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0"/>
  </p:notesMasterIdLst>
  <p:sldIdLst>
    <p:sldId id="256" r:id="rId2"/>
    <p:sldId id="257" r:id="rId3"/>
    <p:sldId id="258" r:id="rId4"/>
    <p:sldId id="293" r:id="rId5"/>
    <p:sldId id="259" r:id="rId6"/>
    <p:sldId id="281" r:id="rId7"/>
    <p:sldId id="280" r:id="rId8"/>
    <p:sldId id="260" r:id="rId9"/>
    <p:sldId id="261" r:id="rId10"/>
    <p:sldId id="262" r:id="rId11"/>
    <p:sldId id="309" r:id="rId12"/>
    <p:sldId id="282" r:id="rId13"/>
    <p:sldId id="283" r:id="rId14"/>
    <p:sldId id="284" r:id="rId15"/>
    <p:sldId id="285" r:id="rId16"/>
    <p:sldId id="286" r:id="rId17"/>
    <p:sldId id="287" r:id="rId18"/>
    <p:sldId id="288" r:id="rId19"/>
    <p:sldId id="289" r:id="rId20"/>
    <p:sldId id="290" r:id="rId21"/>
    <p:sldId id="291" r:id="rId22"/>
    <p:sldId id="292" r:id="rId23"/>
    <p:sldId id="296" r:id="rId24"/>
    <p:sldId id="297" r:id="rId25"/>
    <p:sldId id="263" r:id="rId26"/>
    <p:sldId id="264" r:id="rId27"/>
    <p:sldId id="265" r:id="rId28"/>
    <p:sldId id="313" r:id="rId29"/>
    <p:sldId id="294" r:id="rId30"/>
    <p:sldId id="295" r:id="rId31"/>
    <p:sldId id="336" r:id="rId32"/>
    <p:sldId id="298" r:id="rId33"/>
    <p:sldId id="337" r:id="rId34"/>
    <p:sldId id="266" r:id="rId35"/>
    <p:sldId id="269" r:id="rId36"/>
    <p:sldId id="267" r:id="rId37"/>
    <p:sldId id="268" r:id="rId38"/>
    <p:sldId id="270" r:id="rId39"/>
    <p:sldId id="271" r:id="rId40"/>
    <p:sldId id="272" r:id="rId41"/>
    <p:sldId id="273" r:id="rId42"/>
    <p:sldId id="274" r:id="rId43"/>
    <p:sldId id="275" r:id="rId44"/>
    <p:sldId id="277" r:id="rId45"/>
    <p:sldId id="307" r:id="rId46"/>
    <p:sldId id="302" r:id="rId47"/>
    <p:sldId id="308" r:id="rId48"/>
    <p:sldId id="312" r:id="rId49"/>
    <p:sldId id="301" r:id="rId50"/>
    <p:sldId id="304" r:id="rId51"/>
    <p:sldId id="305" r:id="rId52"/>
    <p:sldId id="311" r:id="rId53"/>
    <p:sldId id="303" r:id="rId54"/>
    <p:sldId id="310" r:id="rId55"/>
    <p:sldId id="278" r:id="rId56"/>
    <p:sldId id="299" r:id="rId57"/>
    <p:sldId id="306" r:id="rId58"/>
    <p:sldId id="279" r:id="rId59"/>
    <p:sldId id="300" r:id="rId60"/>
    <p:sldId id="276"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329" r:id="rId77"/>
    <p:sldId id="330" r:id="rId78"/>
    <p:sldId id="331" r:id="rId79"/>
    <p:sldId id="333" r:id="rId80"/>
    <p:sldId id="343" r:id="rId81"/>
    <p:sldId id="334" r:id="rId82"/>
    <p:sldId id="335" r:id="rId83"/>
    <p:sldId id="338" r:id="rId84"/>
    <p:sldId id="339" r:id="rId85"/>
    <p:sldId id="340" r:id="rId86"/>
    <p:sldId id="341" r:id="rId87"/>
    <p:sldId id="342" r:id="rId88"/>
    <p:sldId id="332" r:id="rId89"/>
  </p:sldIdLst>
  <p:sldSz cx="12192000" cy="6858000"/>
  <p:notesSz cx="6858000" cy="9144000"/>
  <p:defaultTextStyle>
    <a:defPPr>
      <a:defRPr lang="en-J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7"/>
    <p:restoredTop sz="96229"/>
  </p:normalViewPr>
  <p:slideViewPr>
    <p:cSldViewPr snapToGrid="0">
      <p:cViewPr varScale="1">
        <p:scale>
          <a:sx n="76" d="100"/>
          <a:sy n="76" d="100"/>
        </p:scale>
        <p:origin x="102"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_rels/data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ata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_rels/drawing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27676A-D43F-4F91-8CA3-120E22A0A70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AF9CF92B-47D9-41AB-A24D-0F5516819857}">
      <dgm:prSet/>
      <dgm:spPr/>
      <dgm:t>
        <a:bodyPr/>
        <a:lstStyle/>
        <a:p>
          <a:r>
            <a:rPr lang="en-JE"/>
            <a:t>To provide a baseline of </a:t>
          </a:r>
          <a:r>
            <a:rPr lang="en-GB" dirty="0"/>
            <a:t>a consistent </a:t>
          </a:r>
          <a:r>
            <a:rPr lang="en-JE"/>
            <a:t>narrative for horizontal human-sourced information (H-Info) stakehodler engagement</a:t>
          </a:r>
          <a:endParaRPr lang="en-US" dirty="0"/>
        </a:p>
      </dgm:t>
    </dgm:pt>
    <dgm:pt modelId="{E9027612-3187-4770-8FC4-6566E6F714C2}" type="parTrans" cxnId="{D7995566-A42C-4171-BBB7-DCA0E79C4666}">
      <dgm:prSet/>
      <dgm:spPr/>
      <dgm:t>
        <a:bodyPr/>
        <a:lstStyle/>
        <a:p>
          <a:endParaRPr lang="en-US"/>
        </a:p>
      </dgm:t>
    </dgm:pt>
    <dgm:pt modelId="{216A2D03-1265-4773-B371-519E87A667AE}" type="sibTrans" cxnId="{D7995566-A42C-4171-BBB7-DCA0E79C4666}">
      <dgm:prSet/>
      <dgm:spPr/>
      <dgm:t>
        <a:bodyPr/>
        <a:lstStyle/>
        <a:p>
          <a:endParaRPr lang="en-US"/>
        </a:p>
      </dgm:t>
    </dgm:pt>
    <dgm:pt modelId="{2C99D6CE-9E6A-46AA-AF89-E96F51A36E77}">
      <dgm:prSet/>
      <dgm:spPr/>
      <dgm:t>
        <a:bodyPr/>
        <a:lstStyle/>
        <a:p>
          <a:r>
            <a:rPr lang="en-JE"/>
            <a:t>To translate legal ease of POEC into layperson language </a:t>
          </a:r>
          <a:endParaRPr lang="en-US" dirty="0"/>
        </a:p>
      </dgm:t>
    </dgm:pt>
    <dgm:pt modelId="{A0BAC431-135E-4157-9612-500634596908}" type="parTrans" cxnId="{F43830CD-032B-4B27-AE76-AA0B567076A8}">
      <dgm:prSet/>
      <dgm:spPr/>
      <dgm:t>
        <a:bodyPr/>
        <a:lstStyle/>
        <a:p>
          <a:endParaRPr lang="en-US"/>
        </a:p>
      </dgm:t>
    </dgm:pt>
    <dgm:pt modelId="{04B4ED7F-6124-410B-95B5-C65F2777A5EC}" type="sibTrans" cxnId="{F43830CD-032B-4B27-AE76-AA0B567076A8}">
      <dgm:prSet/>
      <dgm:spPr/>
      <dgm:t>
        <a:bodyPr/>
        <a:lstStyle/>
        <a:p>
          <a:endParaRPr lang="en-US"/>
        </a:p>
      </dgm:t>
    </dgm:pt>
    <dgm:pt modelId="{465B0FBE-46A2-4BE8-9645-B100F3B52CD9}">
      <dgm:prSet/>
      <dgm:spPr/>
      <dgm:t>
        <a:bodyPr/>
        <a:lstStyle/>
        <a:p>
          <a:r>
            <a:rPr lang="en-JE"/>
            <a:t>To defeat the mainstream media and far left narrative  </a:t>
          </a:r>
          <a:endParaRPr lang="en-US" dirty="0"/>
        </a:p>
      </dgm:t>
    </dgm:pt>
    <dgm:pt modelId="{59A07B7C-49D1-4614-9EFF-7E87B387EF11}" type="parTrans" cxnId="{85401017-D106-48E6-9B53-18E5D41A1843}">
      <dgm:prSet/>
      <dgm:spPr/>
      <dgm:t>
        <a:bodyPr/>
        <a:lstStyle/>
        <a:p>
          <a:endParaRPr lang="en-US"/>
        </a:p>
      </dgm:t>
    </dgm:pt>
    <dgm:pt modelId="{74F09436-CD2E-42D1-AB7D-66F2A944176E}" type="sibTrans" cxnId="{85401017-D106-48E6-9B53-18E5D41A1843}">
      <dgm:prSet/>
      <dgm:spPr/>
      <dgm:t>
        <a:bodyPr/>
        <a:lstStyle/>
        <a:p>
          <a:endParaRPr lang="en-US"/>
        </a:p>
      </dgm:t>
    </dgm:pt>
    <dgm:pt modelId="{6B1EBC91-9A41-4740-8FBA-19A806149286}">
      <dgm:prSet/>
      <dgm:spPr/>
      <dgm:t>
        <a:bodyPr/>
        <a:lstStyle/>
        <a:p>
          <a:r>
            <a:rPr lang="en-JE" dirty="0"/>
            <a:t>Understand the extent to wh</a:t>
          </a:r>
          <a:r>
            <a:rPr lang="en-GB" dirty="0"/>
            <a:t>ic</a:t>
          </a:r>
          <a:r>
            <a:rPr lang="en-JE" dirty="0"/>
            <a:t>h each stakehodler group is likley to be impacted by POEC</a:t>
          </a:r>
          <a:endParaRPr lang="en-US" dirty="0"/>
        </a:p>
      </dgm:t>
    </dgm:pt>
    <dgm:pt modelId="{517B46D4-0748-404F-885E-BCE2D963A393}" type="parTrans" cxnId="{868AAB71-AE61-47C0-A470-E19224BFDF0F}">
      <dgm:prSet/>
      <dgm:spPr/>
      <dgm:t>
        <a:bodyPr/>
        <a:lstStyle/>
        <a:p>
          <a:endParaRPr lang="en-US"/>
        </a:p>
      </dgm:t>
    </dgm:pt>
    <dgm:pt modelId="{791F5883-4F49-4123-9E2B-A9832ECF3C44}" type="sibTrans" cxnId="{868AAB71-AE61-47C0-A470-E19224BFDF0F}">
      <dgm:prSet/>
      <dgm:spPr/>
      <dgm:t>
        <a:bodyPr/>
        <a:lstStyle/>
        <a:p>
          <a:endParaRPr lang="en-US"/>
        </a:p>
      </dgm:t>
    </dgm:pt>
    <dgm:pt modelId="{E84C4BCC-D364-40C8-A15C-7701D3C1E2E1}">
      <dgm:prSet/>
      <dgm:spPr/>
      <dgm:t>
        <a:bodyPr/>
        <a:lstStyle/>
        <a:p>
          <a:r>
            <a:rPr lang="en-JE"/>
            <a:t>Strategy for engagement of stakeholder groups in the 2022 Freedom Rights Movement </a:t>
          </a:r>
          <a:endParaRPr lang="en-US" dirty="0"/>
        </a:p>
      </dgm:t>
    </dgm:pt>
    <dgm:pt modelId="{F023C09B-398F-4BF3-952A-2C899F6368C2}" type="parTrans" cxnId="{8C801755-F385-4CD0-B32B-6BB786B127B3}">
      <dgm:prSet/>
      <dgm:spPr/>
      <dgm:t>
        <a:bodyPr/>
        <a:lstStyle/>
        <a:p>
          <a:endParaRPr lang="en-US"/>
        </a:p>
      </dgm:t>
    </dgm:pt>
    <dgm:pt modelId="{A5894DE0-B51A-434C-8C82-599CA808935D}" type="sibTrans" cxnId="{8C801755-F385-4CD0-B32B-6BB786B127B3}">
      <dgm:prSet/>
      <dgm:spPr/>
      <dgm:t>
        <a:bodyPr/>
        <a:lstStyle/>
        <a:p>
          <a:endParaRPr lang="en-US"/>
        </a:p>
      </dgm:t>
    </dgm:pt>
    <dgm:pt modelId="{B6C91A23-A6CD-4B0A-80BB-CE1AE61FBDF7}">
      <dgm:prSet/>
      <dgm:spPr/>
      <dgm:t>
        <a:bodyPr/>
        <a:lstStyle/>
        <a:p>
          <a:r>
            <a:rPr lang="en-JE"/>
            <a:t>Communications plan </a:t>
          </a:r>
          <a:endParaRPr lang="en-US" dirty="0"/>
        </a:p>
      </dgm:t>
    </dgm:pt>
    <dgm:pt modelId="{EC5C42B6-3F30-46E1-94F1-FEC0E956DEA0}" type="parTrans" cxnId="{FEBC79EF-B8AD-4315-A1F5-8CF1F495219A}">
      <dgm:prSet/>
      <dgm:spPr/>
      <dgm:t>
        <a:bodyPr/>
        <a:lstStyle/>
        <a:p>
          <a:endParaRPr lang="en-US"/>
        </a:p>
      </dgm:t>
    </dgm:pt>
    <dgm:pt modelId="{B1299DA7-66C6-4100-841C-B899E251D7AD}" type="sibTrans" cxnId="{FEBC79EF-B8AD-4315-A1F5-8CF1F495219A}">
      <dgm:prSet/>
      <dgm:spPr/>
      <dgm:t>
        <a:bodyPr/>
        <a:lstStyle/>
        <a:p>
          <a:endParaRPr lang="en-US"/>
        </a:p>
      </dgm:t>
    </dgm:pt>
    <dgm:pt modelId="{B3367423-5DB7-4138-8F5A-285AE5EFAD93}" type="pres">
      <dgm:prSet presAssocID="{E727676A-D43F-4F91-8CA3-120E22A0A70A}" presName="linear" presStyleCnt="0">
        <dgm:presLayoutVars>
          <dgm:animLvl val="lvl"/>
          <dgm:resizeHandles val="exact"/>
        </dgm:presLayoutVars>
      </dgm:prSet>
      <dgm:spPr/>
    </dgm:pt>
    <dgm:pt modelId="{D3CC4E84-2BD3-4C81-8A62-5067CD3470D9}" type="pres">
      <dgm:prSet presAssocID="{AF9CF92B-47D9-41AB-A24D-0F5516819857}" presName="parentText" presStyleLbl="node1" presStyleIdx="0" presStyleCnt="6">
        <dgm:presLayoutVars>
          <dgm:chMax val="0"/>
          <dgm:bulletEnabled val="1"/>
        </dgm:presLayoutVars>
      </dgm:prSet>
      <dgm:spPr/>
    </dgm:pt>
    <dgm:pt modelId="{87919579-8C90-40EC-BB30-259D8B86C7E8}" type="pres">
      <dgm:prSet presAssocID="{216A2D03-1265-4773-B371-519E87A667AE}" presName="spacer" presStyleCnt="0"/>
      <dgm:spPr/>
    </dgm:pt>
    <dgm:pt modelId="{0BF814EE-37BD-4241-8029-E4754AAFBFF1}" type="pres">
      <dgm:prSet presAssocID="{2C99D6CE-9E6A-46AA-AF89-E96F51A36E77}" presName="parentText" presStyleLbl="node1" presStyleIdx="1" presStyleCnt="6">
        <dgm:presLayoutVars>
          <dgm:chMax val="0"/>
          <dgm:bulletEnabled val="1"/>
        </dgm:presLayoutVars>
      </dgm:prSet>
      <dgm:spPr/>
    </dgm:pt>
    <dgm:pt modelId="{24E07D31-2D4A-4AAB-928F-C0C260CF4EE0}" type="pres">
      <dgm:prSet presAssocID="{04B4ED7F-6124-410B-95B5-C65F2777A5EC}" presName="spacer" presStyleCnt="0"/>
      <dgm:spPr/>
    </dgm:pt>
    <dgm:pt modelId="{EC37CA69-454D-441B-A3F9-87880B8A2C23}" type="pres">
      <dgm:prSet presAssocID="{465B0FBE-46A2-4BE8-9645-B100F3B52CD9}" presName="parentText" presStyleLbl="node1" presStyleIdx="2" presStyleCnt="6">
        <dgm:presLayoutVars>
          <dgm:chMax val="0"/>
          <dgm:bulletEnabled val="1"/>
        </dgm:presLayoutVars>
      </dgm:prSet>
      <dgm:spPr/>
    </dgm:pt>
    <dgm:pt modelId="{DB331AC4-6606-4928-A33C-CB91B47674AC}" type="pres">
      <dgm:prSet presAssocID="{74F09436-CD2E-42D1-AB7D-66F2A944176E}" presName="spacer" presStyleCnt="0"/>
      <dgm:spPr/>
    </dgm:pt>
    <dgm:pt modelId="{2ABEEE36-51C8-4503-B71F-73F21AC464D6}" type="pres">
      <dgm:prSet presAssocID="{6B1EBC91-9A41-4740-8FBA-19A806149286}" presName="parentText" presStyleLbl="node1" presStyleIdx="3" presStyleCnt="6">
        <dgm:presLayoutVars>
          <dgm:chMax val="0"/>
          <dgm:bulletEnabled val="1"/>
        </dgm:presLayoutVars>
      </dgm:prSet>
      <dgm:spPr/>
    </dgm:pt>
    <dgm:pt modelId="{D796AEF7-9193-4AD9-9891-46BCAE5C5E91}" type="pres">
      <dgm:prSet presAssocID="{791F5883-4F49-4123-9E2B-A9832ECF3C44}" presName="spacer" presStyleCnt="0"/>
      <dgm:spPr/>
    </dgm:pt>
    <dgm:pt modelId="{40772D61-72EC-4C60-B437-B1073BAE06B2}" type="pres">
      <dgm:prSet presAssocID="{E84C4BCC-D364-40C8-A15C-7701D3C1E2E1}" presName="parentText" presStyleLbl="node1" presStyleIdx="4" presStyleCnt="6">
        <dgm:presLayoutVars>
          <dgm:chMax val="0"/>
          <dgm:bulletEnabled val="1"/>
        </dgm:presLayoutVars>
      </dgm:prSet>
      <dgm:spPr/>
    </dgm:pt>
    <dgm:pt modelId="{A8F818DF-A7CD-4152-9E9A-01E60B56866B}" type="pres">
      <dgm:prSet presAssocID="{A5894DE0-B51A-434C-8C82-599CA808935D}" presName="spacer" presStyleCnt="0"/>
      <dgm:spPr/>
    </dgm:pt>
    <dgm:pt modelId="{29067595-2BCC-48BF-A54C-E434B0664AAA}" type="pres">
      <dgm:prSet presAssocID="{B6C91A23-A6CD-4B0A-80BB-CE1AE61FBDF7}" presName="parentText" presStyleLbl="node1" presStyleIdx="5" presStyleCnt="6">
        <dgm:presLayoutVars>
          <dgm:chMax val="0"/>
          <dgm:bulletEnabled val="1"/>
        </dgm:presLayoutVars>
      </dgm:prSet>
      <dgm:spPr/>
    </dgm:pt>
  </dgm:ptLst>
  <dgm:cxnLst>
    <dgm:cxn modelId="{85401017-D106-48E6-9B53-18E5D41A1843}" srcId="{E727676A-D43F-4F91-8CA3-120E22A0A70A}" destId="{465B0FBE-46A2-4BE8-9645-B100F3B52CD9}" srcOrd="2" destOrd="0" parTransId="{59A07B7C-49D1-4614-9EFF-7E87B387EF11}" sibTransId="{74F09436-CD2E-42D1-AB7D-66F2A944176E}"/>
    <dgm:cxn modelId="{915F4132-50D6-4377-865E-E56E449655AB}" type="presOf" srcId="{E727676A-D43F-4F91-8CA3-120E22A0A70A}" destId="{B3367423-5DB7-4138-8F5A-285AE5EFAD93}" srcOrd="0" destOrd="0" presId="urn:microsoft.com/office/officeart/2005/8/layout/vList2"/>
    <dgm:cxn modelId="{6F6D7441-3503-496C-9EFE-AAD7B3FFCEFF}" type="presOf" srcId="{2C99D6CE-9E6A-46AA-AF89-E96F51A36E77}" destId="{0BF814EE-37BD-4241-8029-E4754AAFBFF1}" srcOrd="0" destOrd="0" presId="urn:microsoft.com/office/officeart/2005/8/layout/vList2"/>
    <dgm:cxn modelId="{D7995566-A42C-4171-BBB7-DCA0E79C4666}" srcId="{E727676A-D43F-4F91-8CA3-120E22A0A70A}" destId="{AF9CF92B-47D9-41AB-A24D-0F5516819857}" srcOrd="0" destOrd="0" parTransId="{E9027612-3187-4770-8FC4-6566E6F714C2}" sibTransId="{216A2D03-1265-4773-B371-519E87A667AE}"/>
    <dgm:cxn modelId="{F9134768-2AB1-4D16-8B24-124189911808}" type="presOf" srcId="{E84C4BCC-D364-40C8-A15C-7701D3C1E2E1}" destId="{40772D61-72EC-4C60-B437-B1073BAE06B2}" srcOrd="0" destOrd="0" presId="urn:microsoft.com/office/officeart/2005/8/layout/vList2"/>
    <dgm:cxn modelId="{868AAB71-AE61-47C0-A470-E19224BFDF0F}" srcId="{E727676A-D43F-4F91-8CA3-120E22A0A70A}" destId="{6B1EBC91-9A41-4740-8FBA-19A806149286}" srcOrd="3" destOrd="0" parTransId="{517B46D4-0748-404F-885E-BCE2D963A393}" sibTransId="{791F5883-4F49-4123-9E2B-A9832ECF3C44}"/>
    <dgm:cxn modelId="{8C801755-F385-4CD0-B32B-6BB786B127B3}" srcId="{E727676A-D43F-4F91-8CA3-120E22A0A70A}" destId="{E84C4BCC-D364-40C8-A15C-7701D3C1E2E1}" srcOrd="4" destOrd="0" parTransId="{F023C09B-398F-4BF3-952A-2C899F6368C2}" sibTransId="{A5894DE0-B51A-434C-8C82-599CA808935D}"/>
    <dgm:cxn modelId="{6D416493-281B-4AD3-A61C-C9C823DF6BAC}" type="presOf" srcId="{465B0FBE-46A2-4BE8-9645-B100F3B52CD9}" destId="{EC37CA69-454D-441B-A3F9-87880B8A2C23}" srcOrd="0" destOrd="0" presId="urn:microsoft.com/office/officeart/2005/8/layout/vList2"/>
    <dgm:cxn modelId="{E1B552A6-9144-46F4-94A1-6E347A542D85}" type="presOf" srcId="{6B1EBC91-9A41-4740-8FBA-19A806149286}" destId="{2ABEEE36-51C8-4503-B71F-73F21AC464D6}" srcOrd="0" destOrd="0" presId="urn:microsoft.com/office/officeart/2005/8/layout/vList2"/>
    <dgm:cxn modelId="{938167B0-944F-4F32-8580-78A7A9AA31C0}" type="presOf" srcId="{B6C91A23-A6CD-4B0A-80BB-CE1AE61FBDF7}" destId="{29067595-2BCC-48BF-A54C-E434B0664AAA}" srcOrd="0" destOrd="0" presId="urn:microsoft.com/office/officeart/2005/8/layout/vList2"/>
    <dgm:cxn modelId="{F43830CD-032B-4B27-AE76-AA0B567076A8}" srcId="{E727676A-D43F-4F91-8CA3-120E22A0A70A}" destId="{2C99D6CE-9E6A-46AA-AF89-E96F51A36E77}" srcOrd="1" destOrd="0" parTransId="{A0BAC431-135E-4157-9612-500634596908}" sibTransId="{04B4ED7F-6124-410B-95B5-C65F2777A5EC}"/>
    <dgm:cxn modelId="{FEBC79EF-B8AD-4315-A1F5-8CF1F495219A}" srcId="{E727676A-D43F-4F91-8CA3-120E22A0A70A}" destId="{B6C91A23-A6CD-4B0A-80BB-CE1AE61FBDF7}" srcOrd="5" destOrd="0" parTransId="{EC5C42B6-3F30-46E1-94F1-FEC0E956DEA0}" sibTransId="{B1299DA7-66C6-4100-841C-B899E251D7AD}"/>
    <dgm:cxn modelId="{E6C7BAF1-0BD1-47E7-849C-6A60DCB5DBF6}" type="presOf" srcId="{AF9CF92B-47D9-41AB-A24D-0F5516819857}" destId="{D3CC4E84-2BD3-4C81-8A62-5067CD3470D9}" srcOrd="0" destOrd="0" presId="urn:microsoft.com/office/officeart/2005/8/layout/vList2"/>
    <dgm:cxn modelId="{C66B8779-564F-49AC-AE6E-342EBC56C672}" type="presParOf" srcId="{B3367423-5DB7-4138-8F5A-285AE5EFAD93}" destId="{D3CC4E84-2BD3-4C81-8A62-5067CD3470D9}" srcOrd="0" destOrd="0" presId="urn:microsoft.com/office/officeart/2005/8/layout/vList2"/>
    <dgm:cxn modelId="{ADF3D2EC-CD6A-4624-94F2-BE9364A356DB}" type="presParOf" srcId="{B3367423-5DB7-4138-8F5A-285AE5EFAD93}" destId="{87919579-8C90-40EC-BB30-259D8B86C7E8}" srcOrd="1" destOrd="0" presId="urn:microsoft.com/office/officeart/2005/8/layout/vList2"/>
    <dgm:cxn modelId="{7D607DD7-4522-4ACD-A5D6-1E5640ED7CAE}" type="presParOf" srcId="{B3367423-5DB7-4138-8F5A-285AE5EFAD93}" destId="{0BF814EE-37BD-4241-8029-E4754AAFBFF1}" srcOrd="2" destOrd="0" presId="urn:microsoft.com/office/officeart/2005/8/layout/vList2"/>
    <dgm:cxn modelId="{31416AAF-EAF2-4B80-A949-1D638A104CDC}" type="presParOf" srcId="{B3367423-5DB7-4138-8F5A-285AE5EFAD93}" destId="{24E07D31-2D4A-4AAB-928F-C0C260CF4EE0}" srcOrd="3" destOrd="0" presId="urn:microsoft.com/office/officeart/2005/8/layout/vList2"/>
    <dgm:cxn modelId="{467F5A8B-DF10-47B3-88FD-509FD45CE017}" type="presParOf" srcId="{B3367423-5DB7-4138-8F5A-285AE5EFAD93}" destId="{EC37CA69-454D-441B-A3F9-87880B8A2C23}" srcOrd="4" destOrd="0" presId="urn:microsoft.com/office/officeart/2005/8/layout/vList2"/>
    <dgm:cxn modelId="{472C3BE0-C8FF-4ECB-91F8-E2D10FC48D52}" type="presParOf" srcId="{B3367423-5DB7-4138-8F5A-285AE5EFAD93}" destId="{DB331AC4-6606-4928-A33C-CB91B47674AC}" srcOrd="5" destOrd="0" presId="urn:microsoft.com/office/officeart/2005/8/layout/vList2"/>
    <dgm:cxn modelId="{AC37497C-3A63-4B9C-9A2F-3E2D89185A60}" type="presParOf" srcId="{B3367423-5DB7-4138-8F5A-285AE5EFAD93}" destId="{2ABEEE36-51C8-4503-B71F-73F21AC464D6}" srcOrd="6" destOrd="0" presId="urn:microsoft.com/office/officeart/2005/8/layout/vList2"/>
    <dgm:cxn modelId="{08603EA3-4058-4304-BF3F-82C5397F740A}" type="presParOf" srcId="{B3367423-5DB7-4138-8F5A-285AE5EFAD93}" destId="{D796AEF7-9193-4AD9-9891-46BCAE5C5E91}" srcOrd="7" destOrd="0" presId="urn:microsoft.com/office/officeart/2005/8/layout/vList2"/>
    <dgm:cxn modelId="{39B5E324-5446-4429-914C-B3437852E3BA}" type="presParOf" srcId="{B3367423-5DB7-4138-8F5A-285AE5EFAD93}" destId="{40772D61-72EC-4C60-B437-B1073BAE06B2}" srcOrd="8" destOrd="0" presId="urn:microsoft.com/office/officeart/2005/8/layout/vList2"/>
    <dgm:cxn modelId="{1E529573-62EB-44BB-B983-5F867CDB901C}" type="presParOf" srcId="{B3367423-5DB7-4138-8F5A-285AE5EFAD93}" destId="{A8F818DF-A7CD-4152-9E9A-01E60B56866B}" srcOrd="9" destOrd="0" presId="urn:microsoft.com/office/officeart/2005/8/layout/vList2"/>
    <dgm:cxn modelId="{DE13677E-CCFA-4A83-9D2F-23D75C8CE750}" type="presParOf" srcId="{B3367423-5DB7-4138-8F5A-285AE5EFAD93}" destId="{29067595-2BCC-48BF-A54C-E434B0664AA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CA23059-9890-4FC9-A542-8F9FF045B4C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4AF0970C-E99D-4E31-B193-72DF8392F751}">
      <dgm:prSet/>
      <dgm:spPr/>
      <dgm:t>
        <a:bodyPr/>
        <a:lstStyle/>
        <a:p>
          <a:r>
            <a:rPr lang="en-JE"/>
            <a:t>Be empathetic</a:t>
          </a:r>
          <a:endParaRPr lang="en-US" dirty="0"/>
        </a:p>
      </dgm:t>
    </dgm:pt>
    <dgm:pt modelId="{B7051EFC-0AA2-4AA7-9630-E7EDE89134CA}" type="parTrans" cxnId="{A933D080-1961-446E-952A-9D20B00EFEFD}">
      <dgm:prSet/>
      <dgm:spPr/>
      <dgm:t>
        <a:bodyPr/>
        <a:lstStyle/>
        <a:p>
          <a:endParaRPr lang="en-US"/>
        </a:p>
      </dgm:t>
    </dgm:pt>
    <dgm:pt modelId="{E6545865-9DF7-4B79-9EE2-4236E42E41A4}" type="sibTrans" cxnId="{A933D080-1961-446E-952A-9D20B00EFEFD}">
      <dgm:prSet/>
      <dgm:spPr/>
      <dgm:t>
        <a:bodyPr/>
        <a:lstStyle/>
        <a:p>
          <a:endParaRPr lang="en-US"/>
        </a:p>
      </dgm:t>
    </dgm:pt>
    <dgm:pt modelId="{FEAAFFF1-9F93-4F10-879C-5A7CBD6D5DFD}">
      <dgm:prSet/>
      <dgm:spPr/>
      <dgm:t>
        <a:bodyPr/>
        <a:lstStyle/>
        <a:p>
          <a:r>
            <a:rPr lang="en-JE"/>
            <a:t>No name calling </a:t>
          </a:r>
          <a:endParaRPr lang="en-US" dirty="0"/>
        </a:p>
      </dgm:t>
    </dgm:pt>
    <dgm:pt modelId="{124E3FB2-BBDC-439D-ACB3-A8D57EF76FC9}" type="parTrans" cxnId="{BC802CD7-34ED-4AEE-A605-AB2D66EA9285}">
      <dgm:prSet/>
      <dgm:spPr/>
      <dgm:t>
        <a:bodyPr/>
        <a:lstStyle/>
        <a:p>
          <a:endParaRPr lang="en-US"/>
        </a:p>
      </dgm:t>
    </dgm:pt>
    <dgm:pt modelId="{8661CA46-7499-4C69-BEAD-6BF631E85683}" type="sibTrans" cxnId="{BC802CD7-34ED-4AEE-A605-AB2D66EA9285}">
      <dgm:prSet/>
      <dgm:spPr/>
      <dgm:t>
        <a:bodyPr/>
        <a:lstStyle/>
        <a:p>
          <a:endParaRPr lang="en-US"/>
        </a:p>
      </dgm:t>
    </dgm:pt>
    <dgm:pt modelId="{322D73DF-BB46-4873-BED6-3A232F986187}">
      <dgm:prSet/>
      <dgm:spPr/>
      <dgm:t>
        <a:bodyPr/>
        <a:lstStyle/>
        <a:p>
          <a:r>
            <a:rPr lang="en-JE"/>
            <a:t>Consider the other side, avoid telling poeple that they are going to die because of the COVID-19 vaccines</a:t>
          </a:r>
          <a:endParaRPr lang="en-US" dirty="0"/>
        </a:p>
      </dgm:t>
    </dgm:pt>
    <dgm:pt modelId="{E6314699-7B30-4FB4-B824-28A413D81AD5}" type="parTrans" cxnId="{3EEBEC8B-DFB2-43ED-A317-99F2F45998D6}">
      <dgm:prSet/>
      <dgm:spPr/>
      <dgm:t>
        <a:bodyPr/>
        <a:lstStyle/>
        <a:p>
          <a:endParaRPr lang="en-US"/>
        </a:p>
      </dgm:t>
    </dgm:pt>
    <dgm:pt modelId="{9401D7F7-43FA-4844-B059-7884CFAACC35}" type="sibTrans" cxnId="{3EEBEC8B-DFB2-43ED-A317-99F2F45998D6}">
      <dgm:prSet/>
      <dgm:spPr/>
      <dgm:t>
        <a:bodyPr/>
        <a:lstStyle/>
        <a:p>
          <a:endParaRPr lang="en-US"/>
        </a:p>
      </dgm:t>
    </dgm:pt>
    <dgm:pt modelId="{36F7C37D-D013-42F8-84E2-BCD33B5B97AF}">
      <dgm:prSet/>
      <dgm:spPr/>
      <dgm:t>
        <a:bodyPr/>
        <a:lstStyle/>
        <a:p>
          <a:r>
            <a:rPr lang="en-JE"/>
            <a:t>Avoid the fear, spreading fear</a:t>
          </a:r>
          <a:endParaRPr lang="en-US" dirty="0"/>
        </a:p>
      </dgm:t>
    </dgm:pt>
    <dgm:pt modelId="{C9537C28-878C-40C0-8C37-28BA26D5432E}" type="parTrans" cxnId="{F63D1F76-F7C4-4F3D-8CAB-6EA0C794A958}">
      <dgm:prSet/>
      <dgm:spPr/>
      <dgm:t>
        <a:bodyPr/>
        <a:lstStyle/>
        <a:p>
          <a:endParaRPr lang="en-US"/>
        </a:p>
      </dgm:t>
    </dgm:pt>
    <dgm:pt modelId="{FCA3B5EF-82E1-486A-AD44-32EC6B548463}" type="sibTrans" cxnId="{F63D1F76-F7C4-4F3D-8CAB-6EA0C794A958}">
      <dgm:prSet/>
      <dgm:spPr/>
      <dgm:t>
        <a:bodyPr/>
        <a:lstStyle/>
        <a:p>
          <a:endParaRPr lang="en-US"/>
        </a:p>
      </dgm:t>
    </dgm:pt>
    <dgm:pt modelId="{84E077F3-0A02-4DFB-9889-256768113594}">
      <dgm:prSet/>
      <dgm:spPr/>
      <dgm:t>
        <a:bodyPr/>
        <a:lstStyle/>
        <a:p>
          <a:r>
            <a:rPr lang="en-GB" dirty="0"/>
            <a:t>H</a:t>
          </a:r>
          <a:r>
            <a:rPr lang="en-JE"/>
            <a:t>ang onto hope and appeal to hope and ’togetherness’  - our Canadian values make up our Canadian identity (see next slide) </a:t>
          </a:r>
          <a:endParaRPr lang="en-US" dirty="0"/>
        </a:p>
      </dgm:t>
    </dgm:pt>
    <dgm:pt modelId="{ED116637-68B4-4750-A86C-B50CBDC77CBD}" type="parTrans" cxnId="{A01F674E-9D63-4A41-997C-6386F784C9C6}">
      <dgm:prSet/>
      <dgm:spPr/>
      <dgm:t>
        <a:bodyPr/>
        <a:lstStyle/>
        <a:p>
          <a:endParaRPr lang="en-US"/>
        </a:p>
      </dgm:t>
    </dgm:pt>
    <dgm:pt modelId="{B906C9FE-2ED2-4A43-86C2-9949221CCABA}" type="sibTrans" cxnId="{A01F674E-9D63-4A41-997C-6386F784C9C6}">
      <dgm:prSet/>
      <dgm:spPr/>
      <dgm:t>
        <a:bodyPr/>
        <a:lstStyle/>
        <a:p>
          <a:endParaRPr lang="en-US"/>
        </a:p>
      </dgm:t>
    </dgm:pt>
    <dgm:pt modelId="{2E913AF7-2F95-49DE-AE3C-BEBA3742454B}" type="pres">
      <dgm:prSet presAssocID="{4CA23059-9890-4FC9-A542-8F9FF045B4C2}" presName="linear" presStyleCnt="0">
        <dgm:presLayoutVars>
          <dgm:animLvl val="lvl"/>
          <dgm:resizeHandles val="exact"/>
        </dgm:presLayoutVars>
      </dgm:prSet>
      <dgm:spPr/>
    </dgm:pt>
    <dgm:pt modelId="{E6CF0424-CCC9-42F9-BDB1-62E5D9E97B34}" type="pres">
      <dgm:prSet presAssocID="{4AF0970C-E99D-4E31-B193-72DF8392F751}" presName="parentText" presStyleLbl="node1" presStyleIdx="0" presStyleCnt="5">
        <dgm:presLayoutVars>
          <dgm:chMax val="0"/>
          <dgm:bulletEnabled val="1"/>
        </dgm:presLayoutVars>
      </dgm:prSet>
      <dgm:spPr/>
    </dgm:pt>
    <dgm:pt modelId="{65C29135-0776-48DD-B425-5213C2E88B3A}" type="pres">
      <dgm:prSet presAssocID="{E6545865-9DF7-4B79-9EE2-4236E42E41A4}" presName="spacer" presStyleCnt="0"/>
      <dgm:spPr/>
    </dgm:pt>
    <dgm:pt modelId="{FC36F03C-A7FB-4045-97C5-D2E223F996DE}" type="pres">
      <dgm:prSet presAssocID="{FEAAFFF1-9F93-4F10-879C-5A7CBD6D5DFD}" presName="parentText" presStyleLbl="node1" presStyleIdx="1" presStyleCnt="5">
        <dgm:presLayoutVars>
          <dgm:chMax val="0"/>
          <dgm:bulletEnabled val="1"/>
        </dgm:presLayoutVars>
      </dgm:prSet>
      <dgm:spPr/>
    </dgm:pt>
    <dgm:pt modelId="{DFDC2F50-8F44-4D8C-9D5E-BFA9C224E37E}" type="pres">
      <dgm:prSet presAssocID="{8661CA46-7499-4C69-BEAD-6BF631E85683}" presName="spacer" presStyleCnt="0"/>
      <dgm:spPr/>
    </dgm:pt>
    <dgm:pt modelId="{130C4F98-D1D9-45F7-8EE7-7AB552D87351}" type="pres">
      <dgm:prSet presAssocID="{322D73DF-BB46-4873-BED6-3A232F986187}" presName="parentText" presStyleLbl="node1" presStyleIdx="2" presStyleCnt="5">
        <dgm:presLayoutVars>
          <dgm:chMax val="0"/>
          <dgm:bulletEnabled val="1"/>
        </dgm:presLayoutVars>
      </dgm:prSet>
      <dgm:spPr/>
    </dgm:pt>
    <dgm:pt modelId="{C943F2C3-58BE-4A8C-8618-247E54FBA9E8}" type="pres">
      <dgm:prSet presAssocID="{9401D7F7-43FA-4844-B059-7884CFAACC35}" presName="spacer" presStyleCnt="0"/>
      <dgm:spPr/>
    </dgm:pt>
    <dgm:pt modelId="{D65429FF-B98B-4CCC-A46A-14D2F7D299BD}" type="pres">
      <dgm:prSet presAssocID="{36F7C37D-D013-42F8-84E2-BCD33B5B97AF}" presName="parentText" presStyleLbl="node1" presStyleIdx="3" presStyleCnt="5">
        <dgm:presLayoutVars>
          <dgm:chMax val="0"/>
          <dgm:bulletEnabled val="1"/>
        </dgm:presLayoutVars>
      </dgm:prSet>
      <dgm:spPr/>
    </dgm:pt>
    <dgm:pt modelId="{A98C78BD-8DDE-4554-BBA6-2FB3D42DCD85}" type="pres">
      <dgm:prSet presAssocID="{FCA3B5EF-82E1-486A-AD44-32EC6B548463}" presName="spacer" presStyleCnt="0"/>
      <dgm:spPr/>
    </dgm:pt>
    <dgm:pt modelId="{AD0CC7DF-127F-422B-A489-60FB25F6500D}" type="pres">
      <dgm:prSet presAssocID="{84E077F3-0A02-4DFB-9889-256768113594}" presName="parentText" presStyleLbl="node1" presStyleIdx="4" presStyleCnt="5">
        <dgm:presLayoutVars>
          <dgm:chMax val="0"/>
          <dgm:bulletEnabled val="1"/>
        </dgm:presLayoutVars>
      </dgm:prSet>
      <dgm:spPr/>
    </dgm:pt>
  </dgm:ptLst>
  <dgm:cxnLst>
    <dgm:cxn modelId="{A1AB2832-7442-48D3-B9D0-88D1C09CD53A}" type="presOf" srcId="{36F7C37D-D013-42F8-84E2-BCD33B5B97AF}" destId="{D65429FF-B98B-4CCC-A46A-14D2F7D299BD}" srcOrd="0" destOrd="0" presId="urn:microsoft.com/office/officeart/2005/8/layout/vList2"/>
    <dgm:cxn modelId="{E2FA015E-B582-449F-A6EB-04B53D99D8FB}" type="presOf" srcId="{4AF0970C-E99D-4E31-B193-72DF8392F751}" destId="{E6CF0424-CCC9-42F9-BDB1-62E5D9E97B34}" srcOrd="0" destOrd="0" presId="urn:microsoft.com/office/officeart/2005/8/layout/vList2"/>
    <dgm:cxn modelId="{A01F674E-9D63-4A41-997C-6386F784C9C6}" srcId="{4CA23059-9890-4FC9-A542-8F9FF045B4C2}" destId="{84E077F3-0A02-4DFB-9889-256768113594}" srcOrd="4" destOrd="0" parTransId="{ED116637-68B4-4750-A86C-B50CBDC77CBD}" sibTransId="{B906C9FE-2ED2-4A43-86C2-9949221CCABA}"/>
    <dgm:cxn modelId="{C0EF7173-1522-4020-AA08-D7112008C204}" type="presOf" srcId="{FEAAFFF1-9F93-4F10-879C-5A7CBD6D5DFD}" destId="{FC36F03C-A7FB-4045-97C5-D2E223F996DE}" srcOrd="0" destOrd="0" presId="urn:microsoft.com/office/officeart/2005/8/layout/vList2"/>
    <dgm:cxn modelId="{F63D1F76-F7C4-4F3D-8CAB-6EA0C794A958}" srcId="{4CA23059-9890-4FC9-A542-8F9FF045B4C2}" destId="{36F7C37D-D013-42F8-84E2-BCD33B5B97AF}" srcOrd="3" destOrd="0" parTransId="{C9537C28-878C-40C0-8C37-28BA26D5432E}" sibTransId="{FCA3B5EF-82E1-486A-AD44-32EC6B548463}"/>
    <dgm:cxn modelId="{A933D080-1961-446E-952A-9D20B00EFEFD}" srcId="{4CA23059-9890-4FC9-A542-8F9FF045B4C2}" destId="{4AF0970C-E99D-4E31-B193-72DF8392F751}" srcOrd="0" destOrd="0" parTransId="{B7051EFC-0AA2-4AA7-9630-E7EDE89134CA}" sibTransId="{E6545865-9DF7-4B79-9EE2-4236E42E41A4}"/>
    <dgm:cxn modelId="{3EEBEC8B-DFB2-43ED-A317-99F2F45998D6}" srcId="{4CA23059-9890-4FC9-A542-8F9FF045B4C2}" destId="{322D73DF-BB46-4873-BED6-3A232F986187}" srcOrd="2" destOrd="0" parTransId="{E6314699-7B30-4FB4-B824-28A413D81AD5}" sibTransId="{9401D7F7-43FA-4844-B059-7884CFAACC35}"/>
    <dgm:cxn modelId="{F55295B1-072B-44DB-8653-5328D75EA376}" type="presOf" srcId="{4CA23059-9890-4FC9-A542-8F9FF045B4C2}" destId="{2E913AF7-2F95-49DE-AE3C-BEBA3742454B}" srcOrd="0" destOrd="0" presId="urn:microsoft.com/office/officeart/2005/8/layout/vList2"/>
    <dgm:cxn modelId="{BC802CD7-34ED-4AEE-A605-AB2D66EA9285}" srcId="{4CA23059-9890-4FC9-A542-8F9FF045B4C2}" destId="{FEAAFFF1-9F93-4F10-879C-5A7CBD6D5DFD}" srcOrd="1" destOrd="0" parTransId="{124E3FB2-BBDC-439D-ACB3-A8D57EF76FC9}" sibTransId="{8661CA46-7499-4C69-BEAD-6BF631E85683}"/>
    <dgm:cxn modelId="{B3BA50EA-BDA5-4545-95B2-D4EB7C392B8A}" type="presOf" srcId="{84E077F3-0A02-4DFB-9889-256768113594}" destId="{AD0CC7DF-127F-422B-A489-60FB25F6500D}" srcOrd="0" destOrd="0" presId="urn:microsoft.com/office/officeart/2005/8/layout/vList2"/>
    <dgm:cxn modelId="{806652EF-66E4-462A-AFE7-B647A5561127}" type="presOf" srcId="{322D73DF-BB46-4873-BED6-3A232F986187}" destId="{130C4F98-D1D9-45F7-8EE7-7AB552D87351}" srcOrd="0" destOrd="0" presId="urn:microsoft.com/office/officeart/2005/8/layout/vList2"/>
    <dgm:cxn modelId="{EC88E2C5-28D7-4130-9099-3577A7BB1DDF}" type="presParOf" srcId="{2E913AF7-2F95-49DE-AE3C-BEBA3742454B}" destId="{E6CF0424-CCC9-42F9-BDB1-62E5D9E97B34}" srcOrd="0" destOrd="0" presId="urn:microsoft.com/office/officeart/2005/8/layout/vList2"/>
    <dgm:cxn modelId="{891898AD-7231-4CD2-9DFB-302BBC2CC515}" type="presParOf" srcId="{2E913AF7-2F95-49DE-AE3C-BEBA3742454B}" destId="{65C29135-0776-48DD-B425-5213C2E88B3A}" srcOrd="1" destOrd="0" presId="urn:microsoft.com/office/officeart/2005/8/layout/vList2"/>
    <dgm:cxn modelId="{4C5AD2E8-676F-4031-90D2-FF3B4464F6DE}" type="presParOf" srcId="{2E913AF7-2F95-49DE-AE3C-BEBA3742454B}" destId="{FC36F03C-A7FB-4045-97C5-D2E223F996DE}" srcOrd="2" destOrd="0" presId="urn:microsoft.com/office/officeart/2005/8/layout/vList2"/>
    <dgm:cxn modelId="{236C1438-1E51-4789-A89F-F711ACAC4747}" type="presParOf" srcId="{2E913AF7-2F95-49DE-AE3C-BEBA3742454B}" destId="{DFDC2F50-8F44-4D8C-9D5E-BFA9C224E37E}" srcOrd="3" destOrd="0" presId="urn:microsoft.com/office/officeart/2005/8/layout/vList2"/>
    <dgm:cxn modelId="{F6B400DD-F82D-4F21-A890-453A48F14369}" type="presParOf" srcId="{2E913AF7-2F95-49DE-AE3C-BEBA3742454B}" destId="{130C4F98-D1D9-45F7-8EE7-7AB552D87351}" srcOrd="4" destOrd="0" presId="urn:microsoft.com/office/officeart/2005/8/layout/vList2"/>
    <dgm:cxn modelId="{AE635632-5BA1-4781-B8D6-83361BD53364}" type="presParOf" srcId="{2E913AF7-2F95-49DE-AE3C-BEBA3742454B}" destId="{C943F2C3-58BE-4A8C-8618-247E54FBA9E8}" srcOrd="5" destOrd="0" presId="urn:microsoft.com/office/officeart/2005/8/layout/vList2"/>
    <dgm:cxn modelId="{2FB70161-DA6B-48D8-902C-52AC5389FA00}" type="presParOf" srcId="{2E913AF7-2F95-49DE-AE3C-BEBA3742454B}" destId="{D65429FF-B98B-4CCC-A46A-14D2F7D299BD}" srcOrd="6" destOrd="0" presId="urn:microsoft.com/office/officeart/2005/8/layout/vList2"/>
    <dgm:cxn modelId="{0A5BCF3C-8494-4845-8DAF-CBF483EC2CC0}" type="presParOf" srcId="{2E913AF7-2F95-49DE-AE3C-BEBA3742454B}" destId="{A98C78BD-8DDE-4554-BBA6-2FB3D42DCD85}" srcOrd="7" destOrd="0" presId="urn:microsoft.com/office/officeart/2005/8/layout/vList2"/>
    <dgm:cxn modelId="{FC026053-374B-44AB-A4DD-8DA8F972ACF2}" type="presParOf" srcId="{2E913AF7-2F95-49DE-AE3C-BEBA3742454B}" destId="{AD0CC7DF-127F-422B-A489-60FB25F6500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D557707-BBAB-4CC2-9E4A-F6E26A4D118F}" type="doc">
      <dgm:prSet loTypeId="urn:microsoft.com/office/officeart/2005/8/layout/matrix2" loCatId="matrix" qsTypeId="urn:microsoft.com/office/officeart/2005/8/quickstyle/simple1" qsCatId="simple" csTypeId="urn:microsoft.com/office/officeart/2005/8/colors/colorful5" csCatId="colorful"/>
      <dgm:spPr/>
      <dgm:t>
        <a:bodyPr/>
        <a:lstStyle/>
        <a:p>
          <a:endParaRPr lang="en-US"/>
        </a:p>
      </dgm:t>
    </dgm:pt>
    <dgm:pt modelId="{CA123691-F57C-4D1E-903F-B7ED6CC1C057}">
      <dgm:prSet/>
      <dgm:spPr/>
      <dgm:t>
        <a:bodyPr/>
        <a:lstStyle/>
        <a:p>
          <a:r>
            <a:rPr lang="en-GB" dirty="0"/>
            <a:t>H</a:t>
          </a:r>
          <a:r>
            <a:rPr lang="en-JE"/>
            <a:t>uman dignity, togetherness, inclusive, multicultural, hardworking, community, compassionate, helping, volunteer, innovators (no canadian identiy – many nations), freedom (true north strong and free)  - honesty</a:t>
          </a:r>
          <a:endParaRPr lang="en-US" dirty="0"/>
        </a:p>
      </dgm:t>
    </dgm:pt>
    <dgm:pt modelId="{B7CC39AE-4345-44D5-91EA-6DB54777B0E7}" type="parTrans" cxnId="{BF466CA6-80F0-4E7D-B5CC-316DB3D07A67}">
      <dgm:prSet/>
      <dgm:spPr/>
      <dgm:t>
        <a:bodyPr/>
        <a:lstStyle/>
        <a:p>
          <a:endParaRPr lang="en-US"/>
        </a:p>
      </dgm:t>
    </dgm:pt>
    <dgm:pt modelId="{248BD49A-CD90-47BC-9EBE-A2C858A797C1}" type="sibTrans" cxnId="{BF466CA6-80F0-4E7D-B5CC-316DB3D07A67}">
      <dgm:prSet/>
      <dgm:spPr/>
      <dgm:t>
        <a:bodyPr/>
        <a:lstStyle/>
        <a:p>
          <a:endParaRPr lang="en-US"/>
        </a:p>
      </dgm:t>
    </dgm:pt>
    <dgm:pt modelId="{DAB861DC-3516-4928-AA46-55287386923C}">
      <dgm:prSet/>
      <dgm:spPr/>
      <dgm:t>
        <a:bodyPr/>
        <a:lstStyle/>
        <a:p>
          <a:r>
            <a:rPr lang="en-GB" dirty="0"/>
            <a:t>D</a:t>
          </a:r>
          <a:r>
            <a:rPr lang="en-JE" dirty="0"/>
            <a:t>es</a:t>
          </a:r>
          <a:r>
            <a:rPr lang="en-GB" dirty="0"/>
            <a:t>pite</a:t>
          </a:r>
          <a:r>
            <a:rPr lang="en-JE" dirty="0"/>
            <a:t> our differences, we worked together. </a:t>
          </a:r>
          <a:endParaRPr lang="en-US" dirty="0"/>
        </a:p>
      </dgm:t>
    </dgm:pt>
    <dgm:pt modelId="{9EB1E8C5-2DC3-4E1C-B971-E6C1ACE35CE8}" type="parTrans" cxnId="{6DD00C8F-F15E-4B2A-B934-953793D531F0}">
      <dgm:prSet/>
      <dgm:spPr/>
      <dgm:t>
        <a:bodyPr/>
        <a:lstStyle/>
        <a:p>
          <a:endParaRPr lang="en-US"/>
        </a:p>
      </dgm:t>
    </dgm:pt>
    <dgm:pt modelId="{D46AC4EF-C092-4A48-8629-2BB94CB1B3D1}" type="sibTrans" cxnId="{6DD00C8F-F15E-4B2A-B934-953793D531F0}">
      <dgm:prSet/>
      <dgm:spPr/>
      <dgm:t>
        <a:bodyPr/>
        <a:lstStyle/>
        <a:p>
          <a:endParaRPr lang="en-US"/>
        </a:p>
      </dgm:t>
    </dgm:pt>
    <dgm:pt modelId="{3B9FEE45-30A4-4340-A039-53A3C775C82A}">
      <dgm:prSet/>
      <dgm:spPr/>
      <dgm:t>
        <a:bodyPr/>
        <a:lstStyle/>
        <a:p>
          <a:r>
            <a:rPr lang="en-GB" dirty="0"/>
            <a:t>Redefine and Reaffirm our Canadian identify</a:t>
          </a:r>
          <a:endParaRPr lang="en-US" dirty="0"/>
        </a:p>
      </dgm:t>
    </dgm:pt>
    <dgm:pt modelId="{08B1F08F-36E4-4922-950C-91E6BF20DBE8}" type="parTrans" cxnId="{C17DD2F6-71DB-43EC-B4C4-935210B4D74B}">
      <dgm:prSet/>
      <dgm:spPr/>
      <dgm:t>
        <a:bodyPr/>
        <a:lstStyle/>
        <a:p>
          <a:endParaRPr lang="en-US"/>
        </a:p>
      </dgm:t>
    </dgm:pt>
    <dgm:pt modelId="{0B57C8BB-47B6-4280-9663-797174E1BAE1}" type="sibTrans" cxnId="{C17DD2F6-71DB-43EC-B4C4-935210B4D74B}">
      <dgm:prSet/>
      <dgm:spPr/>
      <dgm:t>
        <a:bodyPr/>
        <a:lstStyle/>
        <a:p>
          <a:endParaRPr lang="en-US"/>
        </a:p>
      </dgm:t>
    </dgm:pt>
    <dgm:pt modelId="{BFA5D051-1E16-4F98-9F53-1659B3A17C7B}">
      <dgm:prSet/>
      <dgm:spPr/>
      <dgm:t>
        <a:bodyPr/>
        <a:lstStyle/>
        <a:p>
          <a:r>
            <a:rPr lang="en-GB" dirty="0"/>
            <a:t>Opportunity to understand collectively what it means to be Canadian  </a:t>
          </a:r>
          <a:endParaRPr lang="en-US" dirty="0"/>
        </a:p>
      </dgm:t>
    </dgm:pt>
    <dgm:pt modelId="{B4CCA922-B665-4969-AB8D-A732D9390CFA}" type="parTrans" cxnId="{FBF1AECB-B002-46C0-AA24-CC6F46F884BE}">
      <dgm:prSet/>
      <dgm:spPr/>
      <dgm:t>
        <a:bodyPr/>
        <a:lstStyle/>
        <a:p>
          <a:endParaRPr lang="en-US"/>
        </a:p>
      </dgm:t>
    </dgm:pt>
    <dgm:pt modelId="{AA30093A-AB9D-4250-88B8-2163852C20A3}" type="sibTrans" cxnId="{FBF1AECB-B002-46C0-AA24-CC6F46F884BE}">
      <dgm:prSet/>
      <dgm:spPr/>
      <dgm:t>
        <a:bodyPr/>
        <a:lstStyle/>
        <a:p>
          <a:endParaRPr lang="en-US"/>
        </a:p>
      </dgm:t>
    </dgm:pt>
    <dgm:pt modelId="{B5C72A97-5097-4A34-879D-7FC56725C5F6}" type="pres">
      <dgm:prSet presAssocID="{8D557707-BBAB-4CC2-9E4A-F6E26A4D118F}" presName="matrix" presStyleCnt="0">
        <dgm:presLayoutVars>
          <dgm:chMax val="1"/>
          <dgm:dir/>
          <dgm:resizeHandles val="exact"/>
        </dgm:presLayoutVars>
      </dgm:prSet>
      <dgm:spPr/>
    </dgm:pt>
    <dgm:pt modelId="{6B8DCCFF-DAE9-4FEF-8E1B-9AA8F602F818}" type="pres">
      <dgm:prSet presAssocID="{8D557707-BBAB-4CC2-9E4A-F6E26A4D118F}" presName="axisShape" presStyleLbl="bgShp" presStyleIdx="0" presStyleCnt="1"/>
      <dgm:spPr/>
    </dgm:pt>
    <dgm:pt modelId="{A7CE8A62-C33F-44D4-828E-64647E573C53}" type="pres">
      <dgm:prSet presAssocID="{8D557707-BBAB-4CC2-9E4A-F6E26A4D118F}" presName="rect1" presStyleLbl="node1" presStyleIdx="0" presStyleCnt="4">
        <dgm:presLayoutVars>
          <dgm:chMax val="0"/>
          <dgm:chPref val="0"/>
          <dgm:bulletEnabled val="1"/>
        </dgm:presLayoutVars>
      </dgm:prSet>
      <dgm:spPr/>
    </dgm:pt>
    <dgm:pt modelId="{C6088265-1793-49D2-8794-EF77190659BA}" type="pres">
      <dgm:prSet presAssocID="{8D557707-BBAB-4CC2-9E4A-F6E26A4D118F}" presName="rect2" presStyleLbl="node1" presStyleIdx="1" presStyleCnt="4">
        <dgm:presLayoutVars>
          <dgm:chMax val="0"/>
          <dgm:chPref val="0"/>
          <dgm:bulletEnabled val="1"/>
        </dgm:presLayoutVars>
      </dgm:prSet>
      <dgm:spPr/>
    </dgm:pt>
    <dgm:pt modelId="{56F794F4-38AB-4A18-9E32-F5625B20667B}" type="pres">
      <dgm:prSet presAssocID="{8D557707-BBAB-4CC2-9E4A-F6E26A4D118F}" presName="rect3" presStyleLbl="node1" presStyleIdx="2" presStyleCnt="4">
        <dgm:presLayoutVars>
          <dgm:chMax val="0"/>
          <dgm:chPref val="0"/>
          <dgm:bulletEnabled val="1"/>
        </dgm:presLayoutVars>
      </dgm:prSet>
      <dgm:spPr/>
    </dgm:pt>
    <dgm:pt modelId="{F99F78A7-7D1A-4594-8B69-7CABE774C6D3}" type="pres">
      <dgm:prSet presAssocID="{8D557707-BBAB-4CC2-9E4A-F6E26A4D118F}" presName="rect4" presStyleLbl="node1" presStyleIdx="3" presStyleCnt="4">
        <dgm:presLayoutVars>
          <dgm:chMax val="0"/>
          <dgm:chPref val="0"/>
          <dgm:bulletEnabled val="1"/>
        </dgm:presLayoutVars>
      </dgm:prSet>
      <dgm:spPr/>
    </dgm:pt>
  </dgm:ptLst>
  <dgm:cxnLst>
    <dgm:cxn modelId="{01CE0A0A-336B-434A-91F4-DDAE8DEA0C86}" type="presOf" srcId="{DAB861DC-3516-4928-AA46-55287386923C}" destId="{C6088265-1793-49D2-8794-EF77190659BA}" srcOrd="0" destOrd="0" presId="urn:microsoft.com/office/officeart/2005/8/layout/matrix2"/>
    <dgm:cxn modelId="{85D5504E-A16E-4667-900A-ECE2C8036CC0}" type="presOf" srcId="{3B9FEE45-30A4-4340-A039-53A3C775C82A}" destId="{56F794F4-38AB-4A18-9E32-F5625B20667B}" srcOrd="0" destOrd="0" presId="urn:microsoft.com/office/officeart/2005/8/layout/matrix2"/>
    <dgm:cxn modelId="{296CDE73-68D8-495E-9A19-D09F3F704D11}" type="presOf" srcId="{BFA5D051-1E16-4F98-9F53-1659B3A17C7B}" destId="{F99F78A7-7D1A-4594-8B69-7CABE774C6D3}" srcOrd="0" destOrd="0" presId="urn:microsoft.com/office/officeart/2005/8/layout/matrix2"/>
    <dgm:cxn modelId="{32884876-1B05-4CF6-9579-100265E4FBAC}" type="presOf" srcId="{8D557707-BBAB-4CC2-9E4A-F6E26A4D118F}" destId="{B5C72A97-5097-4A34-879D-7FC56725C5F6}" srcOrd="0" destOrd="0" presId="urn:microsoft.com/office/officeart/2005/8/layout/matrix2"/>
    <dgm:cxn modelId="{6DD00C8F-F15E-4B2A-B934-953793D531F0}" srcId="{8D557707-BBAB-4CC2-9E4A-F6E26A4D118F}" destId="{DAB861DC-3516-4928-AA46-55287386923C}" srcOrd="1" destOrd="0" parTransId="{9EB1E8C5-2DC3-4E1C-B971-E6C1ACE35CE8}" sibTransId="{D46AC4EF-C092-4A48-8629-2BB94CB1B3D1}"/>
    <dgm:cxn modelId="{BF466CA6-80F0-4E7D-B5CC-316DB3D07A67}" srcId="{8D557707-BBAB-4CC2-9E4A-F6E26A4D118F}" destId="{CA123691-F57C-4D1E-903F-B7ED6CC1C057}" srcOrd="0" destOrd="0" parTransId="{B7CC39AE-4345-44D5-91EA-6DB54777B0E7}" sibTransId="{248BD49A-CD90-47BC-9EBE-A2C858A797C1}"/>
    <dgm:cxn modelId="{FBF1AECB-B002-46C0-AA24-CC6F46F884BE}" srcId="{8D557707-BBAB-4CC2-9E4A-F6E26A4D118F}" destId="{BFA5D051-1E16-4F98-9F53-1659B3A17C7B}" srcOrd="3" destOrd="0" parTransId="{B4CCA922-B665-4969-AB8D-A732D9390CFA}" sibTransId="{AA30093A-AB9D-4250-88B8-2163852C20A3}"/>
    <dgm:cxn modelId="{801CEDDC-C86E-407E-AAEA-9FBB8CE0E6D5}" type="presOf" srcId="{CA123691-F57C-4D1E-903F-B7ED6CC1C057}" destId="{A7CE8A62-C33F-44D4-828E-64647E573C53}" srcOrd="0" destOrd="0" presId="urn:microsoft.com/office/officeart/2005/8/layout/matrix2"/>
    <dgm:cxn modelId="{C17DD2F6-71DB-43EC-B4C4-935210B4D74B}" srcId="{8D557707-BBAB-4CC2-9E4A-F6E26A4D118F}" destId="{3B9FEE45-30A4-4340-A039-53A3C775C82A}" srcOrd="2" destOrd="0" parTransId="{08B1F08F-36E4-4922-950C-91E6BF20DBE8}" sibTransId="{0B57C8BB-47B6-4280-9663-797174E1BAE1}"/>
    <dgm:cxn modelId="{90C5694B-5171-40EB-9251-B9EA2DDD5010}" type="presParOf" srcId="{B5C72A97-5097-4A34-879D-7FC56725C5F6}" destId="{6B8DCCFF-DAE9-4FEF-8E1B-9AA8F602F818}" srcOrd="0" destOrd="0" presId="urn:microsoft.com/office/officeart/2005/8/layout/matrix2"/>
    <dgm:cxn modelId="{B616EFC4-A7D0-4A0A-AB3F-4A3CFE54416A}" type="presParOf" srcId="{B5C72A97-5097-4A34-879D-7FC56725C5F6}" destId="{A7CE8A62-C33F-44D4-828E-64647E573C53}" srcOrd="1" destOrd="0" presId="urn:microsoft.com/office/officeart/2005/8/layout/matrix2"/>
    <dgm:cxn modelId="{6546E4E6-09F9-41DB-B734-A99DFFD3D7DC}" type="presParOf" srcId="{B5C72A97-5097-4A34-879D-7FC56725C5F6}" destId="{C6088265-1793-49D2-8794-EF77190659BA}" srcOrd="2" destOrd="0" presId="urn:microsoft.com/office/officeart/2005/8/layout/matrix2"/>
    <dgm:cxn modelId="{6A5694F5-D160-4822-B4C7-3EBBF83D2492}" type="presParOf" srcId="{B5C72A97-5097-4A34-879D-7FC56725C5F6}" destId="{56F794F4-38AB-4A18-9E32-F5625B20667B}" srcOrd="3" destOrd="0" presId="urn:microsoft.com/office/officeart/2005/8/layout/matrix2"/>
    <dgm:cxn modelId="{0FC17F40-2BFF-48A0-A32F-C5EFAFFDE470}" type="presParOf" srcId="{B5C72A97-5097-4A34-879D-7FC56725C5F6}" destId="{F99F78A7-7D1A-4594-8B69-7CABE774C6D3}"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403343C-AF30-411B-A2BB-F759D1FD100C}"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66EEBB52-8A6A-423A-AA59-345639BE2853}">
      <dgm:prSet/>
      <dgm:spPr/>
      <dgm:t>
        <a:bodyPr/>
        <a:lstStyle/>
        <a:p>
          <a:r>
            <a:rPr lang="en-JE" dirty="0"/>
            <a:t>Both sides of </a:t>
          </a:r>
          <a:r>
            <a:rPr lang="en-GB" dirty="0"/>
            <a:t>th</a:t>
          </a:r>
          <a:r>
            <a:rPr lang="en-JE" dirty="0"/>
            <a:t>e coin – that is the pro and anti both value togetherness </a:t>
          </a:r>
          <a:endParaRPr lang="en-US" dirty="0"/>
        </a:p>
      </dgm:t>
    </dgm:pt>
    <dgm:pt modelId="{2409800E-A9AF-4652-BDC9-B6569A54FE6A}" type="parTrans" cxnId="{B9F1E4D5-4ABA-43B4-931E-813882D17740}">
      <dgm:prSet/>
      <dgm:spPr/>
      <dgm:t>
        <a:bodyPr/>
        <a:lstStyle/>
        <a:p>
          <a:endParaRPr lang="en-US"/>
        </a:p>
      </dgm:t>
    </dgm:pt>
    <dgm:pt modelId="{6EEBC99B-10E0-4267-AB54-E0FAB5713066}" type="sibTrans" cxnId="{B9F1E4D5-4ABA-43B4-931E-813882D17740}">
      <dgm:prSet/>
      <dgm:spPr/>
      <dgm:t>
        <a:bodyPr/>
        <a:lstStyle/>
        <a:p>
          <a:endParaRPr lang="en-US"/>
        </a:p>
      </dgm:t>
    </dgm:pt>
    <dgm:pt modelId="{705F3EDA-9757-4414-9BF9-5A43EA7A749F}">
      <dgm:prSet/>
      <dgm:spPr/>
      <dgm:t>
        <a:bodyPr/>
        <a:lstStyle/>
        <a:p>
          <a:r>
            <a:rPr lang="en-JE"/>
            <a:t>Friendships </a:t>
          </a:r>
          <a:endParaRPr lang="en-US" dirty="0"/>
        </a:p>
      </dgm:t>
    </dgm:pt>
    <dgm:pt modelId="{E9624251-4BF3-4996-A597-053E4789E5F9}" type="parTrans" cxnId="{A0BE9603-98C0-42F7-88B3-5FE7B37A7F03}">
      <dgm:prSet/>
      <dgm:spPr/>
      <dgm:t>
        <a:bodyPr/>
        <a:lstStyle/>
        <a:p>
          <a:endParaRPr lang="en-US"/>
        </a:p>
      </dgm:t>
    </dgm:pt>
    <dgm:pt modelId="{7A814EF4-B205-4336-93C7-D0D30ADAD07D}" type="sibTrans" cxnId="{A0BE9603-98C0-42F7-88B3-5FE7B37A7F03}">
      <dgm:prSet/>
      <dgm:spPr/>
      <dgm:t>
        <a:bodyPr/>
        <a:lstStyle/>
        <a:p>
          <a:endParaRPr lang="en-US"/>
        </a:p>
      </dgm:t>
    </dgm:pt>
    <dgm:pt modelId="{8268ECA1-1DA0-454F-B2EF-AC83BAEC01D5}">
      <dgm:prSet/>
      <dgm:spPr/>
      <dgm:t>
        <a:bodyPr/>
        <a:lstStyle/>
        <a:p>
          <a:r>
            <a:rPr lang="en-JE"/>
            <a:t>Sincerity </a:t>
          </a:r>
          <a:endParaRPr lang="en-US" dirty="0"/>
        </a:p>
      </dgm:t>
    </dgm:pt>
    <dgm:pt modelId="{7B523BB7-1687-4E1D-8DFC-5D7ACC3D799D}" type="parTrans" cxnId="{8542CB94-3267-497E-ABB6-2560DE3F2ED4}">
      <dgm:prSet/>
      <dgm:spPr/>
      <dgm:t>
        <a:bodyPr/>
        <a:lstStyle/>
        <a:p>
          <a:endParaRPr lang="en-US"/>
        </a:p>
      </dgm:t>
    </dgm:pt>
    <dgm:pt modelId="{EEAC5D6A-6AB8-4E2A-937D-DA992E0819CB}" type="sibTrans" cxnId="{8542CB94-3267-497E-ABB6-2560DE3F2ED4}">
      <dgm:prSet/>
      <dgm:spPr/>
      <dgm:t>
        <a:bodyPr/>
        <a:lstStyle/>
        <a:p>
          <a:endParaRPr lang="en-US"/>
        </a:p>
      </dgm:t>
    </dgm:pt>
    <dgm:pt modelId="{880ED31D-32F7-47C1-9A6F-D7383BEF676D}">
      <dgm:prSet/>
      <dgm:spPr/>
      <dgm:t>
        <a:bodyPr/>
        <a:lstStyle/>
        <a:p>
          <a:r>
            <a:rPr lang="en-JE"/>
            <a:t>Effort </a:t>
          </a:r>
          <a:endParaRPr lang="en-US" dirty="0"/>
        </a:p>
      </dgm:t>
    </dgm:pt>
    <dgm:pt modelId="{816AF912-A2A3-409D-8990-B58DE1D64847}" type="parTrans" cxnId="{D806C4CE-E0F6-47FC-85DC-733BCEF03680}">
      <dgm:prSet/>
      <dgm:spPr/>
      <dgm:t>
        <a:bodyPr/>
        <a:lstStyle/>
        <a:p>
          <a:endParaRPr lang="en-US"/>
        </a:p>
      </dgm:t>
    </dgm:pt>
    <dgm:pt modelId="{BD8D8988-A1DA-4716-B1BA-0EBACB01E55D}" type="sibTrans" cxnId="{D806C4CE-E0F6-47FC-85DC-733BCEF03680}">
      <dgm:prSet/>
      <dgm:spPr/>
      <dgm:t>
        <a:bodyPr/>
        <a:lstStyle/>
        <a:p>
          <a:endParaRPr lang="en-US"/>
        </a:p>
      </dgm:t>
    </dgm:pt>
    <dgm:pt modelId="{72B25CE3-1FD7-4A7A-BBC7-2B682C33206F}">
      <dgm:prSet/>
      <dgm:spPr/>
      <dgm:t>
        <a:bodyPr/>
        <a:lstStyle/>
        <a:p>
          <a:r>
            <a:rPr lang="en-JE"/>
            <a:t>Right to Livelihood (everyone) </a:t>
          </a:r>
          <a:endParaRPr lang="en-US" dirty="0"/>
        </a:p>
      </dgm:t>
    </dgm:pt>
    <dgm:pt modelId="{2F59A192-84BC-4969-B63F-D805B9DD6164}" type="parTrans" cxnId="{981A5D6A-D8E4-4970-8B4B-F46967C903BB}">
      <dgm:prSet/>
      <dgm:spPr/>
      <dgm:t>
        <a:bodyPr/>
        <a:lstStyle/>
        <a:p>
          <a:endParaRPr lang="en-US"/>
        </a:p>
      </dgm:t>
    </dgm:pt>
    <dgm:pt modelId="{6C88892A-0693-4DEB-80BF-AA83A0A9B6A0}" type="sibTrans" cxnId="{981A5D6A-D8E4-4970-8B4B-F46967C903BB}">
      <dgm:prSet/>
      <dgm:spPr/>
      <dgm:t>
        <a:bodyPr/>
        <a:lstStyle/>
        <a:p>
          <a:endParaRPr lang="en-US"/>
        </a:p>
      </dgm:t>
    </dgm:pt>
    <dgm:pt modelId="{CBB292CE-CED7-4F91-8411-97A290E6067D}">
      <dgm:prSet/>
      <dgm:spPr/>
      <dgm:t>
        <a:bodyPr/>
        <a:lstStyle/>
        <a:p>
          <a:r>
            <a:rPr lang="en-JE"/>
            <a:t>Stability and Certainty </a:t>
          </a:r>
          <a:endParaRPr lang="en-US" dirty="0"/>
        </a:p>
      </dgm:t>
    </dgm:pt>
    <dgm:pt modelId="{BDC3E868-740A-4B98-87AB-ADD302B6BDA5}" type="parTrans" cxnId="{B4E1F856-3A5B-4590-BA0D-B19B4BB1FEE2}">
      <dgm:prSet/>
      <dgm:spPr/>
      <dgm:t>
        <a:bodyPr/>
        <a:lstStyle/>
        <a:p>
          <a:endParaRPr lang="en-US"/>
        </a:p>
      </dgm:t>
    </dgm:pt>
    <dgm:pt modelId="{C9AB496A-A82E-4B09-A0A1-E4C014C4F8E8}" type="sibTrans" cxnId="{B4E1F856-3A5B-4590-BA0D-B19B4BB1FEE2}">
      <dgm:prSet/>
      <dgm:spPr/>
      <dgm:t>
        <a:bodyPr/>
        <a:lstStyle/>
        <a:p>
          <a:endParaRPr lang="en-US"/>
        </a:p>
      </dgm:t>
    </dgm:pt>
    <dgm:pt modelId="{C47D80FA-F987-4F44-8A82-E6D497A1C1F2}">
      <dgm:prSet/>
      <dgm:spPr/>
      <dgm:t>
        <a:bodyPr/>
        <a:lstStyle/>
        <a:p>
          <a:r>
            <a:rPr lang="en-JE"/>
            <a:t>Kindness </a:t>
          </a:r>
          <a:endParaRPr lang="en-US" dirty="0"/>
        </a:p>
      </dgm:t>
    </dgm:pt>
    <dgm:pt modelId="{C0D26F47-7848-4BFB-A134-88D14E1DDB37}" type="parTrans" cxnId="{4A9B2133-E58D-419B-A907-D68E53E30FDE}">
      <dgm:prSet/>
      <dgm:spPr/>
      <dgm:t>
        <a:bodyPr/>
        <a:lstStyle/>
        <a:p>
          <a:endParaRPr lang="en-US"/>
        </a:p>
      </dgm:t>
    </dgm:pt>
    <dgm:pt modelId="{D999D5BF-A55F-49C9-801D-205F847A3D17}" type="sibTrans" cxnId="{4A9B2133-E58D-419B-A907-D68E53E30FDE}">
      <dgm:prSet/>
      <dgm:spPr/>
      <dgm:t>
        <a:bodyPr/>
        <a:lstStyle/>
        <a:p>
          <a:endParaRPr lang="en-US"/>
        </a:p>
      </dgm:t>
    </dgm:pt>
    <dgm:pt modelId="{E0D6019C-5BBB-4DF0-BE36-9C3CD1D9D1A6}">
      <dgm:prSet/>
      <dgm:spPr/>
      <dgm:t>
        <a:bodyPr/>
        <a:lstStyle/>
        <a:p>
          <a:r>
            <a:rPr lang="en-JE"/>
            <a:t>Compassion </a:t>
          </a:r>
          <a:endParaRPr lang="en-US" dirty="0"/>
        </a:p>
      </dgm:t>
    </dgm:pt>
    <dgm:pt modelId="{0ADB1872-2080-450E-9531-274E558F271E}" type="parTrans" cxnId="{81789A33-A092-439D-B7E2-54E9B45483C5}">
      <dgm:prSet/>
      <dgm:spPr/>
      <dgm:t>
        <a:bodyPr/>
        <a:lstStyle/>
        <a:p>
          <a:endParaRPr lang="en-US"/>
        </a:p>
      </dgm:t>
    </dgm:pt>
    <dgm:pt modelId="{47289035-E6E7-4F77-9A29-91CE6E6784F2}" type="sibTrans" cxnId="{81789A33-A092-439D-B7E2-54E9B45483C5}">
      <dgm:prSet/>
      <dgm:spPr/>
      <dgm:t>
        <a:bodyPr/>
        <a:lstStyle/>
        <a:p>
          <a:endParaRPr lang="en-US"/>
        </a:p>
      </dgm:t>
    </dgm:pt>
    <dgm:pt modelId="{82FB9096-FDF8-4A1B-BA62-65BEB39B9BF7}" type="pres">
      <dgm:prSet presAssocID="{3403343C-AF30-411B-A2BB-F759D1FD100C}" presName="linear" presStyleCnt="0">
        <dgm:presLayoutVars>
          <dgm:animLvl val="lvl"/>
          <dgm:resizeHandles val="exact"/>
        </dgm:presLayoutVars>
      </dgm:prSet>
      <dgm:spPr/>
    </dgm:pt>
    <dgm:pt modelId="{D3BC1D17-32BE-4493-8A22-9B070CECD10A}" type="pres">
      <dgm:prSet presAssocID="{66EEBB52-8A6A-423A-AA59-345639BE2853}" presName="parentText" presStyleLbl="node1" presStyleIdx="0" presStyleCnt="8">
        <dgm:presLayoutVars>
          <dgm:chMax val="0"/>
          <dgm:bulletEnabled val="1"/>
        </dgm:presLayoutVars>
      </dgm:prSet>
      <dgm:spPr/>
    </dgm:pt>
    <dgm:pt modelId="{3DE23CD2-A7AA-42AD-97C7-50C105A8719A}" type="pres">
      <dgm:prSet presAssocID="{6EEBC99B-10E0-4267-AB54-E0FAB5713066}" presName="spacer" presStyleCnt="0"/>
      <dgm:spPr/>
    </dgm:pt>
    <dgm:pt modelId="{FD585D72-017A-4CD1-A459-758E3766A9D6}" type="pres">
      <dgm:prSet presAssocID="{705F3EDA-9757-4414-9BF9-5A43EA7A749F}" presName="parentText" presStyleLbl="node1" presStyleIdx="1" presStyleCnt="8">
        <dgm:presLayoutVars>
          <dgm:chMax val="0"/>
          <dgm:bulletEnabled val="1"/>
        </dgm:presLayoutVars>
      </dgm:prSet>
      <dgm:spPr/>
    </dgm:pt>
    <dgm:pt modelId="{A59CB3EE-6AC3-41B6-8A5C-D003C75C47C3}" type="pres">
      <dgm:prSet presAssocID="{7A814EF4-B205-4336-93C7-D0D30ADAD07D}" presName="spacer" presStyleCnt="0"/>
      <dgm:spPr/>
    </dgm:pt>
    <dgm:pt modelId="{9FBED59B-DFC0-4EA3-B151-A1B3D234F4CA}" type="pres">
      <dgm:prSet presAssocID="{8268ECA1-1DA0-454F-B2EF-AC83BAEC01D5}" presName="parentText" presStyleLbl="node1" presStyleIdx="2" presStyleCnt="8">
        <dgm:presLayoutVars>
          <dgm:chMax val="0"/>
          <dgm:bulletEnabled val="1"/>
        </dgm:presLayoutVars>
      </dgm:prSet>
      <dgm:spPr/>
    </dgm:pt>
    <dgm:pt modelId="{3F5D4DEA-B0E8-456A-86ED-6F24429D1010}" type="pres">
      <dgm:prSet presAssocID="{EEAC5D6A-6AB8-4E2A-937D-DA992E0819CB}" presName="spacer" presStyleCnt="0"/>
      <dgm:spPr/>
    </dgm:pt>
    <dgm:pt modelId="{E33F86F8-E012-4C0E-81C5-15AD603F17A7}" type="pres">
      <dgm:prSet presAssocID="{880ED31D-32F7-47C1-9A6F-D7383BEF676D}" presName="parentText" presStyleLbl="node1" presStyleIdx="3" presStyleCnt="8">
        <dgm:presLayoutVars>
          <dgm:chMax val="0"/>
          <dgm:bulletEnabled val="1"/>
        </dgm:presLayoutVars>
      </dgm:prSet>
      <dgm:spPr/>
    </dgm:pt>
    <dgm:pt modelId="{968C98C7-6604-47D4-AA8D-BCA75C62FB68}" type="pres">
      <dgm:prSet presAssocID="{BD8D8988-A1DA-4716-B1BA-0EBACB01E55D}" presName="spacer" presStyleCnt="0"/>
      <dgm:spPr/>
    </dgm:pt>
    <dgm:pt modelId="{A10EEF16-A96D-491F-8856-1B319CC71088}" type="pres">
      <dgm:prSet presAssocID="{72B25CE3-1FD7-4A7A-BBC7-2B682C33206F}" presName="parentText" presStyleLbl="node1" presStyleIdx="4" presStyleCnt="8">
        <dgm:presLayoutVars>
          <dgm:chMax val="0"/>
          <dgm:bulletEnabled val="1"/>
        </dgm:presLayoutVars>
      </dgm:prSet>
      <dgm:spPr/>
    </dgm:pt>
    <dgm:pt modelId="{95932CDD-B367-4D3F-A213-6EDB84C722EB}" type="pres">
      <dgm:prSet presAssocID="{6C88892A-0693-4DEB-80BF-AA83A0A9B6A0}" presName="spacer" presStyleCnt="0"/>
      <dgm:spPr/>
    </dgm:pt>
    <dgm:pt modelId="{B5BD484E-F1ED-4A4D-BBEA-7E7C8D7EF036}" type="pres">
      <dgm:prSet presAssocID="{CBB292CE-CED7-4F91-8411-97A290E6067D}" presName="parentText" presStyleLbl="node1" presStyleIdx="5" presStyleCnt="8">
        <dgm:presLayoutVars>
          <dgm:chMax val="0"/>
          <dgm:bulletEnabled val="1"/>
        </dgm:presLayoutVars>
      </dgm:prSet>
      <dgm:spPr/>
    </dgm:pt>
    <dgm:pt modelId="{984C7D74-0EFC-4651-8640-53114F106442}" type="pres">
      <dgm:prSet presAssocID="{C9AB496A-A82E-4B09-A0A1-E4C014C4F8E8}" presName="spacer" presStyleCnt="0"/>
      <dgm:spPr/>
    </dgm:pt>
    <dgm:pt modelId="{8D90D7CE-42FD-4924-9684-3427241D8926}" type="pres">
      <dgm:prSet presAssocID="{C47D80FA-F987-4F44-8A82-E6D497A1C1F2}" presName="parentText" presStyleLbl="node1" presStyleIdx="6" presStyleCnt="8">
        <dgm:presLayoutVars>
          <dgm:chMax val="0"/>
          <dgm:bulletEnabled val="1"/>
        </dgm:presLayoutVars>
      </dgm:prSet>
      <dgm:spPr/>
    </dgm:pt>
    <dgm:pt modelId="{C0A24D92-F63B-4DC8-AA23-02D8A8094D6F}" type="pres">
      <dgm:prSet presAssocID="{D999D5BF-A55F-49C9-801D-205F847A3D17}" presName="spacer" presStyleCnt="0"/>
      <dgm:spPr/>
    </dgm:pt>
    <dgm:pt modelId="{DC313E58-AA82-4E30-B393-11FDE1372B03}" type="pres">
      <dgm:prSet presAssocID="{E0D6019C-5BBB-4DF0-BE36-9C3CD1D9D1A6}" presName="parentText" presStyleLbl="node1" presStyleIdx="7" presStyleCnt="8">
        <dgm:presLayoutVars>
          <dgm:chMax val="0"/>
          <dgm:bulletEnabled val="1"/>
        </dgm:presLayoutVars>
      </dgm:prSet>
      <dgm:spPr/>
    </dgm:pt>
  </dgm:ptLst>
  <dgm:cxnLst>
    <dgm:cxn modelId="{A0BE9603-98C0-42F7-88B3-5FE7B37A7F03}" srcId="{3403343C-AF30-411B-A2BB-F759D1FD100C}" destId="{705F3EDA-9757-4414-9BF9-5A43EA7A749F}" srcOrd="1" destOrd="0" parTransId="{E9624251-4BF3-4996-A597-053E4789E5F9}" sibTransId="{7A814EF4-B205-4336-93C7-D0D30ADAD07D}"/>
    <dgm:cxn modelId="{6995F421-4070-4AA5-8B2A-BAA1871F89DC}" type="presOf" srcId="{CBB292CE-CED7-4F91-8411-97A290E6067D}" destId="{B5BD484E-F1ED-4A4D-BBEA-7E7C8D7EF036}" srcOrd="0" destOrd="0" presId="urn:microsoft.com/office/officeart/2005/8/layout/vList2"/>
    <dgm:cxn modelId="{EF125B2E-6079-47F6-8816-DFC8465E1B6E}" type="presOf" srcId="{66EEBB52-8A6A-423A-AA59-345639BE2853}" destId="{D3BC1D17-32BE-4493-8A22-9B070CECD10A}" srcOrd="0" destOrd="0" presId="urn:microsoft.com/office/officeart/2005/8/layout/vList2"/>
    <dgm:cxn modelId="{4A9B2133-E58D-419B-A907-D68E53E30FDE}" srcId="{3403343C-AF30-411B-A2BB-F759D1FD100C}" destId="{C47D80FA-F987-4F44-8A82-E6D497A1C1F2}" srcOrd="6" destOrd="0" parTransId="{C0D26F47-7848-4BFB-A134-88D14E1DDB37}" sibTransId="{D999D5BF-A55F-49C9-801D-205F847A3D17}"/>
    <dgm:cxn modelId="{81789A33-A092-439D-B7E2-54E9B45483C5}" srcId="{3403343C-AF30-411B-A2BB-F759D1FD100C}" destId="{E0D6019C-5BBB-4DF0-BE36-9C3CD1D9D1A6}" srcOrd="7" destOrd="0" parTransId="{0ADB1872-2080-450E-9531-274E558F271E}" sibTransId="{47289035-E6E7-4F77-9A29-91CE6E6784F2}"/>
    <dgm:cxn modelId="{49B63860-0D3B-45E4-9FA0-A5542846F1EC}" type="presOf" srcId="{8268ECA1-1DA0-454F-B2EF-AC83BAEC01D5}" destId="{9FBED59B-DFC0-4EA3-B151-A1B3D234F4CA}" srcOrd="0" destOrd="0" presId="urn:microsoft.com/office/officeart/2005/8/layout/vList2"/>
    <dgm:cxn modelId="{981A5D6A-D8E4-4970-8B4B-F46967C903BB}" srcId="{3403343C-AF30-411B-A2BB-F759D1FD100C}" destId="{72B25CE3-1FD7-4A7A-BBC7-2B682C33206F}" srcOrd="4" destOrd="0" parTransId="{2F59A192-84BC-4969-B63F-D805B9DD6164}" sibTransId="{6C88892A-0693-4DEB-80BF-AA83A0A9B6A0}"/>
    <dgm:cxn modelId="{B4E1F856-3A5B-4590-BA0D-B19B4BB1FEE2}" srcId="{3403343C-AF30-411B-A2BB-F759D1FD100C}" destId="{CBB292CE-CED7-4F91-8411-97A290E6067D}" srcOrd="5" destOrd="0" parTransId="{BDC3E868-740A-4B98-87AB-ADD302B6BDA5}" sibTransId="{C9AB496A-A82E-4B09-A0A1-E4C014C4F8E8}"/>
    <dgm:cxn modelId="{579B3E7B-38FC-4CF9-A47B-BCCD9196DE9A}" type="presOf" srcId="{C47D80FA-F987-4F44-8A82-E6D497A1C1F2}" destId="{8D90D7CE-42FD-4924-9684-3427241D8926}" srcOrd="0" destOrd="0" presId="urn:microsoft.com/office/officeart/2005/8/layout/vList2"/>
    <dgm:cxn modelId="{48C78E90-A70A-42B5-B463-B575DB988558}" type="presOf" srcId="{3403343C-AF30-411B-A2BB-F759D1FD100C}" destId="{82FB9096-FDF8-4A1B-BA62-65BEB39B9BF7}" srcOrd="0" destOrd="0" presId="urn:microsoft.com/office/officeart/2005/8/layout/vList2"/>
    <dgm:cxn modelId="{8542CB94-3267-497E-ABB6-2560DE3F2ED4}" srcId="{3403343C-AF30-411B-A2BB-F759D1FD100C}" destId="{8268ECA1-1DA0-454F-B2EF-AC83BAEC01D5}" srcOrd="2" destOrd="0" parTransId="{7B523BB7-1687-4E1D-8DFC-5D7ACC3D799D}" sibTransId="{EEAC5D6A-6AB8-4E2A-937D-DA992E0819CB}"/>
    <dgm:cxn modelId="{45576C97-245F-4714-8CAB-E87F88096BDE}" type="presOf" srcId="{E0D6019C-5BBB-4DF0-BE36-9C3CD1D9D1A6}" destId="{DC313E58-AA82-4E30-B393-11FDE1372B03}" srcOrd="0" destOrd="0" presId="urn:microsoft.com/office/officeart/2005/8/layout/vList2"/>
    <dgm:cxn modelId="{6384C699-19D1-4D23-91C0-3C7267D78500}" type="presOf" srcId="{705F3EDA-9757-4414-9BF9-5A43EA7A749F}" destId="{FD585D72-017A-4CD1-A459-758E3766A9D6}" srcOrd="0" destOrd="0" presId="urn:microsoft.com/office/officeart/2005/8/layout/vList2"/>
    <dgm:cxn modelId="{04CC3DAC-D2D2-4925-904F-2BE820763E34}" type="presOf" srcId="{72B25CE3-1FD7-4A7A-BBC7-2B682C33206F}" destId="{A10EEF16-A96D-491F-8856-1B319CC71088}" srcOrd="0" destOrd="0" presId="urn:microsoft.com/office/officeart/2005/8/layout/vList2"/>
    <dgm:cxn modelId="{58E5C0B5-9978-4DA1-BD2C-433139BF107A}" type="presOf" srcId="{880ED31D-32F7-47C1-9A6F-D7383BEF676D}" destId="{E33F86F8-E012-4C0E-81C5-15AD603F17A7}" srcOrd="0" destOrd="0" presId="urn:microsoft.com/office/officeart/2005/8/layout/vList2"/>
    <dgm:cxn modelId="{D806C4CE-E0F6-47FC-85DC-733BCEF03680}" srcId="{3403343C-AF30-411B-A2BB-F759D1FD100C}" destId="{880ED31D-32F7-47C1-9A6F-D7383BEF676D}" srcOrd="3" destOrd="0" parTransId="{816AF912-A2A3-409D-8990-B58DE1D64847}" sibTransId="{BD8D8988-A1DA-4716-B1BA-0EBACB01E55D}"/>
    <dgm:cxn modelId="{B9F1E4D5-4ABA-43B4-931E-813882D17740}" srcId="{3403343C-AF30-411B-A2BB-F759D1FD100C}" destId="{66EEBB52-8A6A-423A-AA59-345639BE2853}" srcOrd="0" destOrd="0" parTransId="{2409800E-A9AF-4652-BDC9-B6569A54FE6A}" sibTransId="{6EEBC99B-10E0-4267-AB54-E0FAB5713066}"/>
    <dgm:cxn modelId="{59B0BFC4-4608-4879-BC79-59B530FFF508}" type="presParOf" srcId="{82FB9096-FDF8-4A1B-BA62-65BEB39B9BF7}" destId="{D3BC1D17-32BE-4493-8A22-9B070CECD10A}" srcOrd="0" destOrd="0" presId="urn:microsoft.com/office/officeart/2005/8/layout/vList2"/>
    <dgm:cxn modelId="{2A41A582-C6D8-488D-BA55-A9B0F975DE57}" type="presParOf" srcId="{82FB9096-FDF8-4A1B-BA62-65BEB39B9BF7}" destId="{3DE23CD2-A7AA-42AD-97C7-50C105A8719A}" srcOrd="1" destOrd="0" presId="urn:microsoft.com/office/officeart/2005/8/layout/vList2"/>
    <dgm:cxn modelId="{E4ED5275-A325-4D6D-BD9C-0A104AAD0A20}" type="presParOf" srcId="{82FB9096-FDF8-4A1B-BA62-65BEB39B9BF7}" destId="{FD585D72-017A-4CD1-A459-758E3766A9D6}" srcOrd="2" destOrd="0" presId="urn:microsoft.com/office/officeart/2005/8/layout/vList2"/>
    <dgm:cxn modelId="{1C1F4584-DDEA-41C0-AD1D-58BF70E77C5C}" type="presParOf" srcId="{82FB9096-FDF8-4A1B-BA62-65BEB39B9BF7}" destId="{A59CB3EE-6AC3-41B6-8A5C-D003C75C47C3}" srcOrd="3" destOrd="0" presId="urn:microsoft.com/office/officeart/2005/8/layout/vList2"/>
    <dgm:cxn modelId="{8A6BC6F3-5278-482D-9E95-AB775B2EC243}" type="presParOf" srcId="{82FB9096-FDF8-4A1B-BA62-65BEB39B9BF7}" destId="{9FBED59B-DFC0-4EA3-B151-A1B3D234F4CA}" srcOrd="4" destOrd="0" presId="urn:microsoft.com/office/officeart/2005/8/layout/vList2"/>
    <dgm:cxn modelId="{B6B065F3-C99B-4064-ACF2-9883D2761013}" type="presParOf" srcId="{82FB9096-FDF8-4A1B-BA62-65BEB39B9BF7}" destId="{3F5D4DEA-B0E8-456A-86ED-6F24429D1010}" srcOrd="5" destOrd="0" presId="urn:microsoft.com/office/officeart/2005/8/layout/vList2"/>
    <dgm:cxn modelId="{3160F2C3-5F27-4713-AADF-89F305776191}" type="presParOf" srcId="{82FB9096-FDF8-4A1B-BA62-65BEB39B9BF7}" destId="{E33F86F8-E012-4C0E-81C5-15AD603F17A7}" srcOrd="6" destOrd="0" presId="urn:microsoft.com/office/officeart/2005/8/layout/vList2"/>
    <dgm:cxn modelId="{74265E03-1E9D-40FB-9636-9CA1D4D48C35}" type="presParOf" srcId="{82FB9096-FDF8-4A1B-BA62-65BEB39B9BF7}" destId="{968C98C7-6604-47D4-AA8D-BCA75C62FB68}" srcOrd="7" destOrd="0" presId="urn:microsoft.com/office/officeart/2005/8/layout/vList2"/>
    <dgm:cxn modelId="{1312E045-4598-45AF-9F4A-8357FE26434B}" type="presParOf" srcId="{82FB9096-FDF8-4A1B-BA62-65BEB39B9BF7}" destId="{A10EEF16-A96D-491F-8856-1B319CC71088}" srcOrd="8" destOrd="0" presId="urn:microsoft.com/office/officeart/2005/8/layout/vList2"/>
    <dgm:cxn modelId="{52CD4F9C-6A24-4124-AA29-A593EA8A52A8}" type="presParOf" srcId="{82FB9096-FDF8-4A1B-BA62-65BEB39B9BF7}" destId="{95932CDD-B367-4D3F-A213-6EDB84C722EB}" srcOrd="9" destOrd="0" presId="urn:microsoft.com/office/officeart/2005/8/layout/vList2"/>
    <dgm:cxn modelId="{E3AB0ACB-064C-4213-A3A4-0FEB17953F3A}" type="presParOf" srcId="{82FB9096-FDF8-4A1B-BA62-65BEB39B9BF7}" destId="{B5BD484E-F1ED-4A4D-BBEA-7E7C8D7EF036}" srcOrd="10" destOrd="0" presId="urn:microsoft.com/office/officeart/2005/8/layout/vList2"/>
    <dgm:cxn modelId="{71EEA1A7-419C-47B9-BF18-BCC634EFB4A6}" type="presParOf" srcId="{82FB9096-FDF8-4A1B-BA62-65BEB39B9BF7}" destId="{984C7D74-0EFC-4651-8640-53114F106442}" srcOrd="11" destOrd="0" presId="urn:microsoft.com/office/officeart/2005/8/layout/vList2"/>
    <dgm:cxn modelId="{63BCBF98-6561-447B-A40F-EFDEE3E88C12}" type="presParOf" srcId="{82FB9096-FDF8-4A1B-BA62-65BEB39B9BF7}" destId="{8D90D7CE-42FD-4924-9684-3427241D8926}" srcOrd="12" destOrd="0" presId="urn:microsoft.com/office/officeart/2005/8/layout/vList2"/>
    <dgm:cxn modelId="{902A62A2-3E3E-4476-8842-A8F62942E422}" type="presParOf" srcId="{82FB9096-FDF8-4A1B-BA62-65BEB39B9BF7}" destId="{C0A24D92-F63B-4DC8-AA23-02D8A8094D6F}" srcOrd="13" destOrd="0" presId="urn:microsoft.com/office/officeart/2005/8/layout/vList2"/>
    <dgm:cxn modelId="{09E9DA34-515C-4696-A5F0-A7F9FF287998}" type="presParOf" srcId="{82FB9096-FDF8-4A1B-BA62-65BEB39B9BF7}" destId="{DC313E58-AA82-4E30-B393-11FDE1372B03}"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501B21F-EF54-458B-B3BA-FE8233BF5D7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EE6A2665-6800-440B-9598-4087DB3EB240}">
      <dgm:prSet/>
      <dgm:spPr/>
      <dgm:t>
        <a:bodyPr/>
        <a:lstStyle/>
        <a:p>
          <a:r>
            <a:rPr lang="en-GB" dirty="0"/>
            <a:t>We all want to be healthy </a:t>
          </a:r>
          <a:endParaRPr lang="en-US" dirty="0"/>
        </a:p>
      </dgm:t>
    </dgm:pt>
    <dgm:pt modelId="{43F508A9-EB1D-4AA8-A7A8-31117628D7D3}" type="parTrans" cxnId="{0EC22060-5EE2-4CE9-8747-927CC4BAEC73}">
      <dgm:prSet/>
      <dgm:spPr/>
      <dgm:t>
        <a:bodyPr/>
        <a:lstStyle/>
        <a:p>
          <a:endParaRPr lang="en-US"/>
        </a:p>
      </dgm:t>
    </dgm:pt>
    <dgm:pt modelId="{2A080553-66AB-483D-91C9-81EA7C60488C}" type="sibTrans" cxnId="{0EC22060-5EE2-4CE9-8747-927CC4BAEC73}">
      <dgm:prSet/>
      <dgm:spPr/>
      <dgm:t>
        <a:bodyPr/>
        <a:lstStyle/>
        <a:p>
          <a:endParaRPr lang="en-US"/>
        </a:p>
      </dgm:t>
    </dgm:pt>
    <dgm:pt modelId="{1C56BA71-D84F-40C0-85FA-FA0A1E3C06B0}">
      <dgm:prSet/>
      <dgm:spPr/>
      <dgm:t>
        <a:bodyPr/>
        <a:lstStyle/>
        <a:p>
          <a:r>
            <a:rPr lang="en-GB" dirty="0"/>
            <a:t>We all want to live a meaningful and fulfilling life </a:t>
          </a:r>
          <a:endParaRPr lang="en-US" dirty="0"/>
        </a:p>
      </dgm:t>
    </dgm:pt>
    <dgm:pt modelId="{1DC5B091-871A-414F-ABDD-94135FEDAE2B}" type="parTrans" cxnId="{E9DE3F44-4C65-4656-B28B-6A7AD87D1F73}">
      <dgm:prSet/>
      <dgm:spPr/>
      <dgm:t>
        <a:bodyPr/>
        <a:lstStyle/>
        <a:p>
          <a:endParaRPr lang="en-US"/>
        </a:p>
      </dgm:t>
    </dgm:pt>
    <dgm:pt modelId="{DEAC7613-BCD8-4CD8-B8B2-0E39165FDCE7}" type="sibTrans" cxnId="{E9DE3F44-4C65-4656-B28B-6A7AD87D1F73}">
      <dgm:prSet/>
      <dgm:spPr/>
      <dgm:t>
        <a:bodyPr/>
        <a:lstStyle/>
        <a:p>
          <a:endParaRPr lang="en-US"/>
        </a:p>
      </dgm:t>
    </dgm:pt>
    <dgm:pt modelId="{EBD01599-EA6D-4D08-B24B-896CE4507C7A}">
      <dgm:prSet/>
      <dgm:spPr/>
      <dgm:t>
        <a:bodyPr/>
        <a:lstStyle/>
        <a:p>
          <a:r>
            <a:rPr lang="en-GB" dirty="0"/>
            <a:t>We all want to provide for and spend time with our families </a:t>
          </a:r>
          <a:endParaRPr lang="en-US" dirty="0"/>
        </a:p>
      </dgm:t>
    </dgm:pt>
    <dgm:pt modelId="{8BB577D8-4052-4848-9266-27D06B88AB73}" type="parTrans" cxnId="{B1D9AC21-E52F-4DE1-8E84-ADC226A0BB75}">
      <dgm:prSet/>
      <dgm:spPr/>
      <dgm:t>
        <a:bodyPr/>
        <a:lstStyle/>
        <a:p>
          <a:endParaRPr lang="en-US"/>
        </a:p>
      </dgm:t>
    </dgm:pt>
    <dgm:pt modelId="{F3E38263-576B-4D9C-8345-7C1CE3712B42}" type="sibTrans" cxnId="{B1D9AC21-E52F-4DE1-8E84-ADC226A0BB75}">
      <dgm:prSet/>
      <dgm:spPr/>
      <dgm:t>
        <a:bodyPr/>
        <a:lstStyle/>
        <a:p>
          <a:endParaRPr lang="en-US"/>
        </a:p>
      </dgm:t>
    </dgm:pt>
    <dgm:pt modelId="{EE72B39A-57FE-4E63-9628-8F87646B1B2B}">
      <dgm:prSet/>
      <dgm:spPr/>
      <dgm:t>
        <a:bodyPr/>
        <a:lstStyle/>
        <a:p>
          <a:r>
            <a:rPr lang="en-GB" dirty="0"/>
            <a:t>We all want to be happy </a:t>
          </a:r>
          <a:endParaRPr lang="en-US" dirty="0"/>
        </a:p>
      </dgm:t>
    </dgm:pt>
    <dgm:pt modelId="{029A52D2-B2EE-4E81-BC6B-D1F672FB19E7}" type="parTrans" cxnId="{322D6A3A-F13D-46D0-8690-FA14359DF866}">
      <dgm:prSet/>
      <dgm:spPr/>
      <dgm:t>
        <a:bodyPr/>
        <a:lstStyle/>
        <a:p>
          <a:endParaRPr lang="en-US"/>
        </a:p>
      </dgm:t>
    </dgm:pt>
    <dgm:pt modelId="{C27706F0-C2B8-4836-ABC5-6214EADE1B14}" type="sibTrans" cxnId="{322D6A3A-F13D-46D0-8690-FA14359DF866}">
      <dgm:prSet/>
      <dgm:spPr/>
      <dgm:t>
        <a:bodyPr/>
        <a:lstStyle/>
        <a:p>
          <a:endParaRPr lang="en-US"/>
        </a:p>
      </dgm:t>
    </dgm:pt>
    <dgm:pt modelId="{422D4DC3-C081-4E6A-ACD5-55C5912BF224}">
      <dgm:prSet/>
      <dgm:spPr/>
      <dgm:t>
        <a:bodyPr/>
        <a:lstStyle/>
        <a:p>
          <a:r>
            <a:rPr lang="en-GB" dirty="0"/>
            <a:t>We all lost something </a:t>
          </a:r>
          <a:endParaRPr lang="en-US" dirty="0"/>
        </a:p>
      </dgm:t>
    </dgm:pt>
    <dgm:pt modelId="{DD6457D0-9C16-4AF3-A4CB-17280494B3F0}" type="parTrans" cxnId="{DC69614B-50F4-43CA-82E2-C380B8089405}">
      <dgm:prSet/>
      <dgm:spPr/>
      <dgm:t>
        <a:bodyPr/>
        <a:lstStyle/>
        <a:p>
          <a:endParaRPr lang="en-US"/>
        </a:p>
      </dgm:t>
    </dgm:pt>
    <dgm:pt modelId="{15E414E0-AB2D-4E38-8073-D2976F33A4F1}" type="sibTrans" cxnId="{DC69614B-50F4-43CA-82E2-C380B8089405}">
      <dgm:prSet/>
      <dgm:spPr/>
      <dgm:t>
        <a:bodyPr/>
        <a:lstStyle/>
        <a:p>
          <a:endParaRPr lang="en-US"/>
        </a:p>
      </dgm:t>
    </dgm:pt>
    <dgm:pt modelId="{61FB8DD7-93F8-49A1-8036-E178D02DA89F}">
      <dgm:prSet/>
      <dgm:spPr/>
      <dgm:t>
        <a:bodyPr/>
        <a:lstStyle/>
        <a:p>
          <a:r>
            <a:rPr lang="en-GB" dirty="0"/>
            <a:t>We are all hurting </a:t>
          </a:r>
          <a:endParaRPr lang="en-US" dirty="0"/>
        </a:p>
      </dgm:t>
    </dgm:pt>
    <dgm:pt modelId="{A3903A58-0B9F-4EAF-9984-B1FA62EE497D}" type="parTrans" cxnId="{360D56B4-AA39-4849-8E57-D51737D3E460}">
      <dgm:prSet/>
      <dgm:spPr/>
      <dgm:t>
        <a:bodyPr/>
        <a:lstStyle/>
        <a:p>
          <a:endParaRPr lang="en-US"/>
        </a:p>
      </dgm:t>
    </dgm:pt>
    <dgm:pt modelId="{C43A04E8-D8F0-43EC-8B87-8DC7F657DCF6}" type="sibTrans" cxnId="{360D56B4-AA39-4849-8E57-D51737D3E460}">
      <dgm:prSet/>
      <dgm:spPr/>
      <dgm:t>
        <a:bodyPr/>
        <a:lstStyle/>
        <a:p>
          <a:endParaRPr lang="en-US"/>
        </a:p>
      </dgm:t>
    </dgm:pt>
    <dgm:pt modelId="{FF811E87-C0AD-4E84-9C6A-FE16B94A76CA}">
      <dgm:prSet/>
      <dgm:spPr/>
      <dgm:t>
        <a:bodyPr/>
        <a:lstStyle/>
        <a:p>
          <a:r>
            <a:rPr lang="en-GB" dirty="0"/>
            <a:t>What can we do work together again while respecting each other differences? What common ground do we have? </a:t>
          </a:r>
          <a:endParaRPr lang="en-US" dirty="0"/>
        </a:p>
      </dgm:t>
    </dgm:pt>
    <dgm:pt modelId="{04A70F9A-2F3D-4D20-9FF0-379B2F497586}" type="parTrans" cxnId="{13B67335-138D-4421-88BF-D8E3F46519EA}">
      <dgm:prSet/>
      <dgm:spPr/>
      <dgm:t>
        <a:bodyPr/>
        <a:lstStyle/>
        <a:p>
          <a:endParaRPr lang="en-US"/>
        </a:p>
      </dgm:t>
    </dgm:pt>
    <dgm:pt modelId="{D1EAC149-8DD8-43B1-9EA1-B48EBA5669E4}" type="sibTrans" cxnId="{13B67335-138D-4421-88BF-D8E3F46519EA}">
      <dgm:prSet/>
      <dgm:spPr/>
      <dgm:t>
        <a:bodyPr/>
        <a:lstStyle/>
        <a:p>
          <a:endParaRPr lang="en-US"/>
        </a:p>
      </dgm:t>
    </dgm:pt>
    <dgm:pt modelId="{26848FD2-B5D1-4541-BE5D-E5647C96B00A}">
      <dgm:prSet/>
      <dgm:spPr/>
      <dgm:t>
        <a:bodyPr/>
        <a:lstStyle/>
        <a:p>
          <a:r>
            <a:rPr lang="en-GB" dirty="0"/>
            <a:t>Stop the punishment </a:t>
          </a:r>
          <a:endParaRPr lang="en-US" dirty="0"/>
        </a:p>
      </dgm:t>
    </dgm:pt>
    <dgm:pt modelId="{5E27671F-A9F7-4C1A-B631-3726CB6B3979}" type="parTrans" cxnId="{571F02C7-242C-4DB1-B2E0-E50397BC7AE5}">
      <dgm:prSet/>
      <dgm:spPr/>
      <dgm:t>
        <a:bodyPr/>
        <a:lstStyle/>
        <a:p>
          <a:endParaRPr lang="en-US"/>
        </a:p>
      </dgm:t>
    </dgm:pt>
    <dgm:pt modelId="{5A38E311-7759-4AE7-B01B-10E79271BE68}" type="sibTrans" cxnId="{571F02C7-242C-4DB1-B2E0-E50397BC7AE5}">
      <dgm:prSet/>
      <dgm:spPr/>
      <dgm:t>
        <a:bodyPr/>
        <a:lstStyle/>
        <a:p>
          <a:endParaRPr lang="en-US"/>
        </a:p>
      </dgm:t>
    </dgm:pt>
    <dgm:pt modelId="{330CDCCB-E00B-4FC3-9C35-28EC0A1124DB}">
      <dgm:prSet/>
      <dgm:spPr/>
      <dgm:t>
        <a:bodyPr/>
        <a:lstStyle/>
        <a:p>
          <a:r>
            <a:rPr lang="en-GB" dirty="0"/>
            <a:t>Stop the suffering </a:t>
          </a:r>
          <a:endParaRPr lang="en-US" dirty="0"/>
        </a:p>
      </dgm:t>
    </dgm:pt>
    <dgm:pt modelId="{9CD6F743-2688-48CD-9306-2C33DAE22D78}" type="parTrans" cxnId="{A64FB1A6-2AE3-44CD-8DC9-85D415364684}">
      <dgm:prSet/>
      <dgm:spPr/>
      <dgm:t>
        <a:bodyPr/>
        <a:lstStyle/>
        <a:p>
          <a:endParaRPr lang="en-US"/>
        </a:p>
      </dgm:t>
    </dgm:pt>
    <dgm:pt modelId="{7FEB2F34-6505-41D3-A863-D74DE316212E}" type="sibTrans" cxnId="{A64FB1A6-2AE3-44CD-8DC9-85D415364684}">
      <dgm:prSet/>
      <dgm:spPr/>
      <dgm:t>
        <a:bodyPr/>
        <a:lstStyle/>
        <a:p>
          <a:endParaRPr lang="en-US"/>
        </a:p>
      </dgm:t>
    </dgm:pt>
    <dgm:pt modelId="{3FBFFDBA-6F41-4458-B13C-429676B1B188}">
      <dgm:prSet/>
      <dgm:spPr/>
      <dgm:t>
        <a:bodyPr/>
        <a:lstStyle/>
        <a:p>
          <a:r>
            <a:rPr lang="en-GB" dirty="0"/>
            <a:t>Stop the dehumanization  of our neighbours </a:t>
          </a:r>
          <a:endParaRPr lang="en-US" dirty="0"/>
        </a:p>
      </dgm:t>
    </dgm:pt>
    <dgm:pt modelId="{6A7E8BED-D5E1-40ED-9C09-3319547761EC}" type="parTrans" cxnId="{F6FC00D2-3E3C-4A3E-A26A-2ADA4EEBEFF0}">
      <dgm:prSet/>
      <dgm:spPr/>
      <dgm:t>
        <a:bodyPr/>
        <a:lstStyle/>
        <a:p>
          <a:endParaRPr lang="en-US"/>
        </a:p>
      </dgm:t>
    </dgm:pt>
    <dgm:pt modelId="{E720792A-3770-4560-AFEE-D52C90E83F26}" type="sibTrans" cxnId="{F6FC00D2-3E3C-4A3E-A26A-2ADA4EEBEFF0}">
      <dgm:prSet/>
      <dgm:spPr/>
      <dgm:t>
        <a:bodyPr/>
        <a:lstStyle/>
        <a:p>
          <a:endParaRPr lang="en-US"/>
        </a:p>
      </dgm:t>
    </dgm:pt>
    <dgm:pt modelId="{606EA63F-0888-4379-B51F-BE4B9D9DE9B6}" type="pres">
      <dgm:prSet presAssocID="{9501B21F-EF54-458B-B3BA-FE8233BF5D7E}" presName="diagram" presStyleCnt="0">
        <dgm:presLayoutVars>
          <dgm:dir/>
          <dgm:resizeHandles val="exact"/>
        </dgm:presLayoutVars>
      </dgm:prSet>
      <dgm:spPr/>
    </dgm:pt>
    <dgm:pt modelId="{B30AB385-FC0F-429E-A867-1249C88D3ED8}" type="pres">
      <dgm:prSet presAssocID="{EE6A2665-6800-440B-9598-4087DB3EB240}" presName="node" presStyleLbl="node1" presStyleIdx="0" presStyleCnt="10">
        <dgm:presLayoutVars>
          <dgm:bulletEnabled val="1"/>
        </dgm:presLayoutVars>
      </dgm:prSet>
      <dgm:spPr/>
    </dgm:pt>
    <dgm:pt modelId="{35AC17F8-2AC1-4217-A11E-AF573354DDD8}" type="pres">
      <dgm:prSet presAssocID="{2A080553-66AB-483D-91C9-81EA7C60488C}" presName="sibTrans" presStyleCnt="0"/>
      <dgm:spPr/>
    </dgm:pt>
    <dgm:pt modelId="{DB6A2EF5-B670-4B4F-8701-613BBA194610}" type="pres">
      <dgm:prSet presAssocID="{1C56BA71-D84F-40C0-85FA-FA0A1E3C06B0}" presName="node" presStyleLbl="node1" presStyleIdx="1" presStyleCnt="10">
        <dgm:presLayoutVars>
          <dgm:bulletEnabled val="1"/>
        </dgm:presLayoutVars>
      </dgm:prSet>
      <dgm:spPr/>
    </dgm:pt>
    <dgm:pt modelId="{2BC41C1C-9666-48A8-87EF-D779FEAAC8E6}" type="pres">
      <dgm:prSet presAssocID="{DEAC7613-BCD8-4CD8-B8B2-0E39165FDCE7}" presName="sibTrans" presStyleCnt="0"/>
      <dgm:spPr/>
    </dgm:pt>
    <dgm:pt modelId="{9A355FF9-41F2-480B-AAA7-79DE9DC04E1F}" type="pres">
      <dgm:prSet presAssocID="{EBD01599-EA6D-4D08-B24B-896CE4507C7A}" presName="node" presStyleLbl="node1" presStyleIdx="2" presStyleCnt="10">
        <dgm:presLayoutVars>
          <dgm:bulletEnabled val="1"/>
        </dgm:presLayoutVars>
      </dgm:prSet>
      <dgm:spPr/>
    </dgm:pt>
    <dgm:pt modelId="{B34ACA28-086F-4EC4-ABCC-21E3E07F3D7E}" type="pres">
      <dgm:prSet presAssocID="{F3E38263-576B-4D9C-8345-7C1CE3712B42}" presName="sibTrans" presStyleCnt="0"/>
      <dgm:spPr/>
    </dgm:pt>
    <dgm:pt modelId="{88D1C817-AD45-41B7-842B-598BFB9CCB16}" type="pres">
      <dgm:prSet presAssocID="{EE72B39A-57FE-4E63-9628-8F87646B1B2B}" presName="node" presStyleLbl="node1" presStyleIdx="3" presStyleCnt="10">
        <dgm:presLayoutVars>
          <dgm:bulletEnabled val="1"/>
        </dgm:presLayoutVars>
      </dgm:prSet>
      <dgm:spPr/>
    </dgm:pt>
    <dgm:pt modelId="{164162CC-2818-4F8E-AE7F-DB193C1511D9}" type="pres">
      <dgm:prSet presAssocID="{C27706F0-C2B8-4836-ABC5-6214EADE1B14}" presName="sibTrans" presStyleCnt="0"/>
      <dgm:spPr/>
    </dgm:pt>
    <dgm:pt modelId="{24FB56D2-D018-4E02-B9BF-9B017D3A904B}" type="pres">
      <dgm:prSet presAssocID="{422D4DC3-C081-4E6A-ACD5-55C5912BF224}" presName="node" presStyleLbl="node1" presStyleIdx="4" presStyleCnt="10">
        <dgm:presLayoutVars>
          <dgm:bulletEnabled val="1"/>
        </dgm:presLayoutVars>
      </dgm:prSet>
      <dgm:spPr/>
    </dgm:pt>
    <dgm:pt modelId="{B1E1BFBF-4A53-45CC-B4A0-F523F428EAD8}" type="pres">
      <dgm:prSet presAssocID="{15E414E0-AB2D-4E38-8073-D2976F33A4F1}" presName="sibTrans" presStyleCnt="0"/>
      <dgm:spPr/>
    </dgm:pt>
    <dgm:pt modelId="{04AE33FE-331A-460D-9372-C35F82E14054}" type="pres">
      <dgm:prSet presAssocID="{61FB8DD7-93F8-49A1-8036-E178D02DA89F}" presName="node" presStyleLbl="node1" presStyleIdx="5" presStyleCnt="10">
        <dgm:presLayoutVars>
          <dgm:bulletEnabled val="1"/>
        </dgm:presLayoutVars>
      </dgm:prSet>
      <dgm:spPr/>
    </dgm:pt>
    <dgm:pt modelId="{970F94FE-BB5D-4F0A-A7E9-001462D4B516}" type="pres">
      <dgm:prSet presAssocID="{C43A04E8-D8F0-43EC-8B87-8DC7F657DCF6}" presName="sibTrans" presStyleCnt="0"/>
      <dgm:spPr/>
    </dgm:pt>
    <dgm:pt modelId="{93F003D4-E4C3-4156-A635-9A8B61272CF0}" type="pres">
      <dgm:prSet presAssocID="{FF811E87-C0AD-4E84-9C6A-FE16B94A76CA}" presName="node" presStyleLbl="node1" presStyleIdx="6" presStyleCnt="10">
        <dgm:presLayoutVars>
          <dgm:bulletEnabled val="1"/>
        </dgm:presLayoutVars>
      </dgm:prSet>
      <dgm:spPr/>
    </dgm:pt>
    <dgm:pt modelId="{D68C3548-EB36-4682-9626-638B88EC432E}" type="pres">
      <dgm:prSet presAssocID="{D1EAC149-8DD8-43B1-9EA1-B48EBA5669E4}" presName="sibTrans" presStyleCnt="0"/>
      <dgm:spPr/>
    </dgm:pt>
    <dgm:pt modelId="{44948A35-F4A5-4063-9D7E-6C0318D278B0}" type="pres">
      <dgm:prSet presAssocID="{26848FD2-B5D1-4541-BE5D-E5647C96B00A}" presName="node" presStyleLbl="node1" presStyleIdx="7" presStyleCnt="10">
        <dgm:presLayoutVars>
          <dgm:bulletEnabled val="1"/>
        </dgm:presLayoutVars>
      </dgm:prSet>
      <dgm:spPr/>
    </dgm:pt>
    <dgm:pt modelId="{0BC91E35-C4B4-40D9-9298-39EDFA5D16FD}" type="pres">
      <dgm:prSet presAssocID="{5A38E311-7759-4AE7-B01B-10E79271BE68}" presName="sibTrans" presStyleCnt="0"/>
      <dgm:spPr/>
    </dgm:pt>
    <dgm:pt modelId="{E10CF273-7A9E-4EA8-8C0B-CD8DA4243681}" type="pres">
      <dgm:prSet presAssocID="{330CDCCB-E00B-4FC3-9C35-28EC0A1124DB}" presName="node" presStyleLbl="node1" presStyleIdx="8" presStyleCnt="10">
        <dgm:presLayoutVars>
          <dgm:bulletEnabled val="1"/>
        </dgm:presLayoutVars>
      </dgm:prSet>
      <dgm:spPr/>
    </dgm:pt>
    <dgm:pt modelId="{DAE50CAA-7B38-4AFF-B4EA-9D31FF23A774}" type="pres">
      <dgm:prSet presAssocID="{7FEB2F34-6505-41D3-A863-D74DE316212E}" presName="sibTrans" presStyleCnt="0"/>
      <dgm:spPr/>
    </dgm:pt>
    <dgm:pt modelId="{768B23A2-CE71-4ED8-A51A-605E31FD2C03}" type="pres">
      <dgm:prSet presAssocID="{3FBFFDBA-6F41-4458-B13C-429676B1B188}" presName="node" presStyleLbl="node1" presStyleIdx="9" presStyleCnt="10">
        <dgm:presLayoutVars>
          <dgm:bulletEnabled val="1"/>
        </dgm:presLayoutVars>
      </dgm:prSet>
      <dgm:spPr/>
    </dgm:pt>
  </dgm:ptLst>
  <dgm:cxnLst>
    <dgm:cxn modelId="{A3EFEC18-E3E6-432F-83C6-51883F03CA59}" type="presOf" srcId="{330CDCCB-E00B-4FC3-9C35-28EC0A1124DB}" destId="{E10CF273-7A9E-4EA8-8C0B-CD8DA4243681}" srcOrd="0" destOrd="0" presId="urn:microsoft.com/office/officeart/2005/8/layout/default"/>
    <dgm:cxn modelId="{B1D9AC21-E52F-4DE1-8E84-ADC226A0BB75}" srcId="{9501B21F-EF54-458B-B3BA-FE8233BF5D7E}" destId="{EBD01599-EA6D-4D08-B24B-896CE4507C7A}" srcOrd="2" destOrd="0" parTransId="{8BB577D8-4052-4848-9266-27D06B88AB73}" sibTransId="{F3E38263-576B-4D9C-8345-7C1CE3712B42}"/>
    <dgm:cxn modelId="{75AE702F-134E-47F3-8CC3-6E63ACB0DB21}" type="presOf" srcId="{3FBFFDBA-6F41-4458-B13C-429676B1B188}" destId="{768B23A2-CE71-4ED8-A51A-605E31FD2C03}" srcOrd="0" destOrd="0" presId="urn:microsoft.com/office/officeart/2005/8/layout/default"/>
    <dgm:cxn modelId="{13B67335-138D-4421-88BF-D8E3F46519EA}" srcId="{9501B21F-EF54-458B-B3BA-FE8233BF5D7E}" destId="{FF811E87-C0AD-4E84-9C6A-FE16B94A76CA}" srcOrd="6" destOrd="0" parTransId="{04A70F9A-2F3D-4D20-9FF0-379B2F497586}" sibTransId="{D1EAC149-8DD8-43B1-9EA1-B48EBA5669E4}"/>
    <dgm:cxn modelId="{ED345337-03E7-4C44-ACA9-7A41775252C0}" type="presOf" srcId="{26848FD2-B5D1-4541-BE5D-E5647C96B00A}" destId="{44948A35-F4A5-4063-9D7E-6C0318D278B0}" srcOrd="0" destOrd="0" presId="urn:microsoft.com/office/officeart/2005/8/layout/default"/>
    <dgm:cxn modelId="{322D6A3A-F13D-46D0-8690-FA14359DF866}" srcId="{9501B21F-EF54-458B-B3BA-FE8233BF5D7E}" destId="{EE72B39A-57FE-4E63-9628-8F87646B1B2B}" srcOrd="3" destOrd="0" parTransId="{029A52D2-B2EE-4E81-BC6B-D1F672FB19E7}" sibTransId="{C27706F0-C2B8-4836-ABC5-6214EADE1B14}"/>
    <dgm:cxn modelId="{1853923F-14F1-41DA-AB2E-E88FC683534F}" type="presOf" srcId="{1C56BA71-D84F-40C0-85FA-FA0A1E3C06B0}" destId="{DB6A2EF5-B670-4B4F-8701-613BBA194610}" srcOrd="0" destOrd="0" presId="urn:microsoft.com/office/officeart/2005/8/layout/default"/>
    <dgm:cxn modelId="{0EC22060-5EE2-4CE9-8747-927CC4BAEC73}" srcId="{9501B21F-EF54-458B-B3BA-FE8233BF5D7E}" destId="{EE6A2665-6800-440B-9598-4087DB3EB240}" srcOrd="0" destOrd="0" parTransId="{43F508A9-EB1D-4AA8-A7A8-31117628D7D3}" sibTransId="{2A080553-66AB-483D-91C9-81EA7C60488C}"/>
    <dgm:cxn modelId="{E9DE3F44-4C65-4656-B28B-6A7AD87D1F73}" srcId="{9501B21F-EF54-458B-B3BA-FE8233BF5D7E}" destId="{1C56BA71-D84F-40C0-85FA-FA0A1E3C06B0}" srcOrd="1" destOrd="0" parTransId="{1DC5B091-871A-414F-ABDD-94135FEDAE2B}" sibTransId="{DEAC7613-BCD8-4CD8-B8B2-0E39165FDCE7}"/>
    <dgm:cxn modelId="{D88E9A46-AAF8-441F-92F7-8B238DC2DD5D}" type="presOf" srcId="{EE6A2665-6800-440B-9598-4087DB3EB240}" destId="{B30AB385-FC0F-429E-A867-1249C88D3ED8}" srcOrd="0" destOrd="0" presId="urn:microsoft.com/office/officeart/2005/8/layout/default"/>
    <dgm:cxn modelId="{5050E76A-61CD-42B3-881A-9EB0B48CED36}" type="presOf" srcId="{422D4DC3-C081-4E6A-ACD5-55C5912BF224}" destId="{24FB56D2-D018-4E02-B9BF-9B017D3A904B}" srcOrd="0" destOrd="0" presId="urn:microsoft.com/office/officeart/2005/8/layout/default"/>
    <dgm:cxn modelId="{DC69614B-50F4-43CA-82E2-C380B8089405}" srcId="{9501B21F-EF54-458B-B3BA-FE8233BF5D7E}" destId="{422D4DC3-C081-4E6A-ACD5-55C5912BF224}" srcOrd="4" destOrd="0" parTransId="{DD6457D0-9C16-4AF3-A4CB-17280494B3F0}" sibTransId="{15E414E0-AB2D-4E38-8073-D2976F33A4F1}"/>
    <dgm:cxn modelId="{AE299F59-4902-4B1A-A353-9342B25F0A8F}" type="presOf" srcId="{61FB8DD7-93F8-49A1-8036-E178D02DA89F}" destId="{04AE33FE-331A-460D-9372-C35F82E14054}" srcOrd="0" destOrd="0" presId="urn:microsoft.com/office/officeart/2005/8/layout/default"/>
    <dgm:cxn modelId="{65768B8F-2C09-4217-BA15-E9711A0E871E}" type="presOf" srcId="{EBD01599-EA6D-4D08-B24B-896CE4507C7A}" destId="{9A355FF9-41F2-480B-AAA7-79DE9DC04E1F}" srcOrd="0" destOrd="0" presId="urn:microsoft.com/office/officeart/2005/8/layout/default"/>
    <dgm:cxn modelId="{A64FB1A6-2AE3-44CD-8DC9-85D415364684}" srcId="{9501B21F-EF54-458B-B3BA-FE8233BF5D7E}" destId="{330CDCCB-E00B-4FC3-9C35-28EC0A1124DB}" srcOrd="8" destOrd="0" parTransId="{9CD6F743-2688-48CD-9306-2C33DAE22D78}" sibTransId="{7FEB2F34-6505-41D3-A863-D74DE316212E}"/>
    <dgm:cxn modelId="{7D5D92A9-CCE4-49F9-9736-8EEFDA22A59E}" type="presOf" srcId="{FF811E87-C0AD-4E84-9C6A-FE16B94A76CA}" destId="{93F003D4-E4C3-4156-A635-9A8B61272CF0}" srcOrd="0" destOrd="0" presId="urn:microsoft.com/office/officeart/2005/8/layout/default"/>
    <dgm:cxn modelId="{360D56B4-AA39-4849-8E57-D51737D3E460}" srcId="{9501B21F-EF54-458B-B3BA-FE8233BF5D7E}" destId="{61FB8DD7-93F8-49A1-8036-E178D02DA89F}" srcOrd="5" destOrd="0" parTransId="{A3903A58-0B9F-4EAF-9984-B1FA62EE497D}" sibTransId="{C43A04E8-D8F0-43EC-8B87-8DC7F657DCF6}"/>
    <dgm:cxn modelId="{571F02C7-242C-4DB1-B2E0-E50397BC7AE5}" srcId="{9501B21F-EF54-458B-B3BA-FE8233BF5D7E}" destId="{26848FD2-B5D1-4541-BE5D-E5647C96B00A}" srcOrd="7" destOrd="0" parTransId="{5E27671F-A9F7-4C1A-B631-3726CB6B3979}" sibTransId="{5A38E311-7759-4AE7-B01B-10E79271BE68}"/>
    <dgm:cxn modelId="{F6FC00D2-3E3C-4A3E-A26A-2ADA4EEBEFF0}" srcId="{9501B21F-EF54-458B-B3BA-FE8233BF5D7E}" destId="{3FBFFDBA-6F41-4458-B13C-429676B1B188}" srcOrd="9" destOrd="0" parTransId="{6A7E8BED-D5E1-40ED-9C09-3319547761EC}" sibTransId="{E720792A-3770-4560-AFEE-D52C90E83F26}"/>
    <dgm:cxn modelId="{9968C1E4-4E94-4F19-87D4-A99A5D1A7B7D}" type="presOf" srcId="{EE72B39A-57FE-4E63-9628-8F87646B1B2B}" destId="{88D1C817-AD45-41B7-842B-598BFB9CCB16}" srcOrd="0" destOrd="0" presId="urn:microsoft.com/office/officeart/2005/8/layout/default"/>
    <dgm:cxn modelId="{9F00B3FC-6B33-42E2-9F7F-3E61AAF61C9E}" type="presOf" srcId="{9501B21F-EF54-458B-B3BA-FE8233BF5D7E}" destId="{606EA63F-0888-4379-B51F-BE4B9D9DE9B6}" srcOrd="0" destOrd="0" presId="urn:microsoft.com/office/officeart/2005/8/layout/default"/>
    <dgm:cxn modelId="{1C37BEAE-A75A-43FB-89E2-BFAE771A460E}" type="presParOf" srcId="{606EA63F-0888-4379-B51F-BE4B9D9DE9B6}" destId="{B30AB385-FC0F-429E-A867-1249C88D3ED8}" srcOrd="0" destOrd="0" presId="urn:microsoft.com/office/officeart/2005/8/layout/default"/>
    <dgm:cxn modelId="{4F3DC505-BCA3-4742-B196-11273560EB28}" type="presParOf" srcId="{606EA63F-0888-4379-B51F-BE4B9D9DE9B6}" destId="{35AC17F8-2AC1-4217-A11E-AF573354DDD8}" srcOrd="1" destOrd="0" presId="urn:microsoft.com/office/officeart/2005/8/layout/default"/>
    <dgm:cxn modelId="{C82F7319-B260-41A0-B62B-311E43F7AE9A}" type="presParOf" srcId="{606EA63F-0888-4379-B51F-BE4B9D9DE9B6}" destId="{DB6A2EF5-B670-4B4F-8701-613BBA194610}" srcOrd="2" destOrd="0" presId="urn:microsoft.com/office/officeart/2005/8/layout/default"/>
    <dgm:cxn modelId="{EAF211B3-B2CF-4546-A7AD-1AF5D9FFE0A2}" type="presParOf" srcId="{606EA63F-0888-4379-B51F-BE4B9D9DE9B6}" destId="{2BC41C1C-9666-48A8-87EF-D779FEAAC8E6}" srcOrd="3" destOrd="0" presId="urn:microsoft.com/office/officeart/2005/8/layout/default"/>
    <dgm:cxn modelId="{85CC46F4-F657-4EE2-956A-B271D5C27370}" type="presParOf" srcId="{606EA63F-0888-4379-B51F-BE4B9D9DE9B6}" destId="{9A355FF9-41F2-480B-AAA7-79DE9DC04E1F}" srcOrd="4" destOrd="0" presId="urn:microsoft.com/office/officeart/2005/8/layout/default"/>
    <dgm:cxn modelId="{3997B277-FF7F-40B9-8C1F-10D7B49C12F1}" type="presParOf" srcId="{606EA63F-0888-4379-B51F-BE4B9D9DE9B6}" destId="{B34ACA28-086F-4EC4-ABCC-21E3E07F3D7E}" srcOrd="5" destOrd="0" presId="urn:microsoft.com/office/officeart/2005/8/layout/default"/>
    <dgm:cxn modelId="{E255B21C-F38B-465E-BBBF-8F73B42D3BBB}" type="presParOf" srcId="{606EA63F-0888-4379-B51F-BE4B9D9DE9B6}" destId="{88D1C817-AD45-41B7-842B-598BFB9CCB16}" srcOrd="6" destOrd="0" presId="urn:microsoft.com/office/officeart/2005/8/layout/default"/>
    <dgm:cxn modelId="{D16A7AB3-9076-4563-BF1F-AFE76EF6E729}" type="presParOf" srcId="{606EA63F-0888-4379-B51F-BE4B9D9DE9B6}" destId="{164162CC-2818-4F8E-AE7F-DB193C1511D9}" srcOrd="7" destOrd="0" presId="urn:microsoft.com/office/officeart/2005/8/layout/default"/>
    <dgm:cxn modelId="{7DD8628C-AFF0-4593-976A-27947C8F16F3}" type="presParOf" srcId="{606EA63F-0888-4379-B51F-BE4B9D9DE9B6}" destId="{24FB56D2-D018-4E02-B9BF-9B017D3A904B}" srcOrd="8" destOrd="0" presId="urn:microsoft.com/office/officeart/2005/8/layout/default"/>
    <dgm:cxn modelId="{61635EBA-517C-4227-81A3-897514B3AF2A}" type="presParOf" srcId="{606EA63F-0888-4379-B51F-BE4B9D9DE9B6}" destId="{B1E1BFBF-4A53-45CC-B4A0-F523F428EAD8}" srcOrd="9" destOrd="0" presId="urn:microsoft.com/office/officeart/2005/8/layout/default"/>
    <dgm:cxn modelId="{E73837D6-6FB7-4D8F-B2F9-A026C79BC53D}" type="presParOf" srcId="{606EA63F-0888-4379-B51F-BE4B9D9DE9B6}" destId="{04AE33FE-331A-460D-9372-C35F82E14054}" srcOrd="10" destOrd="0" presId="urn:microsoft.com/office/officeart/2005/8/layout/default"/>
    <dgm:cxn modelId="{3B3EF046-B25F-4ADA-A1FC-229F24AEB55C}" type="presParOf" srcId="{606EA63F-0888-4379-B51F-BE4B9D9DE9B6}" destId="{970F94FE-BB5D-4F0A-A7E9-001462D4B516}" srcOrd="11" destOrd="0" presId="urn:microsoft.com/office/officeart/2005/8/layout/default"/>
    <dgm:cxn modelId="{BF105ED1-4688-4DDF-A38D-DE25360D362E}" type="presParOf" srcId="{606EA63F-0888-4379-B51F-BE4B9D9DE9B6}" destId="{93F003D4-E4C3-4156-A635-9A8B61272CF0}" srcOrd="12" destOrd="0" presId="urn:microsoft.com/office/officeart/2005/8/layout/default"/>
    <dgm:cxn modelId="{B72752C3-26FC-4B78-AAB3-6D0A31C5C742}" type="presParOf" srcId="{606EA63F-0888-4379-B51F-BE4B9D9DE9B6}" destId="{D68C3548-EB36-4682-9626-638B88EC432E}" srcOrd="13" destOrd="0" presId="urn:microsoft.com/office/officeart/2005/8/layout/default"/>
    <dgm:cxn modelId="{41DE2B80-2B1D-4598-B321-9DE1CA559ECE}" type="presParOf" srcId="{606EA63F-0888-4379-B51F-BE4B9D9DE9B6}" destId="{44948A35-F4A5-4063-9D7E-6C0318D278B0}" srcOrd="14" destOrd="0" presId="urn:microsoft.com/office/officeart/2005/8/layout/default"/>
    <dgm:cxn modelId="{5494E113-FD6F-462F-AC7F-9F2EC476A0AB}" type="presParOf" srcId="{606EA63F-0888-4379-B51F-BE4B9D9DE9B6}" destId="{0BC91E35-C4B4-40D9-9298-39EDFA5D16FD}" srcOrd="15" destOrd="0" presId="urn:microsoft.com/office/officeart/2005/8/layout/default"/>
    <dgm:cxn modelId="{413E57F3-4FE0-4C36-9191-67A42AECEC9F}" type="presParOf" srcId="{606EA63F-0888-4379-B51F-BE4B9D9DE9B6}" destId="{E10CF273-7A9E-4EA8-8C0B-CD8DA4243681}" srcOrd="16" destOrd="0" presId="urn:microsoft.com/office/officeart/2005/8/layout/default"/>
    <dgm:cxn modelId="{557060ED-641F-47C8-B02D-DA6F2ED26C49}" type="presParOf" srcId="{606EA63F-0888-4379-B51F-BE4B9D9DE9B6}" destId="{DAE50CAA-7B38-4AFF-B4EA-9D31FF23A774}" srcOrd="17" destOrd="0" presId="urn:microsoft.com/office/officeart/2005/8/layout/default"/>
    <dgm:cxn modelId="{C2ACB258-4A8B-45F3-A025-A9FC50A76C55}" type="presParOf" srcId="{606EA63F-0888-4379-B51F-BE4B9D9DE9B6}" destId="{768B23A2-CE71-4ED8-A51A-605E31FD2C03}"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156C4F5-55FE-4626-84A4-E84FD30479AD}"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774B8F7-79E9-488C-A04D-4B0567310E00}">
      <dgm:prSet/>
      <dgm:spPr/>
      <dgm:t>
        <a:bodyPr/>
        <a:lstStyle/>
        <a:p>
          <a:r>
            <a:rPr lang="en-JE" dirty="0"/>
            <a:t>The 2022 Freedom Rights Movemnet includes minorities groups, that is p</a:t>
          </a:r>
          <a:r>
            <a:rPr lang="en-GB" dirty="0"/>
            <a:t>eo</a:t>
          </a:r>
          <a:r>
            <a:rPr lang="en-JE" dirty="0"/>
            <a:t>ple of colour, ethnic minorities, religious minorities, indiegnous, metis</a:t>
          </a:r>
          <a:endParaRPr lang="en-US" dirty="0"/>
        </a:p>
      </dgm:t>
    </dgm:pt>
    <dgm:pt modelId="{E349639D-B52D-43AE-AD12-659167F4EA8B}" type="parTrans" cxnId="{3144DEBA-7191-4C02-BEAD-1F9E2D27147F}">
      <dgm:prSet/>
      <dgm:spPr/>
      <dgm:t>
        <a:bodyPr/>
        <a:lstStyle/>
        <a:p>
          <a:endParaRPr lang="en-US"/>
        </a:p>
      </dgm:t>
    </dgm:pt>
    <dgm:pt modelId="{DEFE9E8D-F53D-4455-A630-738390A91085}" type="sibTrans" cxnId="{3144DEBA-7191-4C02-BEAD-1F9E2D27147F}">
      <dgm:prSet/>
      <dgm:spPr/>
      <dgm:t>
        <a:bodyPr/>
        <a:lstStyle/>
        <a:p>
          <a:endParaRPr lang="en-US"/>
        </a:p>
      </dgm:t>
    </dgm:pt>
    <dgm:pt modelId="{9E1CD079-2129-4F96-9A03-D53CDBCC6400}">
      <dgm:prSet/>
      <dgm:spPr/>
      <dgm:t>
        <a:bodyPr/>
        <a:lstStyle/>
        <a:p>
          <a:r>
            <a:rPr lang="en-JE" dirty="0"/>
            <a:t>History tells us that </a:t>
          </a:r>
          <a:r>
            <a:rPr lang="en-GB" dirty="0"/>
            <a:t>th</a:t>
          </a:r>
          <a:r>
            <a:rPr lang="en-JE" dirty="0"/>
            <a:t>e majority never advanced humankind </a:t>
          </a:r>
          <a:endParaRPr lang="en-US" dirty="0"/>
        </a:p>
      </dgm:t>
    </dgm:pt>
    <dgm:pt modelId="{4B3B80ED-E8AC-4752-BDC8-13C803231E75}" type="parTrans" cxnId="{5332F43B-4A7D-4430-BF04-390A5B48C46F}">
      <dgm:prSet/>
      <dgm:spPr/>
      <dgm:t>
        <a:bodyPr/>
        <a:lstStyle/>
        <a:p>
          <a:endParaRPr lang="en-US"/>
        </a:p>
      </dgm:t>
    </dgm:pt>
    <dgm:pt modelId="{F7A78883-99F6-4643-B8CE-6381E7B11D57}" type="sibTrans" cxnId="{5332F43B-4A7D-4430-BF04-390A5B48C46F}">
      <dgm:prSet/>
      <dgm:spPr/>
      <dgm:t>
        <a:bodyPr/>
        <a:lstStyle/>
        <a:p>
          <a:endParaRPr lang="en-US"/>
        </a:p>
      </dgm:t>
    </dgm:pt>
    <dgm:pt modelId="{21CDFFEE-C182-47BF-8CC4-15CD977078B8}">
      <dgm:prSet/>
      <dgm:spPr/>
      <dgm:t>
        <a:bodyPr/>
        <a:lstStyle/>
        <a:p>
          <a:r>
            <a:rPr lang="en-JE"/>
            <a:t>Examples of selfless leadership, minority voice that suffered for the sake of advancing freedom rights: Gortius, Mandela, Maclom X, Ghandi, Rosa Parks, Wangari, Lionel Johnson, Viola Damson, Arunchalam Muruganantham (Padman)</a:t>
          </a:r>
          <a:endParaRPr lang="en-US" dirty="0"/>
        </a:p>
      </dgm:t>
    </dgm:pt>
    <dgm:pt modelId="{EF8A4783-FD43-4EC4-8990-936377A74F9E}" type="parTrans" cxnId="{0D737743-48A0-4446-9725-42FA93C47344}">
      <dgm:prSet/>
      <dgm:spPr/>
      <dgm:t>
        <a:bodyPr/>
        <a:lstStyle/>
        <a:p>
          <a:endParaRPr lang="en-US"/>
        </a:p>
      </dgm:t>
    </dgm:pt>
    <dgm:pt modelId="{76EA5CAD-1142-4F1C-80A8-15A119CA2897}" type="sibTrans" cxnId="{0D737743-48A0-4446-9725-42FA93C47344}">
      <dgm:prSet/>
      <dgm:spPr/>
      <dgm:t>
        <a:bodyPr/>
        <a:lstStyle/>
        <a:p>
          <a:endParaRPr lang="en-US"/>
        </a:p>
      </dgm:t>
    </dgm:pt>
    <dgm:pt modelId="{433DEB32-328C-498D-ADAF-3DC109AC6DFA}">
      <dgm:prSet/>
      <dgm:spPr/>
      <dgm:t>
        <a:bodyPr/>
        <a:lstStyle/>
        <a:p>
          <a:r>
            <a:rPr lang="en-JE"/>
            <a:t>They all remind us of our humanity, the importance of human dignity, alleaviate human suffering, live free from punishment and value togetherness </a:t>
          </a:r>
          <a:endParaRPr lang="en-US" dirty="0"/>
        </a:p>
      </dgm:t>
    </dgm:pt>
    <dgm:pt modelId="{0DDA2732-9944-4F98-B3A1-26579FFDF983}" type="parTrans" cxnId="{EBFBC90E-8CD7-4C57-B9D7-5B85128EF71D}">
      <dgm:prSet/>
      <dgm:spPr/>
      <dgm:t>
        <a:bodyPr/>
        <a:lstStyle/>
        <a:p>
          <a:endParaRPr lang="en-US"/>
        </a:p>
      </dgm:t>
    </dgm:pt>
    <dgm:pt modelId="{A99C492D-C2FD-4284-8CFD-53324CD4C367}" type="sibTrans" cxnId="{EBFBC90E-8CD7-4C57-B9D7-5B85128EF71D}">
      <dgm:prSet/>
      <dgm:spPr/>
      <dgm:t>
        <a:bodyPr/>
        <a:lstStyle/>
        <a:p>
          <a:endParaRPr lang="en-US"/>
        </a:p>
      </dgm:t>
    </dgm:pt>
    <dgm:pt modelId="{C36B7BC0-DF3F-496E-A660-FAB5E5D73C9C}" type="pres">
      <dgm:prSet presAssocID="{E156C4F5-55FE-4626-84A4-E84FD30479AD}" presName="linear" presStyleCnt="0">
        <dgm:presLayoutVars>
          <dgm:animLvl val="lvl"/>
          <dgm:resizeHandles val="exact"/>
        </dgm:presLayoutVars>
      </dgm:prSet>
      <dgm:spPr/>
    </dgm:pt>
    <dgm:pt modelId="{8488FE0F-4C56-4F34-B003-A9B4A4534A47}" type="pres">
      <dgm:prSet presAssocID="{9774B8F7-79E9-488C-A04D-4B0567310E00}" presName="parentText" presStyleLbl="node1" presStyleIdx="0" presStyleCnt="4">
        <dgm:presLayoutVars>
          <dgm:chMax val="0"/>
          <dgm:bulletEnabled val="1"/>
        </dgm:presLayoutVars>
      </dgm:prSet>
      <dgm:spPr/>
    </dgm:pt>
    <dgm:pt modelId="{888FAB5D-458F-430F-9104-BF79D0998028}" type="pres">
      <dgm:prSet presAssocID="{DEFE9E8D-F53D-4455-A630-738390A91085}" presName="spacer" presStyleCnt="0"/>
      <dgm:spPr/>
    </dgm:pt>
    <dgm:pt modelId="{C24284A5-D569-45CA-ADC5-D2CA418A25FC}" type="pres">
      <dgm:prSet presAssocID="{9E1CD079-2129-4F96-9A03-D53CDBCC6400}" presName="parentText" presStyleLbl="node1" presStyleIdx="1" presStyleCnt="4">
        <dgm:presLayoutVars>
          <dgm:chMax val="0"/>
          <dgm:bulletEnabled val="1"/>
        </dgm:presLayoutVars>
      </dgm:prSet>
      <dgm:spPr/>
    </dgm:pt>
    <dgm:pt modelId="{1D47BE85-8713-4E47-A6EA-CDABE0492717}" type="pres">
      <dgm:prSet presAssocID="{F7A78883-99F6-4643-B8CE-6381E7B11D57}" presName="spacer" presStyleCnt="0"/>
      <dgm:spPr/>
    </dgm:pt>
    <dgm:pt modelId="{A521DEC3-16B5-4766-A2AD-D3CEFCA90042}" type="pres">
      <dgm:prSet presAssocID="{21CDFFEE-C182-47BF-8CC4-15CD977078B8}" presName="parentText" presStyleLbl="node1" presStyleIdx="2" presStyleCnt="4">
        <dgm:presLayoutVars>
          <dgm:chMax val="0"/>
          <dgm:bulletEnabled val="1"/>
        </dgm:presLayoutVars>
      </dgm:prSet>
      <dgm:spPr/>
    </dgm:pt>
    <dgm:pt modelId="{DB7722C0-4430-4334-887F-0868AF8D5210}" type="pres">
      <dgm:prSet presAssocID="{76EA5CAD-1142-4F1C-80A8-15A119CA2897}" presName="spacer" presStyleCnt="0"/>
      <dgm:spPr/>
    </dgm:pt>
    <dgm:pt modelId="{F24013B2-D327-4DE5-9ED1-B349935DEDDD}" type="pres">
      <dgm:prSet presAssocID="{433DEB32-328C-498D-ADAF-3DC109AC6DFA}" presName="parentText" presStyleLbl="node1" presStyleIdx="3" presStyleCnt="4">
        <dgm:presLayoutVars>
          <dgm:chMax val="0"/>
          <dgm:bulletEnabled val="1"/>
        </dgm:presLayoutVars>
      </dgm:prSet>
      <dgm:spPr/>
    </dgm:pt>
  </dgm:ptLst>
  <dgm:cxnLst>
    <dgm:cxn modelId="{74AC8302-532F-4B18-8A3E-00443F356044}" type="presOf" srcId="{E156C4F5-55FE-4626-84A4-E84FD30479AD}" destId="{C36B7BC0-DF3F-496E-A660-FAB5E5D73C9C}" srcOrd="0" destOrd="0" presId="urn:microsoft.com/office/officeart/2005/8/layout/vList2"/>
    <dgm:cxn modelId="{EBFBC90E-8CD7-4C57-B9D7-5B85128EF71D}" srcId="{E156C4F5-55FE-4626-84A4-E84FD30479AD}" destId="{433DEB32-328C-498D-ADAF-3DC109AC6DFA}" srcOrd="3" destOrd="0" parTransId="{0DDA2732-9944-4F98-B3A1-26579FFDF983}" sibTransId="{A99C492D-C2FD-4284-8CFD-53324CD4C367}"/>
    <dgm:cxn modelId="{5332F43B-4A7D-4430-BF04-390A5B48C46F}" srcId="{E156C4F5-55FE-4626-84A4-E84FD30479AD}" destId="{9E1CD079-2129-4F96-9A03-D53CDBCC6400}" srcOrd="1" destOrd="0" parTransId="{4B3B80ED-E8AC-4752-BDC8-13C803231E75}" sibTransId="{F7A78883-99F6-4643-B8CE-6381E7B11D57}"/>
    <dgm:cxn modelId="{0D737743-48A0-4446-9725-42FA93C47344}" srcId="{E156C4F5-55FE-4626-84A4-E84FD30479AD}" destId="{21CDFFEE-C182-47BF-8CC4-15CD977078B8}" srcOrd="2" destOrd="0" parTransId="{EF8A4783-FD43-4EC4-8990-936377A74F9E}" sibTransId="{76EA5CAD-1142-4F1C-80A8-15A119CA2897}"/>
    <dgm:cxn modelId="{156A254B-481B-4FCB-A181-1442DA9A49C2}" type="presOf" srcId="{433DEB32-328C-498D-ADAF-3DC109AC6DFA}" destId="{F24013B2-D327-4DE5-9ED1-B349935DEDDD}" srcOrd="0" destOrd="0" presId="urn:microsoft.com/office/officeart/2005/8/layout/vList2"/>
    <dgm:cxn modelId="{76228F8F-BB4D-4BAC-A99D-DF2ED12C6492}" type="presOf" srcId="{9774B8F7-79E9-488C-A04D-4B0567310E00}" destId="{8488FE0F-4C56-4F34-B003-A9B4A4534A47}" srcOrd="0" destOrd="0" presId="urn:microsoft.com/office/officeart/2005/8/layout/vList2"/>
    <dgm:cxn modelId="{8F744EB7-29E6-4908-B5AD-0407F14621BC}" type="presOf" srcId="{9E1CD079-2129-4F96-9A03-D53CDBCC6400}" destId="{C24284A5-D569-45CA-ADC5-D2CA418A25FC}" srcOrd="0" destOrd="0" presId="urn:microsoft.com/office/officeart/2005/8/layout/vList2"/>
    <dgm:cxn modelId="{3144DEBA-7191-4C02-BEAD-1F9E2D27147F}" srcId="{E156C4F5-55FE-4626-84A4-E84FD30479AD}" destId="{9774B8F7-79E9-488C-A04D-4B0567310E00}" srcOrd="0" destOrd="0" parTransId="{E349639D-B52D-43AE-AD12-659167F4EA8B}" sibTransId="{DEFE9E8D-F53D-4455-A630-738390A91085}"/>
    <dgm:cxn modelId="{080E47E7-374A-4289-B5ED-9C3B4835736F}" type="presOf" srcId="{21CDFFEE-C182-47BF-8CC4-15CD977078B8}" destId="{A521DEC3-16B5-4766-A2AD-D3CEFCA90042}" srcOrd="0" destOrd="0" presId="urn:microsoft.com/office/officeart/2005/8/layout/vList2"/>
    <dgm:cxn modelId="{C95AB3AF-7D76-4DAC-B010-DC0349B69F09}" type="presParOf" srcId="{C36B7BC0-DF3F-496E-A660-FAB5E5D73C9C}" destId="{8488FE0F-4C56-4F34-B003-A9B4A4534A47}" srcOrd="0" destOrd="0" presId="urn:microsoft.com/office/officeart/2005/8/layout/vList2"/>
    <dgm:cxn modelId="{5C719764-6B9F-4981-B8AC-437F6006DE68}" type="presParOf" srcId="{C36B7BC0-DF3F-496E-A660-FAB5E5D73C9C}" destId="{888FAB5D-458F-430F-9104-BF79D0998028}" srcOrd="1" destOrd="0" presId="urn:microsoft.com/office/officeart/2005/8/layout/vList2"/>
    <dgm:cxn modelId="{9AB56AA3-6494-4A0D-9EEA-4C1A0388C28B}" type="presParOf" srcId="{C36B7BC0-DF3F-496E-A660-FAB5E5D73C9C}" destId="{C24284A5-D569-45CA-ADC5-D2CA418A25FC}" srcOrd="2" destOrd="0" presId="urn:microsoft.com/office/officeart/2005/8/layout/vList2"/>
    <dgm:cxn modelId="{E099F467-38F4-4236-A1A4-88E6ECB0D7E7}" type="presParOf" srcId="{C36B7BC0-DF3F-496E-A660-FAB5E5D73C9C}" destId="{1D47BE85-8713-4E47-A6EA-CDABE0492717}" srcOrd="3" destOrd="0" presId="urn:microsoft.com/office/officeart/2005/8/layout/vList2"/>
    <dgm:cxn modelId="{C6E43110-1E91-4D17-AC96-15B478418E9D}" type="presParOf" srcId="{C36B7BC0-DF3F-496E-A660-FAB5E5D73C9C}" destId="{A521DEC3-16B5-4766-A2AD-D3CEFCA90042}" srcOrd="4" destOrd="0" presId="urn:microsoft.com/office/officeart/2005/8/layout/vList2"/>
    <dgm:cxn modelId="{AACB2083-D91B-4B47-8CE5-4FEDEC67F3B7}" type="presParOf" srcId="{C36B7BC0-DF3F-496E-A660-FAB5E5D73C9C}" destId="{DB7722C0-4430-4334-887F-0868AF8D5210}" srcOrd="5" destOrd="0" presId="urn:microsoft.com/office/officeart/2005/8/layout/vList2"/>
    <dgm:cxn modelId="{EF798865-A7BB-4F86-AB95-568ACAF89A62}" type="presParOf" srcId="{C36B7BC0-DF3F-496E-A660-FAB5E5D73C9C}" destId="{F24013B2-D327-4DE5-9ED1-B349935DEDDD}"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E8D22B5-C714-450D-A3A9-AB98FEA6D3E4}"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A74BBCF1-0460-4427-8826-2F2972622BAA}">
      <dgm:prSet/>
      <dgm:spPr/>
      <dgm:t>
        <a:bodyPr/>
        <a:lstStyle/>
        <a:p>
          <a:r>
            <a:rPr lang="en-GB" dirty="0"/>
            <a:t>N</a:t>
          </a:r>
          <a:r>
            <a:rPr lang="en-JE"/>
            <a:t>ame-calling</a:t>
          </a:r>
          <a:endParaRPr lang="en-US" dirty="0"/>
        </a:p>
      </dgm:t>
    </dgm:pt>
    <dgm:pt modelId="{48E11097-7E15-4D81-8A7C-683A868E9713}" type="parTrans" cxnId="{77D6CD97-8933-4EE5-BABE-E6B13358D7F9}">
      <dgm:prSet/>
      <dgm:spPr/>
      <dgm:t>
        <a:bodyPr/>
        <a:lstStyle/>
        <a:p>
          <a:endParaRPr lang="en-US"/>
        </a:p>
      </dgm:t>
    </dgm:pt>
    <dgm:pt modelId="{1ECF63EC-15CC-4716-8258-C4A13F33FC88}" type="sibTrans" cxnId="{77D6CD97-8933-4EE5-BABE-E6B13358D7F9}">
      <dgm:prSet/>
      <dgm:spPr/>
      <dgm:t>
        <a:bodyPr/>
        <a:lstStyle/>
        <a:p>
          <a:endParaRPr lang="en-US"/>
        </a:p>
      </dgm:t>
    </dgm:pt>
    <dgm:pt modelId="{903F44A9-54B8-4919-AA21-8D2D239F5F72}">
      <dgm:prSet/>
      <dgm:spPr/>
      <dgm:t>
        <a:bodyPr/>
        <a:lstStyle/>
        <a:p>
          <a:r>
            <a:rPr lang="en-JE" dirty="0"/>
            <a:t>Divided p</a:t>
          </a:r>
          <a:r>
            <a:rPr lang="en-GB" dirty="0"/>
            <a:t>eo</a:t>
          </a:r>
          <a:r>
            <a:rPr lang="en-JE" dirty="0"/>
            <a:t>ple, divided families </a:t>
          </a:r>
          <a:endParaRPr lang="en-US" dirty="0"/>
        </a:p>
      </dgm:t>
    </dgm:pt>
    <dgm:pt modelId="{D1DD0D52-12A8-45AA-A7A3-85431E3750F8}" type="parTrans" cxnId="{595989A2-4613-468B-BA49-032C25E64543}">
      <dgm:prSet/>
      <dgm:spPr/>
      <dgm:t>
        <a:bodyPr/>
        <a:lstStyle/>
        <a:p>
          <a:endParaRPr lang="en-US"/>
        </a:p>
      </dgm:t>
    </dgm:pt>
    <dgm:pt modelId="{D9594932-7B8D-4755-B4E5-EDBFCFBBDD48}" type="sibTrans" cxnId="{595989A2-4613-468B-BA49-032C25E64543}">
      <dgm:prSet/>
      <dgm:spPr/>
      <dgm:t>
        <a:bodyPr/>
        <a:lstStyle/>
        <a:p>
          <a:endParaRPr lang="en-US"/>
        </a:p>
      </dgm:t>
    </dgm:pt>
    <dgm:pt modelId="{3158CC32-0202-40E1-B485-37B4AEDBB833}">
      <dgm:prSet/>
      <dgm:spPr/>
      <dgm:t>
        <a:bodyPr/>
        <a:lstStyle/>
        <a:p>
          <a:r>
            <a:rPr lang="en-JE"/>
            <a:t>Caused suffering, to everyone (irrespective of COVID-19 vacciation status) </a:t>
          </a:r>
          <a:endParaRPr lang="en-US" dirty="0"/>
        </a:p>
      </dgm:t>
    </dgm:pt>
    <dgm:pt modelId="{EC6709D8-774E-4EEE-AAD3-1C58C7D62257}" type="parTrans" cxnId="{9A3A8D29-B3E0-4C49-94F7-52731F087EB2}">
      <dgm:prSet/>
      <dgm:spPr/>
      <dgm:t>
        <a:bodyPr/>
        <a:lstStyle/>
        <a:p>
          <a:endParaRPr lang="en-US"/>
        </a:p>
      </dgm:t>
    </dgm:pt>
    <dgm:pt modelId="{1AB53651-0E75-4254-B658-37282756C923}" type="sibTrans" cxnId="{9A3A8D29-B3E0-4C49-94F7-52731F087EB2}">
      <dgm:prSet/>
      <dgm:spPr/>
      <dgm:t>
        <a:bodyPr/>
        <a:lstStyle/>
        <a:p>
          <a:endParaRPr lang="en-US"/>
        </a:p>
      </dgm:t>
    </dgm:pt>
    <dgm:pt modelId="{D891B1F0-4E2F-49B4-BA47-226168781928}">
      <dgm:prSet/>
      <dgm:spPr/>
      <dgm:t>
        <a:bodyPr/>
        <a:lstStyle/>
        <a:p>
          <a:r>
            <a:rPr lang="en-JE"/>
            <a:t>Attacked the livelihoods of people </a:t>
          </a:r>
          <a:endParaRPr lang="en-US" dirty="0"/>
        </a:p>
      </dgm:t>
    </dgm:pt>
    <dgm:pt modelId="{6ADD196E-E80F-411C-B01E-1201023F898B}" type="parTrans" cxnId="{EEE9503C-10FF-47E6-AC29-E4A1E3B17B4D}">
      <dgm:prSet/>
      <dgm:spPr/>
      <dgm:t>
        <a:bodyPr/>
        <a:lstStyle/>
        <a:p>
          <a:endParaRPr lang="en-US"/>
        </a:p>
      </dgm:t>
    </dgm:pt>
    <dgm:pt modelId="{7F5D2F89-F555-4BC8-B2B1-B8A20D2F6F50}" type="sibTrans" cxnId="{EEE9503C-10FF-47E6-AC29-E4A1E3B17B4D}">
      <dgm:prSet/>
      <dgm:spPr/>
      <dgm:t>
        <a:bodyPr/>
        <a:lstStyle/>
        <a:p>
          <a:endParaRPr lang="en-US"/>
        </a:p>
      </dgm:t>
    </dgm:pt>
    <dgm:pt modelId="{50AF0DCE-F746-42B5-AA77-622D51A28DFA}">
      <dgm:prSet/>
      <dgm:spPr/>
      <dgm:t>
        <a:bodyPr/>
        <a:lstStyle/>
        <a:p>
          <a:r>
            <a:rPr lang="en-JE"/>
            <a:t>Punishing </a:t>
          </a:r>
          <a:endParaRPr lang="en-US" dirty="0"/>
        </a:p>
      </dgm:t>
    </dgm:pt>
    <dgm:pt modelId="{7F8198D5-2A33-477E-99B6-5DA30E3ABC08}" type="parTrans" cxnId="{64FDF3F1-A2EE-4E79-93F0-DB179832FE2B}">
      <dgm:prSet/>
      <dgm:spPr/>
      <dgm:t>
        <a:bodyPr/>
        <a:lstStyle/>
        <a:p>
          <a:endParaRPr lang="en-US"/>
        </a:p>
      </dgm:t>
    </dgm:pt>
    <dgm:pt modelId="{A61E8793-CD99-4939-9561-400EC21E41C6}" type="sibTrans" cxnId="{64FDF3F1-A2EE-4E79-93F0-DB179832FE2B}">
      <dgm:prSet/>
      <dgm:spPr/>
      <dgm:t>
        <a:bodyPr/>
        <a:lstStyle/>
        <a:p>
          <a:endParaRPr lang="en-US"/>
        </a:p>
      </dgm:t>
    </dgm:pt>
    <dgm:pt modelId="{9DDA0601-3292-4CBC-8B90-AFDDB568D375}">
      <dgm:prSet/>
      <dgm:spPr/>
      <dgm:t>
        <a:bodyPr/>
        <a:lstStyle/>
        <a:p>
          <a:r>
            <a:rPr lang="en-JE"/>
            <a:t>Changed Canadian culture from valuing freedom rights to punishing, hurting and hating members in our community </a:t>
          </a:r>
          <a:endParaRPr lang="en-US" dirty="0"/>
        </a:p>
      </dgm:t>
    </dgm:pt>
    <dgm:pt modelId="{27414AC7-6AE6-4074-9066-8E6AF06846B9}" type="parTrans" cxnId="{ACAB29F3-2CBD-4B84-9FE4-4931066A7D5B}">
      <dgm:prSet/>
      <dgm:spPr/>
      <dgm:t>
        <a:bodyPr/>
        <a:lstStyle/>
        <a:p>
          <a:endParaRPr lang="en-US"/>
        </a:p>
      </dgm:t>
    </dgm:pt>
    <dgm:pt modelId="{E96C1CF9-38D1-44BE-8A80-A4B7E9E660C8}" type="sibTrans" cxnId="{ACAB29F3-2CBD-4B84-9FE4-4931066A7D5B}">
      <dgm:prSet/>
      <dgm:spPr/>
      <dgm:t>
        <a:bodyPr/>
        <a:lstStyle/>
        <a:p>
          <a:endParaRPr lang="en-US"/>
        </a:p>
      </dgm:t>
    </dgm:pt>
    <dgm:pt modelId="{0B41DBB4-EFD4-4FCA-9F53-273FF96FE191}">
      <dgm:prSet/>
      <dgm:spPr/>
      <dgm:t>
        <a:bodyPr/>
        <a:lstStyle/>
        <a:p>
          <a:r>
            <a:rPr lang="en-JE"/>
            <a:t>Incited hatred </a:t>
          </a:r>
          <a:endParaRPr lang="en-US" dirty="0"/>
        </a:p>
      </dgm:t>
    </dgm:pt>
    <dgm:pt modelId="{7860C057-2AEB-4916-84C7-F4F8237D4251}" type="parTrans" cxnId="{E0A673DB-0643-4C00-BC7C-7DE9D1DE36A2}">
      <dgm:prSet/>
      <dgm:spPr/>
      <dgm:t>
        <a:bodyPr/>
        <a:lstStyle/>
        <a:p>
          <a:endParaRPr lang="en-US"/>
        </a:p>
      </dgm:t>
    </dgm:pt>
    <dgm:pt modelId="{0FAB1587-4861-41BE-9C73-BCAB6A1FF4DE}" type="sibTrans" cxnId="{E0A673DB-0643-4C00-BC7C-7DE9D1DE36A2}">
      <dgm:prSet/>
      <dgm:spPr/>
      <dgm:t>
        <a:bodyPr/>
        <a:lstStyle/>
        <a:p>
          <a:endParaRPr lang="en-US"/>
        </a:p>
      </dgm:t>
    </dgm:pt>
    <dgm:pt modelId="{F4A77747-E219-4469-B8DC-BC72ACEBAFE3}">
      <dgm:prSet/>
      <dgm:spPr/>
      <dgm:t>
        <a:bodyPr/>
        <a:lstStyle/>
        <a:p>
          <a:r>
            <a:rPr lang="en-JE"/>
            <a:t>Incited fear and intimidation </a:t>
          </a:r>
          <a:endParaRPr lang="en-US" dirty="0"/>
        </a:p>
      </dgm:t>
    </dgm:pt>
    <dgm:pt modelId="{D91641D6-3ED6-4473-A711-0560B020A9BD}" type="parTrans" cxnId="{F860D521-12D8-4F9C-AB87-63FC0661D6E2}">
      <dgm:prSet/>
      <dgm:spPr/>
      <dgm:t>
        <a:bodyPr/>
        <a:lstStyle/>
        <a:p>
          <a:endParaRPr lang="en-US"/>
        </a:p>
      </dgm:t>
    </dgm:pt>
    <dgm:pt modelId="{6612FE52-B1A2-4193-A39D-A4310013E0EC}" type="sibTrans" cxnId="{F860D521-12D8-4F9C-AB87-63FC0661D6E2}">
      <dgm:prSet/>
      <dgm:spPr/>
      <dgm:t>
        <a:bodyPr/>
        <a:lstStyle/>
        <a:p>
          <a:endParaRPr lang="en-US"/>
        </a:p>
      </dgm:t>
    </dgm:pt>
    <dgm:pt modelId="{EDCC31B0-2188-4C81-8C9C-40CB69A6238A}">
      <dgm:prSet/>
      <dgm:spPr/>
      <dgm:t>
        <a:bodyPr/>
        <a:lstStyle/>
        <a:p>
          <a:r>
            <a:rPr lang="en-JE"/>
            <a:t>Insincerity </a:t>
          </a:r>
          <a:endParaRPr lang="en-US" dirty="0"/>
        </a:p>
      </dgm:t>
    </dgm:pt>
    <dgm:pt modelId="{8FDC078D-BCAA-4D7C-A6FA-5AF89A143D89}" type="parTrans" cxnId="{98E08031-CCE3-4726-8A75-3869BE5ED2CE}">
      <dgm:prSet/>
      <dgm:spPr/>
      <dgm:t>
        <a:bodyPr/>
        <a:lstStyle/>
        <a:p>
          <a:endParaRPr lang="en-US"/>
        </a:p>
      </dgm:t>
    </dgm:pt>
    <dgm:pt modelId="{1D89C726-71A1-4C83-A321-1545622BE5F9}" type="sibTrans" cxnId="{98E08031-CCE3-4726-8A75-3869BE5ED2CE}">
      <dgm:prSet/>
      <dgm:spPr/>
      <dgm:t>
        <a:bodyPr/>
        <a:lstStyle/>
        <a:p>
          <a:endParaRPr lang="en-US"/>
        </a:p>
      </dgm:t>
    </dgm:pt>
    <dgm:pt modelId="{5B44DE64-292D-4BFB-9FE6-6B8CC0808DA7}" type="pres">
      <dgm:prSet presAssocID="{BE8D22B5-C714-450D-A3A9-AB98FEA6D3E4}" presName="Name0" presStyleCnt="0">
        <dgm:presLayoutVars>
          <dgm:dir/>
          <dgm:resizeHandles/>
        </dgm:presLayoutVars>
      </dgm:prSet>
      <dgm:spPr/>
    </dgm:pt>
    <dgm:pt modelId="{AAE210AE-601F-4A92-9027-60598917E46F}" type="pres">
      <dgm:prSet presAssocID="{A74BBCF1-0460-4427-8826-2F2972622BAA}" presName="compNode" presStyleCnt="0"/>
      <dgm:spPr/>
    </dgm:pt>
    <dgm:pt modelId="{3059E81E-B24A-41AE-B97E-993459FA6639}" type="pres">
      <dgm:prSet presAssocID="{A74BBCF1-0460-4427-8826-2F2972622BAA}" presName="dummyConnPt" presStyleCnt="0"/>
      <dgm:spPr/>
    </dgm:pt>
    <dgm:pt modelId="{ADA34757-2ED1-4DE6-8AF1-A63B710A66A5}" type="pres">
      <dgm:prSet presAssocID="{A74BBCF1-0460-4427-8826-2F2972622BAA}" presName="node" presStyleLbl="node1" presStyleIdx="0" presStyleCnt="9">
        <dgm:presLayoutVars>
          <dgm:bulletEnabled val="1"/>
        </dgm:presLayoutVars>
      </dgm:prSet>
      <dgm:spPr/>
    </dgm:pt>
    <dgm:pt modelId="{B7F20ADE-6B27-41FE-8444-CB3D9C2D3F07}" type="pres">
      <dgm:prSet presAssocID="{1ECF63EC-15CC-4716-8258-C4A13F33FC88}" presName="sibTrans" presStyleLbl="bgSibTrans2D1" presStyleIdx="0" presStyleCnt="8"/>
      <dgm:spPr/>
    </dgm:pt>
    <dgm:pt modelId="{37077889-3FD1-4524-85F9-C870FA1ED740}" type="pres">
      <dgm:prSet presAssocID="{903F44A9-54B8-4919-AA21-8D2D239F5F72}" presName="compNode" presStyleCnt="0"/>
      <dgm:spPr/>
    </dgm:pt>
    <dgm:pt modelId="{BD5FD7E0-D28D-43CD-B655-E61526F75CB5}" type="pres">
      <dgm:prSet presAssocID="{903F44A9-54B8-4919-AA21-8D2D239F5F72}" presName="dummyConnPt" presStyleCnt="0"/>
      <dgm:spPr/>
    </dgm:pt>
    <dgm:pt modelId="{FD206EF2-D037-4C8B-9060-FEAF3B9A7688}" type="pres">
      <dgm:prSet presAssocID="{903F44A9-54B8-4919-AA21-8D2D239F5F72}" presName="node" presStyleLbl="node1" presStyleIdx="1" presStyleCnt="9">
        <dgm:presLayoutVars>
          <dgm:bulletEnabled val="1"/>
        </dgm:presLayoutVars>
      </dgm:prSet>
      <dgm:spPr/>
    </dgm:pt>
    <dgm:pt modelId="{65BC5976-B1CF-4DFE-AA97-025D7487E854}" type="pres">
      <dgm:prSet presAssocID="{D9594932-7B8D-4755-B4E5-EDBFCFBBDD48}" presName="sibTrans" presStyleLbl="bgSibTrans2D1" presStyleIdx="1" presStyleCnt="8"/>
      <dgm:spPr/>
    </dgm:pt>
    <dgm:pt modelId="{9F748582-B4CC-43B7-A575-2862E848EA93}" type="pres">
      <dgm:prSet presAssocID="{3158CC32-0202-40E1-B485-37B4AEDBB833}" presName="compNode" presStyleCnt="0"/>
      <dgm:spPr/>
    </dgm:pt>
    <dgm:pt modelId="{F6ECB5F6-5F77-463A-BBE9-037B15E93921}" type="pres">
      <dgm:prSet presAssocID="{3158CC32-0202-40E1-B485-37B4AEDBB833}" presName="dummyConnPt" presStyleCnt="0"/>
      <dgm:spPr/>
    </dgm:pt>
    <dgm:pt modelId="{6D8E388D-AAB9-4ED2-9056-8042E01ADC4A}" type="pres">
      <dgm:prSet presAssocID="{3158CC32-0202-40E1-B485-37B4AEDBB833}" presName="node" presStyleLbl="node1" presStyleIdx="2" presStyleCnt="9">
        <dgm:presLayoutVars>
          <dgm:bulletEnabled val="1"/>
        </dgm:presLayoutVars>
      </dgm:prSet>
      <dgm:spPr/>
    </dgm:pt>
    <dgm:pt modelId="{725F9BB2-B9B2-4D87-B55D-51E4AC7E05A1}" type="pres">
      <dgm:prSet presAssocID="{1AB53651-0E75-4254-B658-37282756C923}" presName="sibTrans" presStyleLbl="bgSibTrans2D1" presStyleIdx="2" presStyleCnt="8"/>
      <dgm:spPr/>
    </dgm:pt>
    <dgm:pt modelId="{5C33C40D-2952-435B-A017-598434D3DB9D}" type="pres">
      <dgm:prSet presAssocID="{D891B1F0-4E2F-49B4-BA47-226168781928}" presName="compNode" presStyleCnt="0"/>
      <dgm:spPr/>
    </dgm:pt>
    <dgm:pt modelId="{CA924B23-1885-4CCF-8537-B2962EAF0027}" type="pres">
      <dgm:prSet presAssocID="{D891B1F0-4E2F-49B4-BA47-226168781928}" presName="dummyConnPt" presStyleCnt="0"/>
      <dgm:spPr/>
    </dgm:pt>
    <dgm:pt modelId="{F1766FF4-B2DE-46EB-B31F-0C10F06061AE}" type="pres">
      <dgm:prSet presAssocID="{D891B1F0-4E2F-49B4-BA47-226168781928}" presName="node" presStyleLbl="node1" presStyleIdx="3" presStyleCnt="9">
        <dgm:presLayoutVars>
          <dgm:bulletEnabled val="1"/>
        </dgm:presLayoutVars>
      </dgm:prSet>
      <dgm:spPr/>
    </dgm:pt>
    <dgm:pt modelId="{186C0991-5C89-4566-8EE8-E913FA7FBB04}" type="pres">
      <dgm:prSet presAssocID="{7F5D2F89-F555-4BC8-B2B1-B8A20D2F6F50}" presName="sibTrans" presStyleLbl="bgSibTrans2D1" presStyleIdx="3" presStyleCnt="8"/>
      <dgm:spPr/>
    </dgm:pt>
    <dgm:pt modelId="{14A72156-8E84-4BB8-ADEF-A449593F0161}" type="pres">
      <dgm:prSet presAssocID="{50AF0DCE-F746-42B5-AA77-622D51A28DFA}" presName="compNode" presStyleCnt="0"/>
      <dgm:spPr/>
    </dgm:pt>
    <dgm:pt modelId="{09CD620A-3EDC-459B-BA62-219E9C856FA0}" type="pres">
      <dgm:prSet presAssocID="{50AF0DCE-F746-42B5-AA77-622D51A28DFA}" presName="dummyConnPt" presStyleCnt="0"/>
      <dgm:spPr/>
    </dgm:pt>
    <dgm:pt modelId="{2D761ECB-F9F7-4EC9-B4C2-B8BA2CE6D44E}" type="pres">
      <dgm:prSet presAssocID="{50AF0DCE-F746-42B5-AA77-622D51A28DFA}" presName="node" presStyleLbl="node1" presStyleIdx="4" presStyleCnt="9">
        <dgm:presLayoutVars>
          <dgm:bulletEnabled val="1"/>
        </dgm:presLayoutVars>
      </dgm:prSet>
      <dgm:spPr/>
    </dgm:pt>
    <dgm:pt modelId="{14F28FB1-2940-4E23-B123-6D77A9C323D0}" type="pres">
      <dgm:prSet presAssocID="{A61E8793-CD99-4939-9561-400EC21E41C6}" presName="sibTrans" presStyleLbl="bgSibTrans2D1" presStyleIdx="4" presStyleCnt="8"/>
      <dgm:spPr/>
    </dgm:pt>
    <dgm:pt modelId="{0DEB18AC-D602-4AFD-B938-A8BF99531F14}" type="pres">
      <dgm:prSet presAssocID="{9DDA0601-3292-4CBC-8B90-AFDDB568D375}" presName="compNode" presStyleCnt="0"/>
      <dgm:spPr/>
    </dgm:pt>
    <dgm:pt modelId="{862AD739-2A9D-45AE-A985-1B0BC5DB951F}" type="pres">
      <dgm:prSet presAssocID="{9DDA0601-3292-4CBC-8B90-AFDDB568D375}" presName="dummyConnPt" presStyleCnt="0"/>
      <dgm:spPr/>
    </dgm:pt>
    <dgm:pt modelId="{C42FDC45-603E-41D8-A26B-AA66302C8971}" type="pres">
      <dgm:prSet presAssocID="{9DDA0601-3292-4CBC-8B90-AFDDB568D375}" presName="node" presStyleLbl="node1" presStyleIdx="5" presStyleCnt="9">
        <dgm:presLayoutVars>
          <dgm:bulletEnabled val="1"/>
        </dgm:presLayoutVars>
      </dgm:prSet>
      <dgm:spPr/>
    </dgm:pt>
    <dgm:pt modelId="{223566E0-0EAC-4781-A58F-8C0D8EC19CEF}" type="pres">
      <dgm:prSet presAssocID="{E96C1CF9-38D1-44BE-8A80-A4B7E9E660C8}" presName="sibTrans" presStyleLbl="bgSibTrans2D1" presStyleIdx="5" presStyleCnt="8"/>
      <dgm:spPr/>
    </dgm:pt>
    <dgm:pt modelId="{903BC2E8-CA33-4D8A-87D3-3CE955BA4AD9}" type="pres">
      <dgm:prSet presAssocID="{0B41DBB4-EFD4-4FCA-9F53-273FF96FE191}" presName="compNode" presStyleCnt="0"/>
      <dgm:spPr/>
    </dgm:pt>
    <dgm:pt modelId="{11760542-4BAB-49A0-926F-8F110C9CB2B2}" type="pres">
      <dgm:prSet presAssocID="{0B41DBB4-EFD4-4FCA-9F53-273FF96FE191}" presName="dummyConnPt" presStyleCnt="0"/>
      <dgm:spPr/>
    </dgm:pt>
    <dgm:pt modelId="{800C2D45-887F-49CE-AD1F-A1426999ADF3}" type="pres">
      <dgm:prSet presAssocID="{0B41DBB4-EFD4-4FCA-9F53-273FF96FE191}" presName="node" presStyleLbl="node1" presStyleIdx="6" presStyleCnt="9">
        <dgm:presLayoutVars>
          <dgm:bulletEnabled val="1"/>
        </dgm:presLayoutVars>
      </dgm:prSet>
      <dgm:spPr/>
    </dgm:pt>
    <dgm:pt modelId="{C24941C8-B36F-41F1-A48B-C7831F6BBEEA}" type="pres">
      <dgm:prSet presAssocID="{0FAB1587-4861-41BE-9C73-BCAB6A1FF4DE}" presName="sibTrans" presStyleLbl="bgSibTrans2D1" presStyleIdx="6" presStyleCnt="8"/>
      <dgm:spPr/>
    </dgm:pt>
    <dgm:pt modelId="{F991B7E7-11E4-4E10-8854-FC052B57590C}" type="pres">
      <dgm:prSet presAssocID="{F4A77747-E219-4469-B8DC-BC72ACEBAFE3}" presName="compNode" presStyleCnt="0"/>
      <dgm:spPr/>
    </dgm:pt>
    <dgm:pt modelId="{35CB7225-EE02-43BD-8E29-B582098063AC}" type="pres">
      <dgm:prSet presAssocID="{F4A77747-E219-4469-B8DC-BC72ACEBAFE3}" presName="dummyConnPt" presStyleCnt="0"/>
      <dgm:spPr/>
    </dgm:pt>
    <dgm:pt modelId="{E898F204-7240-4849-8396-1050F9B2B77A}" type="pres">
      <dgm:prSet presAssocID="{F4A77747-E219-4469-B8DC-BC72ACEBAFE3}" presName="node" presStyleLbl="node1" presStyleIdx="7" presStyleCnt="9">
        <dgm:presLayoutVars>
          <dgm:bulletEnabled val="1"/>
        </dgm:presLayoutVars>
      </dgm:prSet>
      <dgm:spPr/>
    </dgm:pt>
    <dgm:pt modelId="{0842C1E9-DB3E-4042-B241-CFAFDFE0CF52}" type="pres">
      <dgm:prSet presAssocID="{6612FE52-B1A2-4193-A39D-A4310013E0EC}" presName="sibTrans" presStyleLbl="bgSibTrans2D1" presStyleIdx="7" presStyleCnt="8"/>
      <dgm:spPr/>
    </dgm:pt>
    <dgm:pt modelId="{FB9E5C1A-4CF5-40C4-B031-9616E5637749}" type="pres">
      <dgm:prSet presAssocID="{EDCC31B0-2188-4C81-8C9C-40CB69A6238A}" presName="compNode" presStyleCnt="0"/>
      <dgm:spPr/>
    </dgm:pt>
    <dgm:pt modelId="{7F979D2A-B867-4700-B95B-AEA987020CCF}" type="pres">
      <dgm:prSet presAssocID="{EDCC31B0-2188-4C81-8C9C-40CB69A6238A}" presName="dummyConnPt" presStyleCnt="0"/>
      <dgm:spPr/>
    </dgm:pt>
    <dgm:pt modelId="{56D20311-7512-4427-A2F3-FEA32C36A836}" type="pres">
      <dgm:prSet presAssocID="{EDCC31B0-2188-4C81-8C9C-40CB69A6238A}" presName="node" presStyleLbl="node1" presStyleIdx="8" presStyleCnt="9">
        <dgm:presLayoutVars>
          <dgm:bulletEnabled val="1"/>
        </dgm:presLayoutVars>
      </dgm:prSet>
      <dgm:spPr/>
    </dgm:pt>
  </dgm:ptLst>
  <dgm:cxnLst>
    <dgm:cxn modelId="{CA692605-AACE-4E2A-ABE2-616B9A479794}" type="presOf" srcId="{A61E8793-CD99-4939-9561-400EC21E41C6}" destId="{14F28FB1-2940-4E23-B123-6D77A9C323D0}" srcOrd="0" destOrd="0" presId="urn:microsoft.com/office/officeart/2005/8/layout/bProcess4"/>
    <dgm:cxn modelId="{FB900808-2BF3-4C93-8EF6-674ED9338A12}" type="presOf" srcId="{D891B1F0-4E2F-49B4-BA47-226168781928}" destId="{F1766FF4-B2DE-46EB-B31F-0C10F06061AE}" srcOrd="0" destOrd="0" presId="urn:microsoft.com/office/officeart/2005/8/layout/bProcess4"/>
    <dgm:cxn modelId="{9B15270F-8660-4675-955F-46FCC4F7E4F0}" type="presOf" srcId="{903F44A9-54B8-4919-AA21-8D2D239F5F72}" destId="{FD206EF2-D037-4C8B-9060-FEAF3B9A7688}" srcOrd="0" destOrd="0" presId="urn:microsoft.com/office/officeart/2005/8/layout/bProcess4"/>
    <dgm:cxn modelId="{21C1E211-828A-4DF3-A39E-6828D43C008C}" type="presOf" srcId="{D9594932-7B8D-4755-B4E5-EDBFCFBBDD48}" destId="{65BC5976-B1CF-4DFE-AA97-025D7487E854}" srcOrd="0" destOrd="0" presId="urn:microsoft.com/office/officeart/2005/8/layout/bProcess4"/>
    <dgm:cxn modelId="{F860D521-12D8-4F9C-AB87-63FC0661D6E2}" srcId="{BE8D22B5-C714-450D-A3A9-AB98FEA6D3E4}" destId="{F4A77747-E219-4469-B8DC-BC72ACEBAFE3}" srcOrd="7" destOrd="0" parTransId="{D91641D6-3ED6-4473-A711-0560B020A9BD}" sibTransId="{6612FE52-B1A2-4193-A39D-A4310013E0EC}"/>
    <dgm:cxn modelId="{9A3A8D29-B3E0-4C49-94F7-52731F087EB2}" srcId="{BE8D22B5-C714-450D-A3A9-AB98FEA6D3E4}" destId="{3158CC32-0202-40E1-B485-37B4AEDBB833}" srcOrd="2" destOrd="0" parTransId="{EC6709D8-774E-4EEE-AAD3-1C58C7D62257}" sibTransId="{1AB53651-0E75-4254-B658-37282756C923}"/>
    <dgm:cxn modelId="{98E08031-CCE3-4726-8A75-3869BE5ED2CE}" srcId="{BE8D22B5-C714-450D-A3A9-AB98FEA6D3E4}" destId="{EDCC31B0-2188-4C81-8C9C-40CB69A6238A}" srcOrd="8" destOrd="0" parTransId="{8FDC078D-BCAA-4D7C-A6FA-5AF89A143D89}" sibTransId="{1D89C726-71A1-4C83-A321-1545622BE5F9}"/>
    <dgm:cxn modelId="{EEE9503C-10FF-47E6-AC29-E4A1E3B17B4D}" srcId="{BE8D22B5-C714-450D-A3A9-AB98FEA6D3E4}" destId="{D891B1F0-4E2F-49B4-BA47-226168781928}" srcOrd="3" destOrd="0" parTransId="{6ADD196E-E80F-411C-B01E-1201023F898B}" sibTransId="{7F5D2F89-F555-4BC8-B2B1-B8A20D2F6F50}"/>
    <dgm:cxn modelId="{18D6B367-F8B8-4FD1-B303-1953AD37FB71}" type="presOf" srcId="{0B41DBB4-EFD4-4FCA-9F53-273FF96FE191}" destId="{800C2D45-887F-49CE-AD1F-A1426999ADF3}" srcOrd="0" destOrd="0" presId="urn:microsoft.com/office/officeart/2005/8/layout/bProcess4"/>
    <dgm:cxn modelId="{C466F24A-6D08-4E8C-A961-E930FFCD0679}" type="presOf" srcId="{50AF0DCE-F746-42B5-AA77-622D51A28DFA}" destId="{2D761ECB-F9F7-4EC9-B4C2-B8BA2CE6D44E}" srcOrd="0" destOrd="0" presId="urn:microsoft.com/office/officeart/2005/8/layout/bProcess4"/>
    <dgm:cxn modelId="{4622326F-9CB0-4F2C-A6BF-A1ED8D2A2615}" type="presOf" srcId="{F4A77747-E219-4469-B8DC-BC72ACEBAFE3}" destId="{E898F204-7240-4849-8396-1050F9B2B77A}" srcOrd="0" destOrd="0" presId="urn:microsoft.com/office/officeart/2005/8/layout/bProcess4"/>
    <dgm:cxn modelId="{D6B00772-3AC8-4345-8334-C64B7BED76CB}" type="presOf" srcId="{9DDA0601-3292-4CBC-8B90-AFDDB568D375}" destId="{C42FDC45-603E-41D8-A26B-AA66302C8971}" srcOrd="0" destOrd="0" presId="urn:microsoft.com/office/officeart/2005/8/layout/bProcess4"/>
    <dgm:cxn modelId="{8627F252-22FE-4BD3-B217-185A016892B6}" type="presOf" srcId="{3158CC32-0202-40E1-B485-37B4AEDBB833}" destId="{6D8E388D-AAB9-4ED2-9056-8042E01ADC4A}" srcOrd="0" destOrd="0" presId="urn:microsoft.com/office/officeart/2005/8/layout/bProcess4"/>
    <dgm:cxn modelId="{281BEC54-4309-4C8A-9A0E-17C8FF6A25BE}" type="presOf" srcId="{0FAB1587-4861-41BE-9C73-BCAB6A1FF4DE}" destId="{C24941C8-B36F-41F1-A48B-C7831F6BBEEA}" srcOrd="0" destOrd="0" presId="urn:microsoft.com/office/officeart/2005/8/layout/bProcess4"/>
    <dgm:cxn modelId="{77D6CD97-8933-4EE5-BABE-E6B13358D7F9}" srcId="{BE8D22B5-C714-450D-A3A9-AB98FEA6D3E4}" destId="{A74BBCF1-0460-4427-8826-2F2972622BAA}" srcOrd="0" destOrd="0" parTransId="{48E11097-7E15-4D81-8A7C-683A868E9713}" sibTransId="{1ECF63EC-15CC-4716-8258-C4A13F33FC88}"/>
    <dgm:cxn modelId="{595989A2-4613-468B-BA49-032C25E64543}" srcId="{BE8D22B5-C714-450D-A3A9-AB98FEA6D3E4}" destId="{903F44A9-54B8-4919-AA21-8D2D239F5F72}" srcOrd="1" destOrd="0" parTransId="{D1DD0D52-12A8-45AA-A7A3-85431E3750F8}" sibTransId="{D9594932-7B8D-4755-B4E5-EDBFCFBBDD48}"/>
    <dgm:cxn modelId="{AA7B5EB3-CE62-4BC1-B973-106D55510989}" type="presOf" srcId="{A74BBCF1-0460-4427-8826-2F2972622BAA}" destId="{ADA34757-2ED1-4DE6-8AF1-A63B710A66A5}" srcOrd="0" destOrd="0" presId="urn:microsoft.com/office/officeart/2005/8/layout/bProcess4"/>
    <dgm:cxn modelId="{992880CE-E3C2-4BE5-A8C1-D4F3D986ED52}" type="presOf" srcId="{7F5D2F89-F555-4BC8-B2B1-B8A20D2F6F50}" destId="{186C0991-5C89-4566-8EE8-E913FA7FBB04}" srcOrd="0" destOrd="0" presId="urn:microsoft.com/office/officeart/2005/8/layout/bProcess4"/>
    <dgm:cxn modelId="{D54D73D4-094F-4CDE-8BC2-B23049C0591E}" type="presOf" srcId="{EDCC31B0-2188-4C81-8C9C-40CB69A6238A}" destId="{56D20311-7512-4427-A2F3-FEA32C36A836}" srcOrd="0" destOrd="0" presId="urn:microsoft.com/office/officeart/2005/8/layout/bProcess4"/>
    <dgm:cxn modelId="{E0A673DB-0643-4C00-BC7C-7DE9D1DE36A2}" srcId="{BE8D22B5-C714-450D-A3A9-AB98FEA6D3E4}" destId="{0B41DBB4-EFD4-4FCA-9F53-273FF96FE191}" srcOrd="6" destOrd="0" parTransId="{7860C057-2AEB-4916-84C7-F4F8237D4251}" sibTransId="{0FAB1587-4861-41BE-9C73-BCAB6A1FF4DE}"/>
    <dgm:cxn modelId="{80A011DD-49A3-4FA2-BF54-599731E18C22}" type="presOf" srcId="{E96C1CF9-38D1-44BE-8A80-A4B7E9E660C8}" destId="{223566E0-0EAC-4781-A58F-8C0D8EC19CEF}" srcOrd="0" destOrd="0" presId="urn:microsoft.com/office/officeart/2005/8/layout/bProcess4"/>
    <dgm:cxn modelId="{A77985E2-9292-4CAD-8D30-938AE0CE8911}" type="presOf" srcId="{BE8D22B5-C714-450D-A3A9-AB98FEA6D3E4}" destId="{5B44DE64-292D-4BFB-9FE6-6B8CC0808DA7}" srcOrd="0" destOrd="0" presId="urn:microsoft.com/office/officeart/2005/8/layout/bProcess4"/>
    <dgm:cxn modelId="{AF7573E3-8366-4134-B0F8-2DBEC3B870C9}" type="presOf" srcId="{1AB53651-0E75-4254-B658-37282756C923}" destId="{725F9BB2-B9B2-4D87-B55D-51E4AC7E05A1}" srcOrd="0" destOrd="0" presId="urn:microsoft.com/office/officeart/2005/8/layout/bProcess4"/>
    <dgm:cxn modelId="{64FDF3F1-A2EE-4E79-93F0-DB179832FE2B}" srcId="{BE8D22B5-C714-450D-A3A9-AB98FEA6D3E4}" destId="{50AF0DCE-F746-42B5-AA77-622D51A28DFA}" srcOrd="4" destOrd="0" parTransId="{7F8198D5-2A33-477E-99B6-5DA30E3ABC08}" sibTransId="{A61E8793-CD99-4939-9561-400EC21E41C6}"/>
    <dgm:cxn modelId="{ACAB29F3-2CBD-4B84-9FE4-4931066A7D5B}" srcId="{BE8D22B5-C714-450D-A3A9-AB98FEA6D3E4}" destId="{9DDA0601-3292-4CBC-8B90-AFDDB568D375}" srcOrd="5" destOrd="0" parTransId="{27414AC7-6AE6-4074-9066-8E6AF06846B9}" sibTransId="{E96C1CF9-38D1-44BE-8A80-A4B7E9E660C8}"/>
    <dgm:cxn modelId="{36F8A3F5-77CF-420C-BEEE-C795208AC6CA}" type="presOf" srcId="{6612FE52-B1A2-4193-A39D-A4310013E0EC}" destId="{0842C1E9-DB3E-4042-B241-CFAFDFE0CF52}" srcOrd="0" destOrd="0" presId="urn:microsoft.com/office/officeart/2005/8/layout/bProcess4"/>
    <dgm:cxn modelId="{BD217CFA-21F2-4AF0-9939-E47B84527F0D}" type="presOf" srcId="{1ECF63EC-15CC-4716-8258-C4A13F33FC88}" destId="{B7F20ADE-6B27-41FE-8444-CB3D9C2D3F07}" srcOrd="0" destOrd="0" presId="urn:microsoft.com/office/officeart/2005/8/layout/bProcess4"/>
    <dgm:cxn modelId="{BDE4D02E-56F7-4A43-992C-B70DD6477799}" type="presParOf" srcId="{5B44DE64-292D-4BFB-9FE6-6B8CC0808DA7}" destId="{AAE210AE-601F-4A92-9027-60598917E46F}" srcOrd="0" destOrd="0" presId="urn:microsoft.com/office/officeart/2005/8/layout/bProcess4"/>
    <dgm:cxn modelId="{6EEBE4A4-7111-4B62-9944-40C3DEBF4B0E}" type="presParOf" srcId="{AAE210AE-601F-4A92-9027-60598917E46F}" destId="{3059E81E-B24A-41AE-B97E-993459FA6639}" srcOrd="0" destOrd="0" presId="urn:microsoft.com/office/officeart/2005/8/layout/bProcess4"/>
    <dgm:cxn modelId="{9B91C9BC-717C-4B85-BD8F-6CD83B7D282B}" type="presParOf" srcId="{AAE210AE-601F-4A92-9027-60598917E46F}" destId="{ADA34757-2ED1-4DE6-8AF1-A63B710A66A5}" srcOrd="1" destOrd="0" presId="urn:microsoft.com/office/officeart/2005/8/layout/bProcess4"/>
    <dgm:cxn modelId="{406DBFEF-2AB5-4F2C-AA06-9565E9A9231F}" type="presParOf" srcId="{5B44DE64-292D-4BFB-9FE6-6B8CC0808DA7}" destId="{B7F20ADE-6B27-41FE-8444-CB3D9C2D3F07}" srcOrd="1" destOrd="0" presId="urn:microsoft.com/office/officeart/2005/8/layout/bProcess4"/>
    <dgm:cxn modelId="{3C7CB0FC-A8C6-47EE-841A-86826C635735}" type="presParOf" srcId="{5B44DE64-292D-4BFB-9FE6-6B8CC0808DA7}" destId="{37077889-3FD1-4524-85F9-C870FA1ED740}" srcOrd="2" destOrd="0" presId="urn:microsoft.com/office/officeart/2005/8/layout/bProcess4"/>
    <dgm:cxn modelId="{335DC09D-7A50-484C-8485-4EA140CCB98C}" type="presParOf" srcId="{37077889-3FD1-4524-85F9-C870FA1ED740}" destId="{BD5FD7E0-D28D-43CD-B655-E61526F75CB5}" srcOrd="0" destOrd="0" presId="urn:microsoft.com/office/officeart/2005/8/layout/bProcess4"/>
    <dgm:cxn modelId="{27C6CAA0-3158-4384-8173-E779B7B55CDF}" type="presParOf" srcId="{37077889-3FD1-4524-85F9-C870FA1ED740}" destId="{FD206EF2-D037-4C8B-9060-FEAF3B9A7688}" srcOrd="1" destOrd="0" presId="urn:microsoft.com/office/officeart/2005/8/layout/bProcess4"/>
    <dgm:cxn modelId="{910F1477-2972-4007-BFBA-8078EDEABD7B}" type="presParOf" srcId="{5B44DE64-292D-4BFB-9FE6-6B8CC0808DA7}" destId="{65BC5976-B1CF-4DFE-AA97-025D7487E854}" srcOrd="3" destOrd="0" presId="urn:microsoft.com/office/officeart/2005/8/layout/bProcess4"/>
    <dgm:cxn modelId="{AAB6F3D7-B50A-4B9F-90B2-82FC97361C81}" type="presParOf" srcId="{5B44DE64-292D-4BFB-9FE6-6B8CC0808DA7}" destId="{9F748582-B4CC-43B7-A575-2862E848EA93}" srcOrd="4" destOrd="0" presId="urn:microsoft.com/office/officeart/2005/8/layout/bProcess4"/>
    <dgm:cxn modelId="{93EE5901-75D0-416F-AE0D-FDCA8ECBD7FC}" type="presParOf" srcId="{9F748582-B4CC-43B7-A575-2862E848EA93}" destId="{F6ECB5F6-5F77-463A-BBE9-037B15E93921}" srcOrd="0" destOrd="0" presId="urn:microsoft.com/office/officeart/2005/8/layout/bProcess4"/>
    <dgm:cxn modelId="{B3AE9ED2-E8B7-484C-8D29-2E5CF58AAD32}" type="presParOf" srcId="{9F748582-B4CC-43B7-A575-2862E848EA93}" destId="{6D8E388D-AAB9-4ED2-9056-8042E01ADC4A}" srcOrd="1" destOrd="0" presId="urn:microsoft.com/office/officeart/2005/8/layout/bProcess4"/>
    <dgm:cxn modelId="{5CF781B0-BC7C-4B7A-93A8-47604D6C45B9}" type="presParOf" srcId="{5B44DE64-292D-4BFB-9FE6-6B8CC0808DA7}" destId="{725F9BB2-B9B2-4D87-B55D-51E4AC7E05A1}" srcOrd="5" destOrd="0" presId="urn:microsoft.com/office/officeart/2005/8/layout/bProcess4"/>
    <dgm:cxn modelId="{0F0E0905-AE6C-480C-9845-098D7FDAF327}" type="presParOf" srcId="{5B44DE64-292D-4BFB-9FE6-6B8CC0808DA7}" destId="{5C33C40D-2952-435B-A017-598434D3DB9D}" srcOrd="6" destOrd="0" presId="urn:microsoft.com/office/officeart/2005/8/layout/bProcess4"/>
    <dgm:cxn modelId="{EB1E708C-CA97-49A7-8202-10E30D30AA27}" type="presParOf" srcId="{5C33C40D-2952-435B-A017-598434D3DB9D}" destId="{CA924B23-1885-4CCF-8537-B2962EAF0027}" srcOrd="0" destOrd="0" presId="urn:microsoft.com/office/officeart/2005/8/layout/bProcess4"/>
    <dgm:cxn modelId="{7ADBB198-BED3-4914-9510-80B54F58FA31}" type="presParOf" srcId="{5C33C40D-2952-435B-A017-598434D3DB9D}" destId="{F1766FF4-B2DE-46EB-B31F-0C10F06061AE}" srcOrd="1" destOrd="0" presId="urn:microsoft.com/office/officeart/2005/8/layout/bProcess4"/>
    <dgm:cxn modelId="{78227EE8-BAE6-4113-8DA4-35ECE396FADE}" type="presParOf" srcId="{5B44DE64-292D-4BFB-9FE6-6B8CC0808DA7}" destId="{186C0991-5C89-4566-8EE8-E913FA7FBB04}" srcOrd="7" destOrd="0" presId="urn:microsoft.com/office/officeart/2005/8/layout/bProcess4"/>
    <dgm:cxn modelId="{FE68BB19-AD31-444D-8C87-94D01A3F2DA5}" type="presParOf" srcId="{5B44DE64-292D-4BFB-9FE6-6B8CC0808DA7}" destId="{14A72156-8E84-4BB8-ADEF-A449593F0161}" srcOrd="8" destOrd="0" presId="urn:microsoft.com/office/officeart/2005/8/layout/bProcess4"/>
    <dgm:cxn modelId="{9EE32F0E-F890-4042-A277-523C974C2F7B}" type="presParOf" srcId="{14A72156-8E84-4BB8-ADEF-A449593F0161}" destId="{09CD620A-3EDC-459B-BA62-219E9C856FA0}" srcOrd="0" destOrd="0" presId="urn:microsoft.com/office/officeart/2005/8/layout/bProcess4"/>
    <dgm:cxn modelId="{79849DBE-8BBE-4D45-AA06-37062D27B093}" type="presParOf" srcId="{14A72156-8E84-4BB8-ADEF-A449593F0161}" destId="{2D761ECB-F9F7-4EC9-B4C2-B8BA2CE6D44E}" srcOrd="1" destOrd="0" presId="urn:microsoft.com/office/officeart/2005/8/layout/bProcess4"/>
    <dgm:cxn modelId="{4DC68CBD-6E29-4A32-B0F8-A1C8271EC824}" type="presParOf" srcId="{5B44DE64-292D-4BFB-9FE6-6B8CC0808DA7}" destId="{14F28FB1-2940-4E23-B123-6D77A9C323D0}" srcOrd="9" destOrd="0" presId="urn:microsoft.com/office/officeart/2005/8/layout/bProcess4"/>
    <dgm:cxn modelId="{4237A67C-D8C0-4608-8505-4106256F46AE}" type="presParOf" srcId="{5B44DE64-292D-4BFB-9FE6-6B8CC0808DA7}" destId="{0DEB18AC-D602-4AFD-B938-A8BF99531F14}" srcOrd="10" destOrd="0" presId="urn:microsoft.com/office/officeart/2005/8/layout/bProcess4"/>
    <dgm:cxn modelId="{EFD7EB55-B578-4E20-B9BF-E969ED6309C8}" type="presParOf" srcId="{0DEB18AC-D602-4AFD-B938-A8BF99531F14}" destId="{862AD739-2A9D-45AE-A985-1B0BC5DB951F}" srcOrd="0" destOrd="0" presId="urn:microsoft.com/office/officeart/2005/8/layout/bProcess4"/>
    <dgm:cxn modelId="{41793DBE-2043-4309-A3BD-199B274FE4FD}" type="presParOf" srcId="{0DEB18AC-D602-4AFD-B938-A8BF99531F14}" destId="{C42FDC45-603E-41D8-A26B-AA66302C8971}" srcOrd="1" destOrd="0" presId="urn:microsoft.com/office/officeart/2005/8/layout/bProcess4"/>
    <dgm:cxn modelId="{407292E6-8A6F-40E7-AD88-22A0BCD35D8A}" type="presParOf" srcId="{5B44DE64-292D-4BFB-9FE6-6B8CC0808DA7}" destId="{223566E0-0EAC-4781-A58F-8C0D8EC19CEF}" srcOrd="11" destOrd="0" presId="urn:microsoft.com/office/officeart/2005/8/layout/bProcess4"/>
    <dgm:cxn modelId="{FB919BB9-2ED7-4A22-A86B-296EB0DDC141}" type="presParOf" srcId="{5B44DE64-292D-4BFB-9FE6-6B8CC0808DA7}" destId="{903BC2E8-CA33-4D8A-87D3-3CE955BA4AD9}" srcOrd="12" destOrd="0" presId="urn:microsoft.com/office/officeart/2005/8/layout/bProcess4"/>
    <dgm:cxn modelId="{6505DA6A-7BDD-414A-B4B7-C39BFC1DE611}" type="presParOf" srcId="{903BC2E8-CA33-4D8A-87D3-3CE955BA4AD9}" destId="{11760542-4BAB-49A0-926F-8F110C9CB2B2}" srcOrd="0" destOrd="0" presId="urn:microsoft.com/office/officeart/2005/8/layout/bProcess4"/>
    <dgm:cxn modelId="{A775E893-F6A9-4DE6-A1E9-F69D8582E3CF}" type="presParOf" srcId="{903BC2E8-CA33-4D8A-87D3-3CE955BA4AD9}" destId="{800C2D45-887F-49CE-AD1F-A1426999ADF3}" srcOrd="1" destOrd="0" presId="urn:microsoft.com/office/officeart/2005/8/layout/bProcess4"/>
    <dgm:cxn modelId="{4B50F99A-1C00-42A9-8EEB-67170BE441E1}" type="presParOf" srcId="{5B44DE64-292D-4BFB-9FE6-6B8CC0808DA7}" destId="{C24941C8-B36F-41F1-A48B-C7831F6BBEEA}" srcOrd="13" destOrd="0" presId="urn:microsoft.com/office/officeart/2005/8/layout/bProcess4"/>
    <dgm:cxn modelId="{CAE30D6D-94AC-4F60-8687-C233A7A17299}" type="presParOf" srcId="{5B44DE64-292D-4BFB-9FE6-6B8CC0808DA7}" destId="{F991B7E7-11E4-4E10-8854-FC052B57590C}" srcOrd="14" destOrd="0" presId="urn:microsoft.com/office/officeart/2005/8/layout/bProcess4"/>
    <dgm:cxn modelId="{A2A66A65-2924-4E3E-BB71-6B32CE5C6285}" type="presParOf" srcId="{F991B7E7-11E4-4E10-8854-FC052B57590C}" destId="{35CB7225-EE02-43BD-8E29-B582098063AC}" srcOrd="0" destOrd="0" presId="urn:microsoft.com/office/officeart/2005/8/layout/bProcess4"/>
    <dgm:cxn modelId="{BB8D2813-EA19-44F7-A79D-D35025B6812E}" type="presParOf" srcId="{F991B7E7-11E4-4E10-8854-FC052B57590C}" destId="{E898F204-7240-4849-8396-1050F9B2B77A}" srcOrd="1" destOrd="0" presId="urn:microsoft.com/office/officeart/2005/8/layout/bProcess4"/>
    <dgm:cxn modelId="{132EE050-D87A-449C-87ED-2A63D4B99382}" type="presParOf" srcId="{5B44DE64-292D-4BFB-9FE6-6B8CC0808DA7}" destId="{0842C1E9-DB3E-4042-B241-CFAFDFE0CF52}" srcOrd="15" destOrd="0" presId="urn:microsoft.com/office/officeart/2005/8/layout/bProcess4"/>
    <dgm:cxn modelId="{606AF01A-BF7D-4994-BA09-B6E0FE9A6AF9}" type="presParOf" srcId="{5B44DE64-292D-4BFB-9FE6-6B8CC0808DA7}" destId="{FB9E5C1A-4CF5-40C4-B031-9616E5637749}" srcOrd="16" destOrd="0" presId="urn:microsoft.com/office/officeart/2005/8/layout/bProcess4"/>
    <dgm:cxn modelId="{26F8FBE3-7786-4974-866D-B1461F92955C}" type="presParOf" srcId="{FB9E5C1A-4CF5-40C4-B031-9616E5637749}" destId="{7F979D2A-B867-4700-B95B-AEA987020CCF}" srcOrd="0" destOrd="0" presId="urn:microsoft.com/office/officeart/2005/8/layout/bProcess4"/>
    <dgm:cxn modelId="{27DADD5F-FFA2-44AE-951D-C75BFB97A174}" type="presParOf" srcId="{FB9E5C1A-4CF5-40C4-B031-9616E5637749}" destId="{56D20311-7512-4427-A2F3-FEA32C36A836}"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F3EA0C3-9882-445E-A1FE-7094492DD11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FD7FFED5-666C-40CC-8C79-D25BC8741963}">
      <dgm:prSet/>
      <dgm:spPr/>
      <dgm:t>
        <a:bodyPr/>
        <a:lstStyle/>
        <a:p>
          <a:r>
            <a:rPr lang="en-JE"/>
            <a:t>“Stability is important right now. People who have been through hard times often experience moral clarity and growth in character. If that is you, use it to speak truthfully and bodly, but not cruelly . Help others find their humanity and build bridges where possible…</a:t>
          </a:r>
          <a:endParaRPr lang="en-US" dirty="0"/>
        </a:p>
      </dgm:t>
    </dgm:pt>
    <dgm:pt modelId="{B7D183AD-4EE5-4F47-8A23-4C94AC87C6C2}" type="parTrans" cxnId="{45166196-BF1C-4866-9E40-A79ACEFCD551}">
      <dgm:prSet/>
      <dgm:spPr/>
      <dgm:t>
        <a:bodyPr/>
        <a:lstStyle/>
        <a:p>
          <a:endParaRPr lang="en-US"/>
        </a:p>
      </dgm:t>
    </dgm:pt>
    <dgm:pt modelId="{45D41D3E-4BCC-4AA0-95A3-6464D2A2E7C8}" type="sibTrans" cxnId="{45166196-BF1C-4866-9E40-A79ACEFCD551}">
      <dgm:prSet/>
      <dgm:spPr/>
      <dgm:t>
        <a:bodyPr/>
        <a:lstStyle/>
        <a:p>
          <a:endParaRPr lang="en-US"/>
        </a:p>
      </dgm:t>
    </dgm:pt>
    <dgm:pt modelId="{2E002D09-92F7-4708-A3E7-5B23C0153BF7}">
      <dgm:prSet/>
      <dgm:spPr/>
      <dgm:t>
        <a:bodyPr/>
        <a:lstStyle/>
        <a:p>
          <a:r>
            <a:rPr lang="en-JE" dirty="0"/>
            <a:t>This is not the time to be accelerationist or seek revenge. It is however a time for accountability, and we shou</a:t>
          </a:r>
          <a:r>
            <a:rPr lang="en-GB" dirty="0"/>
            <a:t>ld</a:t>
          </a:r>
          <a:r>
            <a:rPr lang="en-JE" dirty="0"/>
            <a:t> not ‘move on’ without acknowledging and learning from the mistakes that have been made. Tenacity and dogged determination are needed, but so is discernment.” </a:t>
          </a:r>
          <a:endParaRPr lang="en-US" dirty="0"/>
        </a:p>
      </dgm:t>
    </dgm:pt>
    <dgm:pt modelId="{F49634C8-CF46-47FA-9F9D-2289C96A6315}" type="parTrans" cxnId="{4657E70C-D56D-4A37-8D22-2BF7D721EB55}">
      <dgm:prSet/>
      <dgm:spPr/>
      <dgm:t>
        <a:bodyPr/>
        <a:lstStyle/>
        <a:p>
          <a:endParaRPr lang="en-US"/>
        </a:p>
      </dgm:t>
    </dgm:pt>
    <dgm:pt modelId="{102221D2-FE67-4F74-8936-40570FAD23F6}" type="sibTrans" cxnId="{4657E70C-D56D-4A37-8D22-2BF7D721EB55}">
      <dgm:prSet/>
      <dgm:spPr/>
      <dgm:t>
        <a:bodyPr/>
        <a:lstStyle/>
        <a:p>
          <a:endParaRPr lang="en-US"/>
        </a:p>
      </dgm:t>
    </dgm:pt>
    <dgm:pt modelId="{3B9CA4B6-30A0-43BC-9D97-B86FD3973957}" type="pres">
      <dgm:prSet presAssocID="{EF3EA0C3-9882-445E-A1FE-7094492DD11E}" presName="hierChild1" presStyleCnt="0">
        <dgm:presLayoutVars>
          <dgm:chPref val="1"/>
          <dgm:dir/>
          <dgm:animOne val="branch"/>
          <dgm:animLvl val="lvl"/>
          <dgm:resizeHandles/>
        </dgm:presLayoutVars>
      </dgm:prSet>
      <dgm:spPr/>
    </dgm:pt>
    <dgm:pt modelId="{4CC652E4-908C-447D-8EA3-601871A474A5}" type="pres">
      <dgm:prSet presAssocID="{FD7FFED5-666C-40CC-8C79-D25BC8741963}" presName="hierRoot1" presStyleCnt="0"/>
      <dgm:spPr/>
    </dgm:pt>
    <dgm:pt modelId="{E6A1EA8A-82A2-466C-9192-54B02124D4D0}" type="pres">
      <dgm:prSet presAssocID="{FD7FFED5-666C-40CC-8C79-D25BC8741963}" presName="composite" presStyleCnt="0"/>
      <dgm:spPr/>
    </dgm:pt>
    <dgm:pt modelId="{A0F6E3DE-9B5C-4A4B-A0AB-414C4FD79FC2}" type="pres">
      <dgm:prSet presAssocID="{FD7FFED5-666C-40CC-8C79-D25BC8741963}" presName="background" presStyleLbl="node0" presStyleIdx="0" presStyleCnt="2"/>
      <dgm:spPr/>
    </dgm:pt>
    <dgm:pt modelId="{0E1073AC-BC02-4A3C-91DF-A41471B4B159}" type="pres">
      <dgm:prSet presAssocID="{FD7FFED5-666C-40CC-8C79-D25BC8741963}" presName="text" presStyleLbl="fgAcc0" presStyleIdx="0" presStyleCnt="2">
        <dgm:presLayoutVars>
          <dgm:chPref val="3"/>
        </dgm:presLayoutVars>
      </dgm:prSet>
      <dgm:spPr/>
    </dgm:pt>
    <dgm:pt modelId="{979E1FD4-E6D0-448D-A31B-549DFD6433F4}" type="pres">
      <dgm:prSet presAssocID="{FD7FFED5-666C-40CC-8C79-D25BC8741963}" presName="hierChild2" presStyleCnt="0"/>
      <dgm:spPr/>
    </dgm:pt>
    <dgm:pt modelId="{FA224E3D-7033-4171-8668-CDA1238660A5}" type="pres">
      <dgm:prSet presAssocID="{2E002D09-92F7-4708-A3E7-5B23C0153BF7}" presName="hierRoot1" presStyleCnt="0"/>
      <dgm:spPr/>
    </dgm:pt>
    <dgm:pt modelId="{E542DC9D-01AF-44D5-9B1E-6F618DE6574A}" type="pres">
      <dgm:prSet presAssocID="{2E002D09-92F7-4708-A3E7-5B23C0153BF7}" presName="composite" presStyleCnt="0"/>
      <dgm:spPr/>
    </dgm:pt>
    <dgm:pt modelId="{5F15BDEF-B968-4BDE-B063-0E765CCDB5F8}" type="pres">
      <dgm:prSet presAssocID="{2E002D09-92F7-4708-A3E7-5B23C0153BF7}" presName="background" presStyleLbl="node0" presStyleIdx="1" presStyleCnt="2"/>
      <dgm:spPr/>
    </dgm:pt>
    <dgm:pt modelId="{32538C15-CB6F-433B-A50B-EA6E69B4EEBC}" type="pres">
      <dgm:prSet presAssocID="{2E002D09-92F7-4708-A3E7-5B23C0153BF7}" presName="text" presStyleLbl="fgAcc0" presStyleIdx="1" presStyleCnt="2">
        <dgm:presLayoutVars>
          <dgm:chPref val="3"/>
        </dgm:presLayoutVars>
      </dgm:prSet>
      <dgm:spPr/>
    </dgm:pt>
    <dgm:pt modelId="{0374F08C-93FC-4DDE-AD6B-43DA28F997BF}" type="pres">
      <dgm:prSet presAssocID="{2E002D09-92F7-4708-A3E7-5B23C0153BF7}" presName="hierChild2" presStyleCnt="0"/>
      <dgm:spPr/>
    </dgm:pt>
  </dgm:ptLst>
  <dgm:cxnLst>
    <dgm:cxn modelId="{4657E70C-D56D-4A37-8D22-2BF7D721EB55}" srcId="{EF3EA0C3-9882-445E-A1FE-7094492DD11E}" destId="{2E002D09-92F7-4708-A3E7-5B23C0153BF7}" srcOrd="1" destOrd="0" parTransId="{F49634C8-CF46-47FA-9F9D-2289C96A6315}" sibTransId="{102221D2-FE67-4F74-8936-40570FAD23F6}"/>
    <dgm:cxn modelId="{679C7761-7B0E-4EB6-8119-6CC2D7855E5E}" type="presOf" srcId="{2E002D09-92F7-4708-A3E7-5B23C0153BF7}" destId="{32538C15-CB6F-433B-A50B-EA6E69B4EEBC}" srcOrd="0" destOrd="0" presId="urn:microsoft.com/office/officeart/2005/8/layout/hierarchy1"/>
    <dgm:cxn modelId="{45166196-BF1C-4866-9E40-A79ACEFCD551}" srcId="{EF3EA0C3-9882-445E-A1FE-7094492DD11E}" destId="{FD7FFED5-666C-40CC-8C79-D25BC8741963}" srcOrd="0" destOrd="0" parTransId="{B7D183AD-4EE5-4F47-8A23-4C94AC87C6C2}" sibTransId="{45D41D3E-4BCC-4AA0-95A3-6464D2A2E7C8}"/>
    <dgm:cxn modelId="{146D07E1-9FB5-4A61-B903-272D4F964F42}" type="presOf" srcId="{FD7FFED5-666C-40CC-8C79-D25BC8741963}" destId="{0E1073AC-BC02-4A3C-91DF-A41471B4B159}" srcOrd="0" destOrd="0" presId="urn:microsoft.com/office/officeart/2005/8/layout/hierarchy1"/>
    <dgm:cxn modelId="{CD1660FB-97FF-4BA9-8EE5-1A8A518D4DDD}" type="presOf" srcId="{EF3EA0C3-9882-445E-A1FE-7094492DD11E}" destId="{3B9CA4B6-30A0-43BC-9D97-B86FD3973957}" srcOrd="0" destOrd="0" presId="urn:microsoft.com/office/officeart/2005/8/layout/hierarchy1"/>
    <dgm:cxn modelId="{FF958EE0-CB20-42EE-B94F-5F2ABFF3AEE7}" type="presParOf" srcId="{3B9CA4B6-30A0-43BC-9D97-B86FD3973957}" destId="{4CC652E4-908C-447D-8EA3-601871A474A5}" srcOrd="0" destOrd="0" presId="urn:microsoft.com/office/officeart/2005/8/layout/hierarchy1"/>
    <dgm:cxn modelId="{1CCB8133-1136-460C-9CDC-95C735F8E7F9}" type="presParOf" srcId="{4CC652E4-908C-447D-8EA3-601871A474A5}" destId="{E6A1EA8A-82A2-466C-9192-54B02124D4D0}" srcOrd="0" destOrd="0" presId="urn:microsoft.com/office/officeart/2005/8/layout/hierarchy1"/>
    <dgm:cxn modelId="{57EE921E-E741-4E9E-8242-C9111F1A6B3A}" type="presParOf" srcId="{E6A1EA8A-82A2-466C-9192-54B02124D4D0}" destId="{A0F6E3DE-9B5C-4A4B-A0AB-414C4FD79FC2}" srcOrd="0" destOrd="0" presId="urn:microsoft.com/office/officeart/2005/8/layout/hierarchy1"/>
    <dgm:cxn modelId="{DC75AD46-733C-45EE-A6E4-A499F5E245F1}" type="presParOf" srcId="{E6A1EA8A-82A2-466C-9192-54B02124D4D0}" destId="{0E1073AC-BC02-4A3C-91DF-A41471B4B159}" srcOrd="1" destOrd="0" presId="urn:microsoft.com/office/officeart/2005/8/layout/hierarchy1"/>
    <dgm:cxn modelId="{C89B6310-948D-41A8-ACD2-2E116BE68B1B}" type="presParOf" srcId="{4CC652E4-908C-447D-8EA3-601871A474A5}" destId="{979E1FD4-E6D0-448D-A31B-549DFD6433F4}" srcOrd="1" destOrd="0" presId="urn:microsoft.com/office/officeart/2005/8/layout/hierarchy1"/>
    <dgm:cxn modelId="{BC4B06C2-94E8-4658-A74A-6E6AB20D199E}" type="presParOf" srcId="{3B9CA4B6-30A0-43BC-9D97-B86FD3973957}" destId="{FA224E3D-7033-4171-8668-CDA1238660A5}" srcOrd="1" destOrd="0" presId="urn:microsoft.com/office/officeart/2005/8/layout/hierarchy1"/>
    <dgm:cxn modelId="{BC91FA5C-3F85-4DE5-85D8-2D12BB6D1FF4}" type="presParOf" srcId="{FA224E3D-7033-4171-8668-CDA1238660A5}" destId="{E542DC9D-01AF-44D5-9B1E-6F618DE6574A}" srcOrd="0" destOrd="0" presId="urn:microsoft.com/office/officeart/2005/8/layout/hierarchy1"/>
    <dgm:cxn modelId="{F9C8FE4E-F285-40D8-A670-1E66C39F9E03}" type="presParOf" srcId="{E542DC9D-01AF-44D5-9B1E-6F618DE6574A}" destId="{5F15BDEF-B968-4BDE-B063-0E765CCDB5F8}" srcOrd="0" destOrd="0" presId="urn:microsoft.com/office/officeart/2005/8/layout/hierarchy1"/>
    <dgm:cxn modelId="{C05B6398-E2CC-42C2-B6A8-3B88ECB920BD}" type="presParOf" srcId="{E542DC9D-01AF-44D5-9B1E-6F618DE6574A}" destId="{32538C15-CB6F-433B-A50B-EA6E69B4EEBC}" srcOrd="1" destOrd="0" presId="urn:microsoft.com/office/officeart/2005/8/layout/hierarchy1"/>
    <dgm:cxn modelId="{7B0A775E-04C5-4FF8-AFB2-F9381D54F724}" type="presParOf" srcId="{FA224E3D-7033-4171-8668-CDA1238660A5}" destId="{0374F08C-93FC-4DDE-AD6B-43DA28F997B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F52FDD5-B4D6-4DC2-99AC-56E4E13C1507}"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6CAF003-87E7-4D1E-BDF4-37CA1DDE3B35}">
      <dgm:prSet/>
      <dgm:spPr/>
      <dgm:t>
        <a:bodyPr/>
        <a:lstStyle/>
        <a:p>
          <a:pPr>
            <a:defRPr cap="all"/>
          </a:pPr>
          <a:r>
            <a:rPr lang="en-GB" dirty="0"/>
            <a:t>Post live link to POEC on your feed/platforms and name the witness to be testifying </a:t>
          </a:r>
          <a:endParaRPr lang="en-US" dirty="0"/>
        </a:p>
      </dgm:t>
    </dgm:pt>
    <dgm:pt modelId="{94668540-CF3B-4BBF-BFEF-1F89F8C6B545}" type="parTrans" cxnId="{B249D36A-4C91-4D4A-AF3D-9DC4483E5952}">
      <dgm:prSet/>
      <dgm:spPr/>
      <dgm:t>
        <a:bodyPr/>
        <a:lstStyle/>
        <a:p>
          <a:endParaRPr lang="en-US"/>
        </a:p>
      </dgm:t>
    </dgm:pt>
    <dgm:pt modelId="{10241194-433C-422C-8737-0DAA799A319B}" type="sibTrans" cxnId="{B249D36A-4C91-4D4A-AF3D-9DC4483E5952}">
      <dgm:prSet/>
      <dgm:spPr/>
      <dgm:t>
        <a:bodyPr/>
        <a:lstStyle/>
        <a:p>
          <a:endParaRPr lang="en-US"/>
        </a:p>
      </dgm:t>
    </dgm:pt>
    <dgm:pt modelId="{88EE1073-01F0-4B82-A7CA-6765DE840762}">
      <dgm:prSet/>
      <dgm:spPr/>
      <dgm:t>
        <a:bodyPr/>
        <a:lstStyle/>
        <a:p>
          <a:pPr>
            <a:defRPr cap="all"/>
          </a:pPr>
          <a:r>
            <a:rPr lang="en-GB" dirty="0"/>
            <a:t>Consider your stakeholder engagement and priorities (interview, targeted messaging, online meeting/face-off to quell opponents)</a:t>
          </a:r>
          <a:endParaRPr lang="en-US" dirty="0"/>
        </a:p>
      </dgm:t>
    </dgm:pt>
    <dgm:pt modelId="{42F9D4D4-34E6-47C6-AFAC-B0E962A0DA28}" type="parTrans" cxnId="{AB271921-9E66-4A0B-A2A4-10DAFFBFBE43}">
      <dgm:prSet/>
      <dgm:spPr/>
      <dgm:t>
        <a:bodyPr/>
        <a:lstStyle/>
        <a:p>
          <a:endParaRPr lang="en-US"/>
        </a:p>
      </dgm:t>
    </dgm:pt>
    <dgm:pt modelId="{7C66FEB9-EBBD-4C1A-A929-8938BF795CB9}" type="sibTrans" cxnId="{AB271921-9E66-4A0B-A2A4-10DAFFBFBE43}">
      <dgm:prSet/>
      <dgm:spPr/>
      <dgm:t>
        <a:bodyPr/>
        <a:lstStyle/>
        <a:p>
          <a:endParaRPr lang="en-US"/>
        </a:p>
      </dgm:t>
    </dgm:pt>
    <dgm:pt modelId="{94E45AFB-0014-47BE-8E37-7FEC323A620D}">
      <dgm:prSet/>
      <dgm:spPr/>
      <dgm:t>
        <a:bodyPr/>
        <a:lstStyle/>
        <a:p>
          <a:pPr>
            <a:defRPr cap="all"/>
          </a:pPr>
          <a:r>
            <a:rPr lang="en-GB" dirty="0"/>
            <a:t>Include targeted messaging as per these slides </a:t>
          </a:r>
          <a:endParaRPr lang="en-US" dirty="0"/>
        </a:p>
      </dgm:t>
    </dgm:pt>
    <dgm:pt modelId="{BFBF2DCA-7722-474A-90EB-0D3B496F4B89}" type="parTrans" cxnId="{E98B8BF0-DB2B-4B2A-8AD8-15BFA07AFE9A}">
      <dgm:prSet/>
      <dgm:spPr/>
      <dgm:t>
        <a:bodyPr/>
        <a:lstStyle/>
        <a:p>
          <a:endParaRPr lang="en-US"/>
        </a:p>
      </dgm:t>
    </dgm:pt>
    <dgm:pt modelId="{7E8E63E4-469D-4E99-9D25-1E613CA19D18}" type="sibTrans" cxnId="{E98B8BF0-DB2B-4B2A-8AD8-15BFA07AFE9A}">
      <dgm:prSet/>
      <dgm:spPr/>
      <dgm:t>
        <a:bodyPr/>
        <a:lstStyle/>
        <a:p>
          <a:endParaRPr lang="en-US"/>
        </a:p>
      </dgm:t>
    </dgm:pt>
    <dgm:pt modelId="{6A8C1B8E-FA55-4EC6-A4AF-8DBEB34CA15D}">
      <dgm:prSet/>
      <dgm:spPr/>
      <dgm:t>
        <a:bodyPr/>
        <a:lstStyle/>
        <a:p>
          <a:pPr>
            <a:defRPr cap="all"/>
          </a:pPr>
          <a:r>
            <a:rPr lang="en-GB" dirty="0"/>
            <a:t>Include target photos as per these slides (tbd)</a:t>
          </a:r>
          <a:endParaRPr lang="en-US" dirty="0"/>
        </a:p>
      </dgm:t>
    </dgm:pt>
    <dgm:pt modelId="{3B03083C-C2A3-4235-8714-3489E18D33C0}" type="parTrans" cxnId="{33B8178F-8BAE-408C-A280-56832D57D8ED}">
      <dgm:prSet/>
      <dgm:spPr/>
      <dgm:t>
        <a:bodyPr/>
        <a:lstStyle/>
        <a:p>
          <a:endParaRPr lang="en-US"/>
        </a:p>
      </dgm:t>
    </dgm:pt>
    <dgm:pt modelId="{A1206602-FFF8-4415-A974-6081299A204C}" type="sibTrans" cxnId="{33B8178F-8BAE-408C-A280-56832D57D8ED}">
      <dgm:prSet/>
      <dgm:spPr/>
      <dgm:t>
        <a:bodyPr/>
        <a:lstStyle/>
        <a:p>
          <a:endParaRPr lang="en-US"/>
        </a:p>
      </dgm:t>
    </dgm:pt>
    <dgm:pt modelId="{90BA7B5F-22B6-46AA-9465-DA689FD6AACD}">
      <dgm:prSet/>
      <dgm:spPr/>
      <dgm:t>
        <a:bodyPr/>
        <a:lstStyle/>
        <a:p>
          <a:pPr>
            <a:defRPr cap="all"/>
          </a:pPr>
          <a:r>
            <a:rPr lang="en-GB" dirty="0"/>
            <a:t>Live posting during hearings</a:t>
          </a:r>
          <a:endParaRPr lang="en-US" dirty="0"/>
        </a:p>
      </dgm:t>
    </dgm:pt>
    <dgm:pt modelId="{CB2272E5-7A8C-4AEB-A0BA-A7CBA40AA340}" type="parTrans" cxnId="{DD5F5783-D562-4249-A3C1-973016B1E887}">
      <dgm:prSet/>
      <dgm:spPr/>
      <dgm:t>
        <a:bodyPr/>
        <a:lstStyle/>
        <a:p>
          <a:endParaRPr lang="en-US"/>
        </a:p>
      </dgm:t>
    </dgm:pt>
    <dgm:pt modelId="{C3319D16-9D96-451E-8EE3-13CC13236E29}" type="sibTrans" cxnId="{DD5F5783-D562-4249-A3C1-973016B1E887}">
      <dgm:prSet/>
      <dgm:spPr/>
      <dgm:t>
        <a:bodyPr/>
        <a:lstStyle/>
        <a:p>
          <a:endParaRPr lang="en-US"/>
        </a:p>
      </dgm:t>
    </dgm:pt>
    <dgm:pt modelId="{4210ECE9-3273-4642-8779-B53FAA7027A9}">
      <dgm:prSet/>
      <dgm:spPr/>
      <dgm:t>
        <a:bodyPr/>
        <a:lstStyle/>
        <a:p>
          <a:pPr>
            <a:defRPr cap="all"/>
          </a:pPr>
          <a:r>
            <a:rPr lang="en-GB" dirty="0"/>
            <a:t>Daily digest  - end of day </a:t>
          </a:r>
          <a:endParaRPr lang="en-US" dirty="0"/>
        </a:p>
      </dgm:t>
    </dgm:pt>
    <dgm:pt modelId="{A678876E-8BB8-49C1-B0A2-99351AB28D3A}" type="parTrans" cxnId="{7EF0AA99-0AC7-4FFE-B027-8DECA3A2A509}">
      <dgm:prSet/>
      <dgm:spPr/>
      <dgm:t>
        <a:bodyPr/>
        <a:lstStyle/>
        <a:p>
          <a:endParaRPr lang="en-US"/>
        </a:p>
      </dgm:t>
    </dgm:pt>
    <dgm:pt modelId="{41D1EFB7-E7B4-426E-8B56-C6F688E3E479}" type="sibTrans" cxnId="{7EF0AA99-0AC7-4FFE-B027-8DECA3A2A509}">
      <dgm:prSet/>
      <dgm:spPr/>
      <dgm:t>
        <a:bodyPr/>
        <a:lstStyle/>
        <a:p>
          <a:endParaRPr lang="en-US"/>
        </a:p>
      </dgm:t>
    </dgm:pt>
    <dgm:pt modelId="{EF37DE23-1376-447B-A0AB-D0513267B2FD}" type="pres">
      <dgm:prSet presAssocID="{DF52FDD5-B4D6-4DC2-99AC-56E4E13C1507}" presName="root" presStyleCnt="0">
        <dgm:presLayoutVars>
          <dgm:dir/>
          <dgm:resizeHandles val="exact"/>
        </dgm:presLayoutVars>
      </dgm:prSet>
      <dgm:spPr/>
    </dgm:pt>
    <dgm:pt modelId="{6B9FE4E0-C6B7-4232-8E23-398D1EF3EA52}" type="pres">
      <dgm:prSet presAssocID="{26CAF003-87E7-4D1E-BDF4-37CA1DDE3B35}" presName="compNode" presStyleCnt="0"/>
      <dgm:spPr/>
    </dgm:pt>
    <dgm:pt modelId="{19005D1D-E14C-47F7-B54E-AF8EAF5C16D4}" type="pres">
      <dgm:prSet presAssocID="{26CAF003-87E7-4D1E-BDF4-37CA1DDE3B35}" presName="iconBgRect" presStyleLbl="bgShp" presStyleIdx="0" presStyleCnt="6"/>
      <dgm:spPr/>
    </dgm:pt>
    <dgm:pt modelId="{B5A714A7-F3FC-4FDD-B987-C938A66DBB0E}" type="pres">
      <dgm:prSet presAssocID="{26CAF003-87E7-4D1E-BDF4-37CA1DDE3B35}"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titles"/>
        </a:ext>
      </dgm:extLst>
    </dgm:pt>
    <dgm:pt modelId="{85254DD0-699F-4619-8C18-E56737F1756B}" type="pres">
      <dgm:prSet presAssocID="{26CAF003-87E7-4D1E-BDF4-37CA1DDE3B35}" presName="spaceRect" presStyleCnt="0"/>
      <dgm:spPr/>
    </dgm:pt>
    <dgm:pt modelId="{8A466F09-98DF-47E3-A08C-25F8CACD1313}" type="pres">
      <dgm:prSet presAssocID="{26CAF003-87E7-4D1E-BDF4-37CA1DDE3B35}" presName="textRect" presStyleLbl="revTx" presStyleIdx="0" presStyleCnt="6">
        <dgm:presLayoutVars>
          <dgm:chMax val="1"/>
          <dgm:chPref val="1"/>
        </dgm:presLayoutVars>
      </dgm:prSet>
      <dgm:spPr/>
    </dgm:pt>
    <dgm:pt modelId="{8BB52A8A-510B-4EDB-BB9D-DCCA2F792909}" type="pres">
      <dgm:prSet presAssocID="{10241194-433C-422C-8737-0DAA799A319B}" presName="sibTrans" presStyleCnt="0"/>
      <dgm:spPr/>
    </dgm:pt>
    <dgm:pt modelId="{109581E8-36EF-404E-87BE-B09FBFDD243F}" type="pres">
      <dgm:prSet presAssocID="{88EE1073-01F0-4B82-A7CA-6765DE840762}" presName="compNode" presStyleCnt="0"/>
      <dgm:spPr/>
    </dgm:pt>
    <dgm:pt modelId="{6478EFA1-2EE3-4786-8CFB-3864DC7AE001}" type="pres">
      <dgm:prSet presAssocID="{88EE1073-01F0-4B82-A7CA-6765DE840762}" presName="iconBgRect" presStyleLbl="bgShp" presStyleIdx="1" presStyleCnt="6"/>
      <dgm:spPr/>
    </dgm:pt>
    <dgm:pt modelId="{916BF6B2-E020-4349-84A6-1D83D0311250}" type="pres">
      <dgm:prSet presAssocID="{88EE1073-01F0-4B82-A7CA-6765DE840762}"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6A85E53A-775A-4EB6-A73F-5CB69638C8D5}" type="pres">
      <dgm:prSet presAssocID="{88EE1073-01F0-4B82-A7CA-6765DE840762}" presName="spaceRect" presStyleCnt="0"/>
      <dgm:spPr/>
    </dgm:pt>
    <dgm:pt modelId="{6AA31BCE-6B2A-4C70-A8F2-A507EB3FD796}" type="pres">
      <dgm:prSet presAssocID="{88EE1073-01F0-4B82-A7CA-6765DE840762}" presName="textRect" presStyleLbl="revTx" presStyleIdx="1" presStyleCnt="6">
        <dgm:presLayoutVars>
          <dgm:chMax val="1"/>
          <dgm:chPref val="1"/>
        </dgm:presLayoutVars>
      </dgm:prSet>
      <dgm:spPr/>
    </dgm:pt>
    <dgm:pt modelId="{85270875-B56D-448B-8234-44E413D2FE79}" type="pres">
      <dgm:prSet presAssocID="{7C66FEB9-EBBD-4C1A-A929-8938BF795CB9}" presName="sibTrans" presStyleCnt="0"/>
      <dgm:spPr/>
    </dgm:pt>
    <dgm:pt modelId="{D41809D6-BF6A-4454-86C6-22DD510CD4DE}" type="pres">
      <dgm:prSet presAssocID="{94E45AFB-0014-47BE-8E37-7FEC323A620D}" presName="compNode" presStyleCnt="0"/>
      <dgm:spPr/>
    </dgm:pt>
    <dgm:pt modelId="{8CB25CC8-B7DE-4466-984C-55E6B51BB82B}" type="pres">
      <dgm:prSet presAssocID="{94E45AFB-0014-47BE-8E37-7FEC323A620D}" presName="iconBgRect" presStyleLbl="bgShp" presStyleIdx="2" presStyleCnt="6"/>
      <dgm:spPr/>
    </dgm:pt>
    <dgm:pt modelId="{0132E264-7DFA-4AD6-A16A-0C2937121B9A}" type="pres">
      <dgm:prSet presAssocID="{94E45AFB-0014-47BE-8E37-7FEC323A620D}"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526244B-73EA-402E-A906-0EC1731FD0F5}" type="pres">
      <dgm:prSet presAssocID="{94E45AFB-0014-47BE-8E37-7FEC323A620D}" presName="spaceRect" presStyleCnt="0"/>
      <dgm:spPr/>
    </dgm:pt>
    <dgm:pt modelId="{FD1BC96E-48E7-4E00-8C6A-25B0ED916572}" type="pres">
      <dgm:prSet presAssocID="{94E45AFB-0014-47BE-8E37-7FEC323A620D}" presName="textRect" presStyleLbl="revTx" presStyleIdx="2" presStyleCnt="6">
        <dgm:presLayoutVars>
          <dgm:chMax val="1"/>
          <dgm:chPref val="1"/>
        </dgm:presLayoutVars>
      </dgm:prSet>
      <dgm:spPr/>
    </dgm:pt>
    <dgm:pt modelId="{26FD5D63-E828-4333-9E27-1AFC62A4EED6}" type="pres">
      <dgm:prSet presAssocID="{7E8E63E4-469D-4E99-9D25-1E613CA19D18}" presName="sibTrans" presStyleCnt="0"/>
      <dgm:spPr/>
    </dgm:pt>
    <dgm:pt modelId="{E91EA165-60A6-4ACE-B171-CAA72B79797F}" type="pres">
      <dgm:prSet presAssocID="{6A8C1B8E-FA55-4EC6-A4AF-8DBEB34CA15D}" presName="compNode" presStyleCnt="0"/>
      <dgm:spPr/>
    </dgm:pt>
    <dgm:pt modelId="{E985BF32-DD08-451D-8CBD-0DBE75B91C74}" type="pres">
      <dgm:prSet presAssocID="{6A8C1B8E-FA55-4EC6-A4AF-8DBEB34CA15D}" presName="iconBgRect" presStyleLbl="bgShp" presStyleIdx="3" presStyleCnt="6"/>
      <dgm:spPr/>
    </dgm:pt>
    <dgm:pt modelId="{5005441F-1E72-483C-9311-7454C57CFBB6}" type="pres">
      <dgm:prSet presAssocID="{6A8C1B8E-FA55-4EC6-A4AF-8DBEB34CA15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mera"/>
        </a:ext>
      </dgm:extLst>
    </dgm:pt>
    <dgm:pt modelId="{760D6546-4F1C-431B-8B33-1A9A20258D87}" type="pres">
      <dgm:prSet presAssocID="{6A8C1B8E-FA55-4EC6-A4AF-8DBEB34CA15D}" presName="spaceRect" presStyleCnt="0"/>
      <dgm:spPr/>
    </dgm:pt>
    <dgm:pt modelId="{691F8CA9-CF1B-4312-AC75-41250B2BA8A2}" type="pres">
      <dgm:prSet presAssocID="{6A8C1B8E-FA55-4EC6-A4AF-8DBEB34CA15D}" presName="textRect" presStyleLbl="revTx" presStyleIdx="3" presStyleCnt="6">
        <dgm:presLayoutVars>
          <dgm:chMax val="1"/>
          <dgm:chPref val="1"/>
        </dgm:presLayoutVars>
      </dgm:prSet>
      <dgm:spPr/>
    </dgm:pt>
    <dgm:pt modelId="{EF2775BF-2B26-4578-9525-6D6BB8B98455}" type="pres">
      <dgm:prSet presAssocID="{A1206602-FFF8-4415-A974-6081299A204C}" presName="sibTrans" presStyleCnt="0"/>
      <dgm:spPr/>
    </dgm:pt>
    <dgm:pt modelId="{CC40706E-9648-49DA-881A-095E6194E38D}" type="pres">
      <dgm:prSet presAssocID="{90BA7B5F-22B6-46AA-9465-DA689FD6AACD}" presName="compNode" presStyleCnt="0"/>
      <dgm:spPr/>
    </dgm:pt>
    <dgm:pt modelId="{57A1137C-1A95-4E22-B418-FD82FC1B7F31}" type="pres">
      <dgm:prSet presAssocID="{90BA7B5F-22B6-46AA-9465-DA689FD6AACD}" presName="iconBgRect" presStyleLbl="bgShp" presStyleIdx="4" presStyleCnt="6"/>
      <dgm:spPr/>
    </dgm:pt>
    <dgm:pt modelId="{E00BE6FB-0B2D-4E63-8C74-ABE2C8F914ED}" type="pres">
      <dgm:prSet presAssocID="{90BA7B5F-22B6-46AA-9465-DA689FD6AAC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at"/>
        </a:ext>
      </dgm:extLst>
    </dgm:pt>
    <dgm:pt modelId="{AFA0931D-8DBE-4543-968B-173FF7F3A70A}" type="pres">
      <dgm:prSet presAssocID="{90BA7B5F-22B6-46AA-9465-DA689FD6AACD}" presName="spaceRect" presStyleCnt="0"/>
      <dgm:spPr/>
    </dgm:pt>
    <dgm:pt modelId="{B606E203-4936-426E-BA07-214115477491}" type="pres">
      <dgm:prSet presAssocID="{90BA7B5F-22B6-46AA-9465-DA689FD6AACD}" presName="textRect" presStyleLbl="revTx" presStyleIdx="4" presStyleCnt="6">
        <dgm:presLayoutVars>
          <dgm:chMax val="1"/>
          <dgm:chPref val="1"/>
        </dgm:presLayoutVars>
      </dgm:prSet>
      <dgm:spPr/>
    </dgm:pt>
    <dgm:pt modelId="{FEBBE617-7A86-44DD-A2DA-331C4C8ACA8B}" type="pres">
      <dgm:prSet presAssocID="{C3319D16-9D96-451E-8EE3-13CC13236E29}" presName="sibTrans" presStyleCnt="0"/>
      <dgm:spPr/>
    </dgm:pt>
    <dgm:pt modelId="{B5232C66-02BC-48BD-8BC7-08A2611B5CCD}" type="pres">
      <dgm:prSet presAssocID="{4210ECE9-3273-4642-8779-B53FAA7027A9}" presName="compNode" presStyleCnt="0"/>
      <dgm:spPr/>
    </dgm:pt>
    <dgm:pt modelId="{C951BE6C-FDBF-4DB8-BD4D-261979D3BFBD}" type="pres">
      <dgm:prSet presAssocID="{4210ECE9-3273-4642-8779-B53FAA7027A9}" presName="iconBgRect" presStyleLbl="bgShp" presStyleIdx="5" presStyleCnt="6"/>
      <dgm:spPr/>
    </dgm:pt>
    <dgm:pt modelId="{DE6DA9C9-9A02-4AA2-808E-9C40449CA833}" type="pres">
      <dgm:prSet presAssocID="{4210ECE9-3273-4642-8779-B53FAA7027A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mach"/>
        </a:ext>
      </dgm:extLst>
    </dgm:pt>
    <dgm:pt modelId="{AE99E231-FAD8-4C08-8B0C-9C2C92794B93}" type="pres">
      <dgm:prSet presAssocID="{4210ECE9-3273-4642-8779-B53FAA7027A9}" presName="spaceRect" presStyleCnt="0"/>
      <dgm:spPr/>
    </dgm:pt>
    <dgm:pt modelId="{172D4839-2AC2-44BD-B7C8-B28827A64687}" type="pres">
      <dgm:prSet presAssocID="{4210ECE9-3273-4642-8779-B53FAA7027A9}" presName="textRect" presStyleLbl="revTx" presStyleIdx="5" presStyleCnt="6">
        <dgm:presLayoutVars>
          <dgm:chMax val="1"/>
          <dgm:chPref val="1"/>
        </dgm:presLayoutVars>
      </dgm:prSet>
      <dgm:spPr/>
    </dgm:pt>
  </dgm:ptLst>
  <dgm:cxnLst>
    <dgm:cxn modelId="{7B18A809-FCDC-4FC0-9F49-DFC6EC40BE8F}" type="presOf" srcId="{88EE1073-01F0-4B82-A7CA-6765DE840762}" destId="{6AA31BCE-6B2A-4C70-A8F2-A507EB3FD796}" srcOrd="0" destOrd="0" presId="urn:microsoft.com/office/officeart/2018/5/layout/IconCircleLabelList"/>
    <dgm:cxn modelId="{E970D21E-A273-4A5D-A738-6880A2BFC516}" type="presOf" srcId="{6A8C1B8E-FA55-4EC6-A4AF-8DBEB34CA15D}" destId="{691F8CA9-CF1B-4312-AC75-41250B2BA8A2}" srcOrd="0" destOrd="0" presId="urn:microsoft.com/office/officeart/2018/5/layout/IconCircleLabelList"/>
    <dgm:cxn modelId="{AB271921-9E66-4A0B-A2A4-10DAFFBFBE43}" srcId="{DF52FDD5-B4D6-4DC2-99AC-56E4E13C1507}" destId="{88EE1073-01F0-4B82-A7CA-6765DE840762}" srcOrd="1" destOrd="0" parTransId="{42F9D4D4-34E6-47C6-AFAC-B0E962A0DA28}" sibTransId="{7C66FEB9-EBBD-4C1A-A929-8938BF795CB9}"/>
    <dgm:cxn modelId="{7D155A2B-FAB9-4D6A-8FE3-CB03986F2F70}" type="presOf" srcId="{DF52FDD5-B4D6-4DC2-99AC-56E4E13C1507}" destId="{EF37DE23-1376-447B-A0AB-D0513267B2FD}" srcOrd="0" destOrd="0" presId="urn:microsoft.com/office/officeart/2018/5/layout/IconCircleLabelList"/>
    <dgm:cxn modelId="{B249D36A-4C91-4D4A-AF3D-9DC4483E5952}" srcId="{DF52FDD5-B4D6-4DC2-99AC-56E4E13C1507}" destId="{26CAF003-87E7-4D1E-BDF4-37CA1DDE3B35}" srcOrd="0" destOrd="0" parTransId="{94668540-CF3B-4BBF-BFEF-1F89F8C6B545}" sibTransId="{10241194-433C-422C-8737-0DAA799A319B}"/>
    <dgm:cxn modelId="{E9E9DF70-DFF1-4893-B1DA-4082994FF0F6}" type="presOf" srcId="{4210ECE9-3273-4642-8779-B53FAA7027A9}" destId="{172D4839-2AC2-44BD-B7C8-B28827A64687}" srcOrd="0" destOrd="0" presId="urn:microsoft.com/office/officeart/2018/5/layout/IconCircleLabelList"/>
    <dgm:cxn modelId="{DD5F5783-D562-4249-A3C1-973016B1E887}" srcId="{DF52FDD5-B4D6-4DC2-99AC-56E4E13C1507}" destId="{90BA7B5F-22B6-46AA-9465-DA689FD6AACD}" srcOrd="4" destOrd="0" parTransId="{CB2272E5-7A8C-4AEB-A0BA-A7CBA40AA340}" sibTransId="{C3319D16-9D96-451E-8EE3-13CC13236E29}"/>
    <dgm:cxn modelId="{33B8178F-8BAE-408C-A280-56832D57D8ED}" srcId="{DF52FDD5-B4D6-4DC2-99AC-56E4E13C1507}" destId="{6A8C1B8E-FA55-4EC6-A4AF-8DBEB34CA15D}" srcOrd="3" destOrd="0" parTransId="{3B03083C-C2A3-4235-8714-3489E18D33C0}" sibTransId="{A1206602-FFF8-4415-A974-6081299A204C}"/>
    <dgm:cxn modelId="{BA05BE96-F1D0-454C-A927-6715D9CF565D}" type="presOf" srcId="{94E45AFB-0014-47BE-8E37-7FEC323A620D}" destId="{FD1BC96E-48E7-4E00-8C6A-25B0ED916572}" srcOrd="0" destOrd="0" presId="urn:microsoft.com/office/officeart/2018/5/layout/IconCircleLabelList"/>
    <dgm:cxn modelId="{7EF0AA99-0AC7-4FFE-B027-8DECA3A2A509}" srcId="{DF52FDD5-B4D6-4DC2-99AC-56E4E13C1507}" destId="{4210ECE9-3273-4642-8779-B53FAA7027A9}" srcOrd="5" destOrd="0" parTransId="{A678876E-8BB8-49C1-B0A2-99351AB28D3A}" sibTransId="{41D1EFB7-E7B4-426E-8B56-C6F688E3E479}"/>
    <dgm:cxn modelId="{515E0DB4-0DFC-4491-89E4-695209633A2D}" type="presOf" srcId="{26CAF003-87E7-4D1E-BDF4-37CA1DDE3B35}" destId="{8A466F09-98DF-47E3-A08C-25F8CACD1313}" srcOrd="0" destOrd="0" presId="urn:microsoft.com/office/officeart/2018/5/layout/IconCircleLabelList"/>
    <dgm:cxn modelId="{DBCBB4C9-3425-4370-BD01-F528E971985C}" type="presOf" srcId="{90BA7B5F-22B6-46AA-9465-DA689FD6AACD}" destId="{B606E203-4936-426E-BA07-214115477491}" srcOrd="0" destOrd="0" presId="urn:microsoft.com/office/officeart/2018/5/layout/IconCircleLabelList"/>
    <dgm:cxn modelId="{E98B8BF0-DB2B-4B2A-8AD8-15BFA07AFE9A}" srcId="{DF52FDD5-B4D6-4DC2-99AC-56E4E13C1507}" destId="{94E45AFB-0014-47BE-8E37-7FEC323A620D}" srcOrd="2" destOrd="0" parTransId="{BFBF2DCA-7722-474A-90EB-0D3B496F4B89}" sibTransId="{7E8E63E4-469D-4E99-9D25-1E613CA19D18}"/>
    <dgm:cxn modelId="{6C3711B5-29E2-4E26-BEA2-F44CB6956ABD}" type="presParOf" srcId="{EF37DE23-1376-447B-A0AB-D0513267B2FD}" destId="{6B9FE4E0-C6B7-4232-8E23-398D1EF3EA52}" srcOrd="0" destOrd="0" presId="urn:microsoft.com/office/officeart/2018/5/layout/IconCircleLabelList"/>
    <dgm:cxn modelId="{8C9D9C7E-82F7-4AD1-AA36-D0E93853A89C}" type="presParOf" srcId="{6B9FE4E0-C6B7-4232-8E23-398D1EF3EA52}" destId="{19005D1D-E14C-47F7-B54E-AF8EAF5C16D4}" srcOrd="0" destOrd="0" presId="urn:microsoft.com/office/officeart/2018/5/layout/IconCircleLabelList"/>
    <dgm:cxn modelId="{2E75DBA8-FC5C-48DF-A4CE-E491F163C497}" type="presParOf" srcId="{6B9FE4E0-C6B7-4232-8E23-398D1EF3EA52}" destId="{B5A714A7-F3FC-4FDD-B987-C938A66DBB0E}" srcOrd="1" destOrd="0" presId="urn:microsoft.com/office/officeart/2018/5/layout/IconCircleLabelList"/>
    <dgm:cxn modelId="{B616C740-E2B8-4FE1-93FF-64612FF70A44}" type="presParOf" srcId="{6B9FE4E0-C6B7-4232-8E23-398D1EF3EA52}" destId="{85254DD0-699F-4619-8C18-E56737F1756B}" srcOrd="2" destOrd="0" presId="urn:microsoft.com/office/officeart/2018/5/layout/IconCircleLabelList"/>
    <dgm:cxn modelId="{FB737DFC-95BA-4156-989C-32A78F22B7E4}" type="presParOf" srcId="{6B9FE4E0-C6B7-4232-8E23-398D1EF3EA52}" destId="{8A466F09-98DF-47E3-A08C-25F8CACD1313}" srcOrd="3" destOrd="0" presId="urn:microsoft.com/office/officeart/2018/5/layout/IconCircleLabelList"/>
    <dgm:cxn modelId="{00E67210-46BB-49E6-9C25-E904864D292D}" type="presParOf" srcId="{EF37DE23-1376-447B-A0AB-D0513267B2FD}" destId="{8BB52A8A-510B-4EDB-BB9D-DCCA2F792909}" srcOrd="1" destOrd="0" presId="urn:microsoft.com/office/officeart/2018/5/layout/IconCircleLabelList"/>
    <dgm:cxn modelId="{BF3E09C4-AA60-4FAE-A2FF-924B3C162524}" type="presParOf" srcId="{EF37DE23-1376-447B-A0AB-D0513267B2FD}" destId="{109581E8-36EF-404E-87BE-B09FBFDD243F}" srcOrd="2" destOrd="0" presId="urn:microsoft.com/office/officeart/2018/5/layout/IconCircleLabelList"/>
    <dgm:cxn modelId="{5725B854-8C75-4B14-8815-B438F14677B5}" type="presParOf" srcId="{109581E8-36EF-404E-87BE-B09FBFDD243F}" destId="{6478EFA1-2EE3-4786-8CFB-3864DC7AE001}" srcOrd="0" destOrd="0" presId="urn:microsoft.com/office/officeart/2018/5/layout/IconCircleLabelList"/>
    <dgm:cxn modelId="{98B01847-8C61-4E09-8F15-B4650A358DE1}" type="presParOf" srcId="{109581E8-36EF-404E-87BE-B09FBFDD243F}" destId="{916BF6B2-E020-4349-84A6-1D83D0311250}" srcOrd="1" destOrd="0" presId="urn:microsoft.com/office/officeart/2018/5/layout/IconCircleLabelList"/>
    <dgm:cxn modelId="{22FFAA9C-87C8-4AEC-A1DD-A0ED3D9CE625}" type="presParOf" srcId="{109581E8-36EF-404E-87BE-B09FBFDD243F}" destId="{6A85E53A-775A-4EB6-A73F-5CB69638C8D5}" srcOrd="2" destOrd="0" presId="urn:microsoft.com/office/officeart/2018/5/layout/IconCircleLabelList"/>
    <dgm:cxn modelId="{B5D91604-4D6E-46C3-800B-4F833BF06D4D}" type="presParOf" srcId="{109581E8-36EF-404E-87BE-B09FBFDD243F}" destId="{6AA31BCE-6B2A-4C70-A8F2-A507EB3FD796}" srcOrd="3" destOrd="0" presId="urn:microsoft.com/office/officeart/2018/5/layout/IconCircleLabelList"/>
    <dgm:cxn modelId="{2A11C48F-3D12-4A4D-974D-D50ED089F1A8}" type="presParOf" srcId="{EF37DE23-1376-447B-A0AB-D0513267B2FD}" destId="{85270875-B56D-448B-8234-44E413D2FE79}" srcOrd="3" destOrd="0" presId="urn:microsoft.com/office/officeart/2018/5/layout/IconCircleLabelList"/>
    <dgm:cxn modelId="{BB60511B-C4C3-4878-9F51-8741B72C339D}" type="presParOf" srcId="{EF37DE23-1376-447B-A0AB-D0513267B2FD}" destId="{D41809D6-BF6A-4454-86C6-22DD510CD4DE}" srcOrd="4" destOrd="0" presId="urn:microsoft.com/office/officeart/2018/5/layout/IconCircleLabelList"/>
    <dgm:cxn modelId="{94570F91-7DE8-46DB-907B-6F9B3C66000A}" type="presParOf" srcId="{D41809D6-BF6A-4454-86C6-22DD510CD4DE}" destId="{8CB25CC8-B7DE-4466-984C-55E6B51BB82B}" srcOrd="0" destOrd="0" presId="urn:microsoft.com/office/officeart/2018/5/layout/IconCircleLabelList"/>
    <dgm:cxn modelId="{FB553024-AED2-4747-B443-491709A724A0}" type="presParOf" srcId="{D41809D6-BF6A-4454-86C6-22DD510CD4DE}" destId="{0132E264-7DFA-4AD6-A16A-0C2937121B9A}" srcOrd="1" destOrd="0" presId="urn:microsoft.com/office/officeart/2018/5/layout/IconCircleLabelList"/>
    <dgm:cxn modelId="{6B9564FB-08CF-4935-AF0A-0F4EF7352B44}" type="presParOf" srcId="{D41809D6-BF6A-4454-86C6-22DD510CD4DE}" destId="{4526244B-73EA-402E-A906-0EC1731FD0F5}" srcOrd="2" destOrd="0" presId="urn:microsoft.com/office/officeart/2018/5/layout/IconCircleLabelList"/>
    <dgm:cxn modelId="{B200C201-8F48-4628-93BF-9B89D0F90C1E}" type="presParOf" srcId="{D41809D6-BF6A-4454-86C6-22DD510CD4DE}" destId="{FD1BC96E-48E7-4E00-8C6A-25B0ED916572}" srcOrd="3" destOrd="0" presId="urn:microsoft.com/office/officeart/2018/5/layout/IconCircleLabelList"/>
    <dgm:cxn modelId="{AD518144-A03A-4BAC-853E-07689C93C2F0}" type="presParOf" srcId="{EF37DE23-1376-447B-A0AB-D0513267B2FD}" destId="{26FD5D63-E828-4333-9E27-1AFC62A4EED6}" srcOrd="5" destOrd="0" presId="urn:microsoft.com/office/officeart/2018/5/layout/IconCircleLabelList"/>
    <dgm:cxn modelId="{1B9769CB-FCD6-498B-BCDF-5857A47B88D3}" type="presParOf" srcId="{EF37DE23-1376-447B-A0AB-D0513267B2FD}" destId="{E91EA165-60A6-4ACE-B171-CAA72B79797F}" srcOrd="6" destOrd="0" presId="urn:microsoft.com/office/officeart/2018/5/layout/IconCircleLabelList"/>
    <dgm:cxn modelId="{DDAB9008-5676-404A-ADAB-FED9F515F3BB}" type="presParOf" srcId="{E91EA165-60A6-4ACE-B171-CAA72B79797F}" destId="{E985BF32-DD08-451D-8CBD-0DBE75B91C74}" srcOrd="0" destOrd="0" presId="urn:microsoft.com/office/officeart/2018/5/layout/IconCircleLabelList"/>
    <dgm:cxn modelId="{1A70E488-617D-4BF2-8E56-F2BA1B987536}" type="presParOf" srcId="{E91EA165-60A6-4ACE-B171-CAA72B79797F}" destId="{5005441F-1E72-483C-9311-7454C57CFBB6}" srcOrd="1" destOrd="0" presId="urn:microsoft.com/office/officeart/2018/5/layout/IconCircleLabelList"/>
    <dgm:cxn modelId="{19C41923-84F2-4318-B8B3-5696DDD4B57A}" type="presParOf" srcId="{E91EA165-60A6-4ACE-B171-CAA72B79797F}" destId="{760D6546-4F1C-431B-8B33-1A9A20258D87}" srcOrd="2" destOrd="0" presId="urn:microsoft.com/office/officeart/2018/5/layout/IconCircleLabelList"/>
    <dgm:cxn modelId="{97804934-BD1B-4F13-8A42-C49A216DC3C2}" type="presParOf" srcId="{E91EA165-60A6-4ACE-B171-CAA72B79797F}" destId="{691F8CA9-CF1B-4312-AC75-41250B2BA8A2}" srcOrd="3" destOrd="0" presId="urn:microsoft.com/office/officeart/2018/5/layout/IconCircleLabelList"/>
    <dgm:cxn modelId="{AFB0A626-3944-4C17-B841-ED1997207CBF}" type="presParOf" srcId="{EF37DE23-1376-447B-A0AB-D0513267B2FD}" destId="{EF2775BF-2B26-4578-9525-6D6BB8B98455}" srcOrd="7" destOrd="0" presId="urn:microsoft.com/office/officeart/2018/5/layout/IconCircleLabelList"/>
    <dgm:cxn modelId="{B92C5EC1-5075-441D-B3A1-EC82C76425E7}" type="presParOf" srcId="{EF37DE23-1376-447B-A0AB-D0513267B2FD}" destId="{CC40706E-9648-49DA-881A-095E6194E38D}" srcOrd="8" destOrd="0" presId="urn:microsoft.com/office/officeart/2018/5/layout/IconCircleLabelList"/>
    <dgm:cxn modelId="{0106247D-4917-484D-99F6-FE03FE468552}" type="presParOf" srcId="{CC40706E-9648-49DA-881A-095E6194E38D}" destId="{57A1137C-1A95-4E22-B418-FD82FC1B7F31}" srcOrd="0" destOrd="0" presId="urn:microsoft.com/office/officeart/2018/5/layout/IconCircleLabelList"/>
    <dgm:cxn modelId="{1A07F1F8-15C8-4302-B5A4-8C76961B4813}" type="presParOf" srcId="{CC40706E-9648-49DA-881A-095E6194E38D}" destId="{E00BE6FB-0B2D-4E63-8C74-ABE2C8F914ED}" srcOrd="1" destOrd="0" presId="urn:microsoft.com/office/officeart/2018/5/layout/IconCircleLabelList"/>
    <dgm:cxn modelId="{9F721BE1-B560-4E6E-BCB0-A1EA94BC520C}" type="presParOf" srcId="{CC40706E-9648-49DA-881A-095E6194E38D}" destId="{AFA0931D-8DBE-4543-968B-173FF7F3A70A}" srcOrd="2" destOrd="0" presId="urn:microsoft.com/office/officeart/2018/5/layout/IconCircleLabelList"/>
    <dgm:cxn modelId="{3850C909-6692-45FA-B62E-4704827FE275}" type="presParOf" srcId="{CC40706E-9648-49DA-881A-095E6194E38D}" destId="{B606E203-4936-426E-BA07-214115477491}" srcOrd="3" destOrd="0" presId="urn:microsoft.com/office/officeart/2018/5/layout/IconCircleLabelList"/>
    <dgm:cxn modelId="{4C7C7EBA-D8B6-4F81-9C1E-47907A8C36ED}" type="presParOf" srcId="{EF37DE23-1376-447B-A0AB-D0513267B2FD}" destId="{FEBBE617-7A86-44DD-A2DA-331C4C8ACA8B}" srcOrd="9" destOrd="0" presId="urn:microsoft.com/office/officeart/2018/5/layout/IconCircleLabelList"/>
    <dgm:cxn modelId="{8D9F5642-7EC3-428F-86AE-96BF74679130}" type="presParOf" srcId="{EF37DE23-1376-447B-A0AB-D0513267B2FD}" destId="{B5232C66-02BC-48BD-8BC7-08A2611B5CCD}" srcOrd="10" destOrd="0" presId="urn:microsoft.com/office/officeart/2018/5/layout/IconCircleLabelList"/>
    <dgm:cxn modelId="{B428C245-9F73-4DEE-B698-4651E3DE495C}" type="presParOf" srcId="{B5232C66-02BC-48BD-8BC7-08A2611B5CCD}" destId="{C951BE6C-FDBF-4DB8-BD4D-261979D3BFBD}" srcOrd="0" destOrd="0" presId="urn:microsoft.com/office/officeart/2018/5/layout/IconCircleLabelList"/>
    <dgm:cxn modelId="{9A3206F3-E356-46D3-8E95-D2AE4C2D8EFD}" type="presParOf" srcId="{B5232C66-02BC-48BD-8BC7-08A2611B5CCD}" destId="{DE6DA9C9-9A02-4AA2-808E-9C40449CA833}" srcOrd="1" destOrd="0" presId="urn:microsoft.com/office/officeart/2018/5/layout/IconCircleLabelList"/>
    <dgm:cxn modelId="{78EF7AA6-B584-4EB9-9C1D-FB5D9183688D}" type="presParOf" srcId="{B5232C66-02BC-48BD-8BC7-08A2611B5CCD}" destId="{AE99E231-FAD8-4C08-8B0C-9C2C92794B93}" srcOrd="2" destOrd="0" presId="urn:microsoft.com/office/officeart/2018/5/layout/IconCircleLabelList"/>
    <dgm:cxn modelId="{7C85C8C7-70FD-4FA8-A446-B9253B522F69}" type="presParOf" srcId="{B5232C66-02BC-48BD-8BC7-08A2611B5CCD}" destId="{172D4839-2AC2-44BD-B7C8-B28827A64687}"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20D8CBF-67FB-4247-B0B8-DF5DD89F485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76FDB3E-E360-4C88-BF73-58352478BF51}">
      <dgm:prSet/>
      <dgm:spPr/>
      <dgm:t>
        <a:bodyPr/>
        <a:lstStyle/>
        <a:p>
          <a:r>
            <a:rPr lang="en-GB" dirty="0"/>
            <a:t>CCF</a:t>
          </a:r>
          <a:endParaRPr lang="en-US" dirty="0"/>
        </a:p>
      </dgm:t>
    </dgm:pt>
    <dgm:pt modelId="{83B4E376-08B7-4BF5-9A43-3498F9570B6D}" type="parTrans" cxnId="{352CBF50-6C87-45AA-99C7-4E39EC9989B3}">
      <dgm:prSet/>
      <dgm:spPr/>
      <dgm:t>
        <a:bodyPr/>
        <a:lstStyle/>
        <a:p>
          <a:endParaRPr lang="en-US"/>
        </a:p>
      </dgm:t>
    </dgm:pt>
    <dgm:pt modelId="{7922BF2E-77F9-40ED-B670-BBFADB453705}" type="sibTrans" cxnId="{352CBF50-6C87-45AA-99C7-4E39EC9989B3}">
      <dgm:prSet/>
      <dgm:spPr/>
      <dgm:t>
        <a:bodyPr/>
        <a:lstStyle/>
        <a:p>
          <a:endParaRPr lang="en-US"/>
        </a:p>
      </dgm:t>
    </dgm:pt>
    <dgm:pt modelId="{4E85E819-CD4A-4EF1-88ED-6F448DDD9E1E}">
      <dgm:prSet/>
      <dgm:spPr/>
      <dgm:t>
        <a:bodyPr/>
        <a:lstStyle/>
        <a:p>
          <a:r>
            <a:rPr lang="en-GB" dirty="0"/>
            <a:t>CCLA</a:t>
          </a:r>
          <a:endParaRPr lang="en-US" dirty="0"/>
        </a:p>
      </dgm:t>
    </dgm:pt>
    <dgm:pt modelId="{1438175B-84F6-4EEA-9DCC-7DE89D0A7649}" type="parTrans" cxnId="{11858478-FFF4-4454-AFB1-F4417350BC9A}">
      <dgm:prSet/>
      <dgm:spPr/>
      <dgm:t>
        <a:bodyPr/>
        <a:lstStyle/>
        <a:p>
          <a:endParaRPr lang="en-US"/>
        </a:p>
      </dgm:t>
    </dgm:pt>
    <dgm:pt modelId="{4C2B6515-403B-41F2-BCF2-14FFDBCFA8D5}" type="sibTrans" cxnId="{11858478-FFF4-4454-AFB1-F4417350BC9A}">
      <dgm:prSet/>
      <dgm:spPr/>
      <dgm:t>
        <a:bodyPr/>
        <a:lstStyle/>
        <a:p>
          <a:endParaRPr lang="en-US"/>
        </a:p>
      </dgm:t>
    </dgm:pt>
    <dgm:pt modelId="{D9884A33-BAC1-442B-9094-C5323651FD63}">
      <dgm:prSet/>
      <dgm:spPr/>
      <dgm:t>
        <a:bodyPr/>
        <a:lstStyle/>
        <a:p>
          <a:r>
            <a:rPr lang="en-GB" dirty="0"/>
            <a:t>JCCF</a:t>
          </a:r>
          <a:endParaRPr lang="en-US" dirty="0"/>
        </a:p>
      </dgm:t>
    </dgm:pt>
    <dgm:pt modelId="{7C9413A3-B093-4017-A904-132D9F13FE20}" type="parTrans" cxnId="{9562C500-D825-4491-B785-79B5F50A67D8}">
      <dgm:prSet/>
      <dgm:spPr/>
      <dgm:t>
        <a:bodyPr/>
        <a:lstStyle/>
        <a:p>
          <a:endParaRPr lang="en-US"/>
        </a:p>
      </dgm:t>
    </dgm:pt>
    <dgm:pt modelId="{258DACC0-53A6-4CA2-8D09-80C95064F1A0}" type="sibTrans" cxnId="{9562C500-D825-4491-B785-79B5F50A67D8}">
      <dgm:prSet/>
      <dgm:spPr/>
      <dgm:t>
        <a:bodyPr/>
        <a:lstStyle/>
        <a:p>
          <a:endParaRPr lang="en-US"/>
        </a:p>
      </dgm:t>
    </dgm:pt>
    <dgm:pt modelId="{A559FF95-3C5A-4348-9F35-418F50DA6622}">
      <dgm:prSet/>
      <dgm:spPr/>
      <dgm:t>
        <a:bodyPr/>
        <a:lstStyle/>
        <a:p>
          <a:r>
            <a:rPr lang="en-GB" dirty="0"/>
            <a:t>New Democracy Fund </a:t>
          </a:r>
          <a:endParaRPr lang="en-US" dirty="0"/>
        </a:p>
      </dgm:t>
    </dgm:pt>
    <dgm:pt modelId="{AE084C01-58CF-44A8-91D4-76BF9766411D}" type="parTrans" cxnId="{B5AF8735-24F0-48FD-B6D9-6F95935FE477}">
      <dgm:prSet/>
      <dgm:spPr/>
      <dgm:t>
        <a:bodyPr/>
        <a:lstStyle/>
        <a:p>
          <a:endParaRPr lang="en-US"/>
        </a:p>
      </dgm:t>
    </dgm:pt>
    <dgm:pt modelId="{964BF9B4-DC34-46FC-B3B2-60B23C766398}" type="sibTrans" cxnId="{B5AF8735-24F0-48FD-B6D9-6F95935FE477}">
      <dgm:prSet/>
      <dgm:spPr/>
      <dgm:t>
        <a:bodyPr/>
        <a:lstStyle/>
        <a:p>
          <a:endParaRPr lang="en-US"/>
        </a:p>
      </dgm:t>
    </dgm:pt>
    <dgm:pt modelId="{5F850D7F-A788-42A7-8B3D-70A21A7DE05A}">
      <dgm:prSet/>
      <dgm:spPr/>
      <dgm:t>
        <a:bodyPr/>
        <a:lstStyle/>
        <a:p>
          <a:r>
            <a:rPr lang="en-GB" dirty="0"/>
            <a:t>Canada Human Rights Commission </a:t>
          </a:r>
          <a:endParaRPr lang="en-US" dirty="0"/>
        </a:p>
      </dgm:t>
    </dgm:pt>
    <dgm:pt modelId="{743EED49-D477-4F9D-9CC3-BD3A35899CED}" type="parTrans" cxnId="{311754DC-8D20-44D5-A9BD-48B720A836A3}">
      <dgm:prSet/>
      <dgm:spPr/>
      <dgm:t>
        <a:bodyPr/>
        <a:lstStyle/>
        <a:p>
          <a:endParaRPr lang="en-US"/>
        </a:p>
      </dgm:t>
    </dgm:pt>
    <dgm:pt modelId="{EB3C7E55-73DA-4DA8-B0A9-A8A8F2F34E38}" type="sibTrans" cxnId="{311754DC-8D20-44D5-A9BD-48B720A836A3}">
      <dgm:prSet/>
      <dgm:spPr/>
      <dgm:t>
        <a:bodyPr/>
        <a:lstStyle/>
        <a:p>
          <a:endParaRPr lang="en-US"/>
        </a:p>
      </dgm:t>
    </dgm:pt>
    <dgm:pt modelId="{B5E60350-9C70-4242-9409-F512E785F1E1}">
      <dgm:prSet/>
      <dgm:spPr/>
      <dgm:t>
        <a:bodyPr/>
        <a:lstStyle/>
        <a:p>
          <a:r>
            <a:rPr lang="en-GB" dirty="0"/>
            <a:t>Anti-Hate Network </a:t>
          </a:r>
          <a:endParaRPr lang="en-US" dirty="0"/>
        </a:p>
      </dgm:t>
    </dgm:pt>
    <dgm:pt modelId="{50F0387C-58F4-4967-893D-0EE2E5B02EC2}" type="parTrans" cxnId="{0DEB5E75-BF0B-46C7-B474-8780949A7834}">
      <dgm:prSet/>
      <dgm:spPr/>
      <dgm:t>
        <a:bodyPr/>
        <a:lstStyle/>
        <a:p>
          <a:endParaRPr lang="en-US"/>
        </a:p>
      </dgm:t>
    </dgm:pt>
    <dgm:pt modelId="{3CC2CB53-6D14-48A8-AB7C-D0BB6C338C9C}" type="sibTrans" cxnId="{0DEB5E75-BF0B-46C7-B474-8780949A7834}">
      <dgm:prSet/>
      <dgm:spPr/>
      <dgm:t>
        <a:bodyPr/>
        <a:lstStyle/>
        <a:p>
          <a:endParaRPr lang="en-US"/>
        </a:p>
      </dgm:t>
    </dgm:pt>
    <dgm:pt modelId="{2510171D-C27F-4341-8D38-B52868346812}" type="pres">
      <dgm:prSet presAssocID="{D20D8CBF-67FB-4247-B0B8-DF5DD89F485D}" presName="linear" presStyleCnt="0">
        <dgm:presLayoutVars>
          <dgm:animLvl val="lvl"/>
          <dgm:resizeHandles val="exact"/>
        </dgm:presLayoutVars>
      </dgm:prSet>
      <dgm:spPr/>
    </dgm:pt>
    <dgm:pt modelId="{577CF36E-CE2D-410D-82BA-59AE4D4F1891}" type="pres">
      <dgm:prSet presAssocID="{F76FDB3E-E360-4C88-BF73-58352478BF51}" presName="parentText" presStyleLbl="node1" presStyleIdx="0" presStyleCnt="6">
        <dgm:presLayoutVars>
          <dgm:chMax val="0"/>
          <dgm:bulletEnabled val="1"/>
        </dgm:presLayoutVars>
      </dgm:prSet>
      <dgm:spPr/>
    </dgm:pt>
    <dgm:pt modelId="{EDA84749-A6EE-4801-A788-30F9BC408939}" type="pres">
      <dgm:prSet presAssocID="{7922BF2E-77F9-40ED-B670-BBFADB453705}" presName="spacer" presStyleCnt="0"/>
      <dgm:spPr/>
    </dgm:pt>
    <dgm:pt modelId="{4FE9F55A-86E1-4F06-986B-BA5B40549243}" type="pres">
      <dgm:prSet presAssocID="{4E85E819-CD4A-4EF1-88ED-6F448DDD9E1E}" presName="parentText" presStyleLbl="node1" presStyleIdx="1" presStyleCnt="6">
        <dgm:presLayoutVars>
          <dgm:chMax val="0"/>
          <dgm:bulletEnabled val="1"/>
        </dgm:presLayoutVars>
      </dgm:prSet>
      <dgm:spPr/>
    </dgm:pt>
    <dgm:pt modelId="{647B4BF6-C3F9-4A83-89F2-F5ACD1733ED6}" type="pres">
      <dgm:prSet presAssocID="{4C2B6515-403B-41F2-BCF2-14FFDBCFA8D5}" presName="spacer" presStyleCnt="0"/>
      <dgm:spPr/>
    </dgm:pt>
    <dgm:pt modelId="{61FF1B82-A38D-4E7E-99C0-5101785DECF2}" type="pres">
      <dgm:prSet presAssocID="{D9884A33-BAC1-442B-9094-C5323651FD63}" presName="parentText" presStyleLbl="node1" presStyleIdx="2" presStyleCnt="6">
        <dgm:presLayoutVars>
          <dgm:chMax val="0"/>
          <dgm:bulletEnabled val="1"/>
        </dgm:presLayoutVars>
      </dgm:prSet>
      <dgm:spPr/>
    </dgm:pt>
    <dgm:pt modelId="{78C79AB2-9732-499A-9F0C-F00BE5850AEB}" type="pres">
      <dgm:prSet presAssocID="{258DACC0-53A6-4CA2-8D09-80C95064F1A0}" presName="spacer" presStyleCnt="0"/>
      <dgm:spPr/>
    </dgm:pt>
    <dgm:pt modelId="{2F954EDC-5347-40CF-9BE6-0F8755083E4F}" type="pres">
      <dgm:prSet presAssocID="{A559FF95-3C5A-4348-9F35-418F50DA6622}" presName="parentText" presStyleLbl="node1" presStyleIdx="3" presStyleCnt="6">
        <dgm:presLayoutVars>
          <dgm:chMax val="0"/>
          <dgm:bulletEnabled val="1"/>
        </dgm:presLayoutVars>
      </dgm:prSet>
      <dgm:spPr/>
    </dgm:pt>
    <dgm:pt modelId="{C857C999-313D-4519-8388-1BF66E3F2D5F}" type="pres">
      <dgm:prSet presAssocID="{964BF9B4-DC34-46FC-B3B2-60B23C766398}" presName="spacer" presStyleCnt="0"/>
      <dgm:spPr/>
    </dgm:pt>
    <dgm:pt modelId="{FDA6CB43-590A-4BAC-BF72-8B4683833C78}" type="pres">
      <dgm:prSet presAssocID="{5F850D7F-A788-42A7-8B3D-70A21A7DE05A}" presName="parentText" presStyleLbl="node1" presStyleIdx="4" presStyleCnt="6">
        <dgm:presLayoutVars>
          <dgm:chMax val="0"/>
          <dgm:bulletEnabled val="1"/>
        </dgm:presLayoutVars>
      </dgm:prSet>
      <dgm:spPr/>
    </dgm:pt>
    <dgm:pt modelId="{630C349C-0D4E-4C8D-B47F-A17D5F552678}" type="pres">
      <dgm:prSet presAssocID="{EB3C7E55-73DA-4DA8-B0A9-A8A8F2F34E38}" presName="spacer" presStyleCnt="0"/>
      <dgm:spPr/>
    </dgm:pt>
    <dgm:pt modelId="{B06C442F-EAB4-45AC-B727-BC4E0AAA4934}" type="pres">
      <dgm:prSet presAssocID="{B5E60350-9C70-4242-9409-F512E785F1E1}" presName="parentText" presStyleLbl="node1" presStyleIdx="5" presStyleCnt="6">
        <dgm:presLayoutVars>
          <dgm:chMax val="0"/>
          <dgm:bulletEnabled val="1"/>
        </dgm:presLayoutVars>
      </dgm:prSet>
      <dgm:spPr/>
    </dgm:pt>
  </dgm:ptLst>
  <dgm:cxnLst>
    <dgm:cxn modelId="{9562C500-D825-4491-B785-79B5F50A67D8}" srcId="{D20D8CBF-67FB-4247-B0B8-DF5DD89F485D}" destId="{D9884A33-BAC1-442B-9094-C5323651FD63}" srcOrd="2" destOrd="0" parTransId="{7C9413A3-B093-4017-A904-132D9F13FE20}" sibTransId="{258DACC0-53A6-4CA2-8D09-80C95064F1A0}"/>
    <dgm:cxn modelId="{87928714-288D-4329-9D3D-980E37D1C8B7}" type="presOf" srcId="{A559FF95-3C5A-4348-9F35-418F50DA6622}" destId="{2F954EDC-5347-40CF-9BE6-0F8755083E4F}" srcOrd="0" destOrd="0" presId="urn:microsoft.com/office/officeart/2005/8/layout/vList2"/>
    <dgm:cxn modelId="{E9F84820-8773-4770-A120-2FE841E8CEEA}" type="presOf" srcId="{5F850D7F-A788-42A7-8B3D-70A21A7DE05A}" destId="{FDA6CB43-590A-4BAC-BF72-8B4683833C78}" srcOrd="0" destOrd="0" presId="urn:microsoft.com/office/officeart/2005/8/layout/vList2"/>
    <dgm:cxn modelId="{1AE43F26-84BA-42E2-8A9B-257F755CF2EB}" type="presOf" srcId="{D9884A33-BAC1-442B-9094-C5323651FD63}" destId="{61FF1B82-A38D-4E7E-99C0-5101785DECF2}" srcOrd="0" destOrd="0" presId="urn:microsoft.com/office/officeart/2005/8/layout/vList2"/>
    <dgm:cxn modelId="{B5AF8735-24F0-48FD-B6D9-6F95935FE477}" srcId="{D20D8CBF-67FB-4247-B0B8-DF5DD89F485D}" destId="{A559FF95-3C5A-4348-9F35-418F50DA6622}" srcOrd="3" destOrd="0" parTransId="{AE084C01-58CF-44A8-91D4-76BF9766411D}" sibTransId="{964BF9B4-DC34-46FC-B3B2-60B23C766398}"/>
    <dgm:cxn modelId="{C38EC767-5DB9-4D9D-9E95-E5B0B03DC6B1}" type="presOf" srcId="{4E85E819-CD4A-4EF1-88ED-6F448DDD9E1E}" destId="{4FE9F55A-86E1-4F06-986B-BA5B40549243}" srcOrd="0" destOrd="0" presId="urn:microsoft.com/office/officeart/2005/8/layout/vList2"/>
    <dgm:cxn modelId="{2ED7676B-308B-4DFD-8C26-E12594A8F738}" type="presOf" srcId="{F76FDB3E-E360-4C88-BF73-58352478BF51}" destId="{577CF36E-CE2D-410D-82BA-59AE4D4F1891}" srcOrd="0" destOrd="0" presId="urn:microsoft.com/office/officeart/2005/8/layout/vList2"/>
    <dgm:cxn modelId="{352CBF50-6C87-45AA-99C7-4E39EC9989B3}" srcId="{D20D8CBF-67FB-4247-B0B8-DF5DD89F485D}" destId="{F76FDB3E-E360-4C88-BF73-58352478BF51}" srcOrd="0" destOrd="0" parTransId="{83B4E376-08B7-4BF5-9A43-3498F9570B6D}" sibTransId="{7922BF2E-77F9-40ED-B670-BBFADB453705}"/>
    <dgm:cxn modelId="{C913D770-7D06-4232-BFA1-DDD334605408}" type="presOf" srcId="{D20D8CBF-67FB-4247-B0B8-DF5DD89F485D}" destId="{2510171D-C27F-4341-8D38-B52868346812}" srcOrd="0" destOrd="0" presId="urn:microsoft.com/office/officeart/2005/8/layout/vList2"/>
    <dgm:cxn modelId="{0DEB5E75-BF0B-46C7-B474-8780949A7834}" srcId="{D20D8CBF-67FB-4247-B0B8-DF5DD89F485D}" destId="{B5E60350-9C70-4242-9409-F512E785F1E1}" srcOrd="5" destOrd="0" parTransId="{50F0387C-58F4-4967-893D-0EE2E5B02EC2}" sibTransId="{3CC2CB53-6D14-48A8-AB7C-D0BB6C338C9C}"/>
    <dgm:cxn modelId="{11858478-FFF4-4454-AFB1-F4417350BC9A}" srcId="{D20D8CBF-67FB-4247-B0B8-DF5DD89F485D}" destId="{4E85E819-CD4A-4EF1-88ED-6F448DDD9E1E}" srcOrd="1" destOrd="0" parTransId="{1438175B-84F6-4EEA-9DCC-7DE89D0A7649}" sibTransId="{4C2B6515-403B-41F2-BCF2-14FFDBCFA8D5}"/>
    <dgm:cxn modelId="{E201F599-66BD-46FE-A57E-3ADFC8008929}" type="presOf" srcId="{B5E60350-9C70-4242-9409-F512E785F1E1}" destId="{B06C442F-EAB4-45AC-B727-BC4E0AAA4934}" srcOrd="0" destOrd="0" presId="urn:microsoft.com/office/officeart/2005/8/layout/vList2"/>
    <dgm:cxn modelId="{311754DC-8D20-44D5-A9BD-48B720A836A3}" srcId="{D20D8CBF-67FB-4247-B0B8-DF5DD89F485D}" destId="{5F850D7F-A788-42A7-8B3D-70A21A7DE05A}" srcOrd="4" destOrd="0" parTransId="{743EED49-D477-4F9D-9CC3-BD3A35899CED}" sibTransId="{EB3C7E55-73DA-4DA8-B0A9-A8A8F2F34E38}"/>
    <dgm:cxn modelId="{D86C96E5-DAF0-4195-AE3D-24CE21156323}" type="presParOf" srcId="{2510171D-C27F-4341-8D38-B52868346812}" destId="{577CF36E-CE2D-410D-82BA-59AE4D4F1891}" srcOrd="0" destOrd="0" presId="urn:microsoft.com/office/officeart/2005/8/layout/vList2"/>
    <dgm:cxn modelId="{A1911E2A-862D-4BF1-A9B9-0F557B2C477F}" type="presParOf" srcId="{2510171D-C27F-4341-8D38-B52868346812}" destId="{EDA84749-A6EE-4801-A788-30F9BC408939}" srcOrd="1" destOrd="0" presId="urn:microsoft.com/office/officeart/2005/8/layout/vList2"/>
    <dgm:cxn modelId="{F4AF4FD8-C1F6-4A7C-B72E-1F9E929E8DEC}" type="presParOf" srcId="{2510171D-C27F-4341-8D38-B52868346812}" destId="{4FE9F55A-86E1-4F06-986B-BA5B40549243}" srcOrd="2" destOrd="0" presId="urn:microsoft.com/office/officeart/2005/8/layout/vList2"/>
    <dgm:cxn modelId="{B2F15AE8-B9FF-4248-9918-3ADB58473952}" type="presParOf" srcId="{2510171D-C27F-4341-8D38-B52868346812}" destId="{647B4BF6-C3F9-4A83-89F2-F5ACD1733ED6}" srcOrd="3" destOrd="0" presId="urn:microsoft.com/office/officeart/2005/8/layout/vList2"/>
    <dgm:cxn modelId="{0CAA6094-0C44-42CB-BDE7-BF5203440494}" type="presParOf" srcId="{2510171D-C27F-4341-8D38-B52868346812}" destId="{61FF1B82-A38D-4E7E-99C0-5101785DECF2}" srcOrd="4" destOrd="0" presId="urn:microsoft.com/office/officeart/2005/8/layout/vList2"/>
    <dgm:cxn modelId="{64E24148-0A77-48A6-BDAD-E9BE87755608}" type="presParOf" srcId="{2510171D-C27F-4341-8D38-B52868346812}" destId="{78C79AB2-9732-499A-9F0C-F00BE5850AEB}" srcOrd="5" destOrd="0" presId="urn:microsoft.com/office/officeart/2005/8/layout/vList2"/>
    <dgm:cxn modelId="{01A349CE-5963-41C6-AF90-55F37216FC9E}" type="presParOf" srcId="{2510171D-C27F-4341-8D38-B52868346812}" destId="{2F954EDC-5347-40CF-9BE6-0F8755083E4F}" srcOrd="6" destOrd="0" presId="urn:microsoft.com/office/officeart/2005/8/layout/vList2"/>
    <dgm:cxn modelId="{2FD4CF29-1171-4368-B01D-C1549E71F93F}" type="presParOf" srcId="{2510171D-C27F-4341-8D38-B52868346812}" destId="{C857C999-313D-4519-8388-1BF66E3F2D5F}" srcOrd="7" destOrd="0" presId="urn:microsoft.com/office/officeart/2005/8/layout/vList2"/>
    <dgm:cxn modelId="{17E40D44-11BD-4A69-9131-BDC9E815F4EB}" type="presParOf" srcId="{2510171D-C27F-4341-8D38-B52868346812}" destId="{FDA6CB43-590A-4BAC-BF72-8B4683833C78}" srcOrd="8" destOrd="0" presId="urn:microsoft.com/office/officeart/2005/8/layout/vList2"/>
    <dgm:cxn modelId="{593BD9E5-C2E2-4F7B-8661-A52E4C4AD2F9}" type="presParOf" srcId="{2510171D-C27F-4341-8D38-B52868346812}" destId="{630C349C-0D4E-4C8D-B47F-A17D5F552678}" srcOrd="9" destOrd="0" presId="urn:microsoft.com/office/officeart/2005/8/layout/vList2"/>
    <dgm:cxn modelId="{9E8610C4-9F22-4481-B526-A73156CA4855}" type="presParOf" srcId="{2510171D-C27F-4341-8D38-B52868346812}" destId="{B06C442F-EAB4-45AC-B727-BC4E0AAA493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1ACB138-0B47-4069-BEC2-FB2701D6A64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74568EA-49CD-483C-882F-EAB411323F43}">
      <dgm:prSet/>
      <dgm:spPr/>
      <dgm:t>
        <a:bodyPr/>
        <a:lstStyle/>
        <a:p>
          <a:r>
            <a:rPr lang="en-GB" dirty="0"/>
            <a:t>Human Rights Watch</a:t>
          </a:r>
          <a:endParaRPr lang="en-US" dirty="0"/>
        </a:p>
      </dgm:t>
    </dgm:pt>
    <dgm:pt modelId="{4E1736F3-85DD-4B9A-A2B1-2761BD76FE51}" type="parTrans" cxnId="{729D3905-9E66-4438-AFB6-933AFD79F903}">
      <dgm:prSet/>
      <dgm:spPr/>
      <dgm:t>
        <a:bodyPr/>
        <a:lstStyle/>
        <a:p>
          <a:endParaRPr lang="en-US"/>
        </a:p>
      </dgm:t>
    </dgm:pt>
    <dgm:pt modelId="{0D23EAF2-A466-4AA8-8838-0E51DAD202CC}" type="sibTrans" cxnId="{729D3905-9E66-4438-AFB6-933AFD79F903}">
      <dgm:prSet/>
      <dgm:spPr/>
      <dgm:t>
        <a:bodyPr/>
        <a:lstStyle/>
        <a:p>
          <a:endParaRPr lang="en-US"/>
        </a:p>
      </dgm:t>
    </dgm:pt>
    <dgm:pt modelId="{6D8F5A68-7993-4B51-9F80-4FC143C34632}">
      <dgm:prSet/>
      <dgm:spPr/>
      <dgm:t>
        <a:bodyPr/>
        <a:lstStyle/>
        <a:p>
          <a:r>
            <a:rPr lang="en-GB" dirty="0"/>
            <a:t>Amnesty International </a:t>
          </a:r>
          <a:endParaRPr lang="en-US" dirty="0"/>
        </a:p>
      </dgm:t>
    </dgm:pt>
    <dgm:pt modelId="{7B4CED27-886C-43C2-886A-E70E3D3A370C}" type="parTrans" cxnId="{B5C81D61-9D53-4F4B-985E-948C69C72208}">
      <dgm:prSet/>
      <dgm:spPr/>
      <dgm:t>
        <a:bodyPr/>
        <a:lstStyle/>
        <a:p>
          <a:endParaRPr lang="en-US"/>
        </a:p>
      </dgm:t>
    </dgm:pt>
    <dgm:pt modelId="{22EEE4B9-B1C7-40CB-9776-D2DD754FC828}" type="sibTrans" cxnId="{B5C81D61-9D53-4F4B-985E-948C69C72208}">
      <dgm:prSet/>
      <dgm:spPr/>
      <dgm:t>
        <a:bodyPr/>
        <a:lstStyle/>
        <a:p>
          <a:endParaRPr lang="en-US"/>
        </a:p>
      </dgm:t>
    </dgm:pt>
    <dgm:pt modelId="{D79AB5DD-E877-44C9-A127-51BB550FA800}">
      <dgm:prSet/>
      <dgm:spPr/>
      <dgm:t>
        <a:bodyPr/>
        <a:lstStyle/>
        <a:p>
          <a:r>
            <a:rPr lang="en-GB" dirty="0"/>
            <a:t>ICRC</a:t>
          </a:r>
          <a:endParaRPr lang="en-US" dirty="0"/>
        </a:p>
      </dgm:t>
    </dgm:pt>
    <dgm:pt modelId="{CED154A0-A95D-4632-85BB-36A0DB6B640D}" type="parTrans" cxnId="{339A7510-0B51-4B2B-80E9-3B29FF790BCC}">
      <dgm:prSet/>
      <dgm:spPr/>
      <dgm:t>
        <a:bodyPr/>
        <a:lstStyle/>
        <a:p>
          <a:endParaRPr lang="en-US"/>
        </a:p>
      </dgm:t>
    </dgm:pt>
    <dgm:pt modelId="{DBA718B5-2947-432E-B76D-84F8455D1622}" type="sibTrans" cxnId="{339A7510-0B51-4B2B-80E9-3B29FF790BCC}">
      <dgm:prSet/>
      <dgm:spPr/>
      <dgm:t>
        <a:bodyPr/>
        <a:lstStyle/>
        <a:p>
          <a:endParaRPr lang="en-US"/>
        </a:p>
      </dgm:t>
    </dgm:pt>
    <dgm:pt modelId="{A72048E2-A8CA-49E9-9049-14B582FC7E05}">
      <dgm:prSet/>
      <dgm:spPr/>
      <dgm:t>
        <a:bodyPr/>
        <a:lstStyle/>
        <a:p>
          <a:r>
            <a:rPr lang="en-GB" dirty="0"/>
            <a:t>Transparency International </a:t>
          </a:r>
          <a:endParaRPr lang="en-US" dirty="0"/>
        </a:p>
      </dgm:t>
    </dgm:pt>
    <dgm:pt modelId="{E5C8AC25-6824-4BD4-955E-1E9A7D7F1C5E}" type="parTrans" cxnId="{3215071B-800C-4D0F-8A8C-2A1092AC51E2}">
      <dgm:prSet/>
      <dgm:spPr/>
      <dgm:t>
        <a:bodyPr/>
        <a:lstStyle/>
        <a:p>
          <a:endParaRPr lang="en-US"/>
        </a:p>
      </dgm:t>
    </dgm:pt>
    <dgm:pt modelId="{F354C26D-06DF-4569-98A2-055AF7322F9E}" type="sibTrans" cxnId="{3215071B-800C-4D0F-8A8C-2A1092AC51E2}">
      <dgm:prSet/>
      <dgm:spPr/>
      <dgm:t>
        <a:bodyPr/>
        <a:lstStyle/>
        <a:p>
          <a:endParaRPr lang="en-US"/>
        </a:p>
      </dgm:t>
    </dgm:pt>
    <dgm:pt modelId="{895EC994-F937-4160-8941-2F1D0A8E56A1}">
      <dgm:prSet/>
      <dgm:spPr/>
      <dgm:t>
        <a:bodyPr/>
        <a:lstStyle/>
        <a:p>
          <a:r>
            <a:rPr lang="en-GB" dirty="0"/>
            <a:t>UNHRC</a:t>
          </a:r>
          <a:endParaRPr lang="en-US" dirty="0"/>
        </a:p>
      </dgm:t>
    </dgm:pt>
    <dgm:pt modelId="{6FADE829-70C3-4113-84AE-81A2293BBCA3}" type="parTrans" cxnId="{DFA62346-D3B4-4D35-BD51-A248088A1685}">
      <dgm:prSet/>
      <dgm:spPr/>
      <dgm:t>
        <a:bodyPr/>
        <a:lstStyle/>
        <a:p>
          <a:endParaRPr lang="en-US"/>
        </a:p>
      </dgm:t>
    </dgm:pt>
    <dgm:pt modelId="{8BE7CAF8-B89C-406C-AF32-F5DE02248CF8}" type="sibTrans" cxnId="{DFA62346-D3B4-4D35-BD51-A248088A1685}">
      <dgm:prSet/>
      <dgm:spPr/>
      <dgm:t>
        <a:bodyPr/>
        <a:lstStyle/>
        <a:p>
          <a:endParaRPr lang="en-US"/>
        </a:p>
      </dgm:t>
    </dgm:pt>
    <dgm:pt modelId="{0A7694FB-507B-4910-8C17-C8EA56985471}">
      <dgm:prSet/>
      <dgm:spPr/>
      <dgm:t>
        <a:bodyPr/>
        <a:lstStyle/>
        <a:p>
          <a:r>
            <a:rPr lang="en-US" dirty="0"/>
            <a:t>Human Rights Without Frontiers International</a:t>
          </a:r>
        </a:p>
      </dgm:t>
    </dgm:pt>
    <dgm:pt modelId="{F5D14099-56C2-409A-B136-9FBEE856AAC7}" type="parTrans" cxnId="{4227D4B7-7A19-4BEC-84E6-AB3A84B92906}">
      <dgm:prSet/>
      <dgm:spPr/>
      <dgm:t>
        <a:bodyPr/>
        <a:lstStyle/>
        <a:p>
          <a:endParaRPr lang="en-US"/>
        </a:p>
      </dgm:t>
    </dgm:pt>
    <dgm:pt modelId="{1BABEE9A-6AFF-47C9-A2E1-5CEAE5B1BC5D}" type="sibTrans" cxnId="{4227D4B7-7A19-4BEC-84E6-AB3A84B92906}">
      <dgm:prSet/>
      <dgm:spPr/>
      <dgm:t>
        <a:bodyPr/>
        <a:lstStyle/>
        <a:p>
          <a:endParaRPr lang="en-US"/>
        </a:p>
      </dgm:t>
    </dgm:pt>
    <dgm:pt modelId="{41A4C1F2-6D8A-4E6A-BB93-B73C58EC5839}">
      <dgm:prSet/>
      <dgm:spPr/>
      <dgm:t>
        <a:bodyPr/>
        <a:lstStyle/>
        <a:p>
          <a:r>
            <a:rPr lang="en-US" dirty="0"/>
            <a:t>Front Line Defenders </a:t>
          </a:r>
        </a:p>
      </dgm:t>
    </dgm:pt>
    <dgm:pt modelId="{6E0E96BC-EE83-475B-BB4D-B19280CD910C}" type="parTrans" cxnId="{2375DE39-F7DF-411E-A279-33B14DE3F2E6}">
      <dgm:prSet/>
      <dgm:spPr/>
      <dgm:t>
        <a:bodyPr/>
        <a:lstStyle/>
        <a:p>
          <a:endParaRPr lang="en-US"/>
        </a:p>
      </dgm:t>
    </dgm:pt>
    <dgm:pt modelId="{28FAE4FC-286B-4F45-8156-4113EAF69F1D}" type="sibTrans" cxnId="{2375DE39-F7DF-411E-A279-33B14DE3F2E6}">
      <dgm:prSet/>
      <dgm:spPr/>
      <dgm:t>
        <a:bodyPr/>
        <a:lstStyle/>
        <a:p>
          <a:endParaRPr lang="en-US"/>
        </a:p>
      </dgm:t>
    </dgm:pt>
    <dgm:pt modelId="{A356B44E-202D-49B2-9F20-BEDB8B84B851}">
      <dgm:prSet/>
      <dgm:spPr/>
      <dgm:t>
        <a:bodyPr/>
        <a:lstStyle/>
        <a:p>
          <a:r>
            <a:rPr lang="en-US" dirty="0"/>
            <a:t>Minority Rights Group International</a:t>
          </a:r>
        </a:p>
      </dgm:t>
    </dgm:pt>
    <dgm:pt modelId="{ECD1E3EE-2056-4A95-A554-B00E3095FEA4}" type="parTrans" cxnId="{8F393961-3B3F-425E-8B1C-4550EFDA326F}">
      <dgm:prSet/>
      <dgm:spPr/>
      <dgm:t>
        <a:bodyPr/>
        <a:lstStyle/>
        <a:p>
          <a:endParaRPr lang="en-US"/>
        </a:p>
      </dgm:t>
    </dgm:pt>
    <dgm:pt modelId="{83EECD76-A0EE-49B3-A5D0-CA91BECB13D5}" type="sibTrans" cxnId="{8F393961-3B3F-425E-8B1C-4550EFDA326F}">
      <dgm:prSet/>
      <dgm:spPr/>
      <dgm:t>
        <a:bodyPr/>
        <a:lstStyle/>
        <a:p>
          <a:endParaRPr lang="en-US"/>
        </a:p>
      </dgm:t>
    </dgm:pt>
    <dgm:pt modelId="{703A63BF-5001-4471-8AE4-9FF76C323F1A}" type="pres">
      <dgm:prSet presAssocID="{61ACB138-0B47-4069-BEC2-FB2701D6A64B}" presName="linear" presStyleCnt="0">
        <dgm:presLayoutVars>
          <dgm:animLvl val="lvl"/>
          <dgm:resizeHandles val="exact"/>
        </dgm:presLayoutVars>
      </dgm:prSet>
      <dgm:spPr/>
    </dgm:pt>
    <dgm:pt modelId="{CC813427-E138-4F26-9F59-BE865B119B70}" type="pres">
      <dgm:prSet presAssocID="{E74568EA-49CD-483C-882F-EAB411323F43}" presName="parentText" presStyleLbl="node1" presStyleIdx="0" presStyleCnt="8">
        <dgm:presLayoutVars>
          <dgm:chMax val="0"/>
          <dgm:bulletEnabled val="1"/>
        </dgm:presLayoutVars>
      </dgm:prSet>
      <dgm:spPr/>
    </dgm:pt>
    <dgm:pt modelId="{D5137BBE-F293-45A0-AC25-4DCEBB45E8CC}" type="pres">
      <dgm:prSet presAssocID="{0D23EAF2-A466-4AA8-8838-0E51DAD202CC}" presName="spacer" presStyleCnt="0"/>
      <dgm:spPr/>
    </dgm:pt>
    <dgm:pt modelId="{EF3AD8B8-B530-4CC2-81BF-DADA4BFCD18A}" type="pres">
      <dgm:prSet presAssocID="{6D8F5A68-7993-4B51-9F80-4FC143C34632}" presName="parentText" presStyleLbl="node1" presStyleIdx="1" presStyleCnt="8">
        <dgm:presLayoutVars>
          <dgm:chMax val="0"/>
          <dgm:bulletEnabled val="1"/>
        </dgm:presLayoutVars>
      </dgm:prSet>
      <dgm:spPr/>
    </dgm:pt>
    <dgm:pt modelId="{F3CEB364-A4E6-4C73-AD53-459891ABDCD2}" type="pres">
      <dgm:prSet presAssocID="{22EEE4B9-B1C7-40CB-9776-D2DD754FC828}" presName="spacer" presStyleCnt="0"/>
      <dgm:spPr/>
    </dgm:pt>
    <dgm:pt modelId="{F00A2E13-39CD-414F-8336-1347A319857C}" type="pres">
      <dgm:prSet presAssocID="{D79AB5DD-E877-44C9-A127-51BB550FA800}" presName="parentText" presStyleLbl="node1" presStyleIdx="2" presStyleCnt="8">
        <dgm:presLayoutVars>
          <dgm:chMax val="0"/>
          <dgm:bulletEnabled val="1"/>
        </dgm:presLayoutVars>
      </dgm:prSet>
      <dgm:spPr/>
    </dgm:pt>
    <dgm:pt modelId="{914A285C-C327-4180-88D0-B310E540D8BD}" type="pres">
      <dgm:prSet presAssocID="{DBA718B5-2947-432E-B76D-84F8455D1622}" presName="spacer" presStyleCnt="0"/>
      <dgm:spPr/>
    </dgm:pt>
    <dgm:pt modelId="{22DAD0B4-BE30-4C1F-AC0E-595EE86FF1D8}" type="pres">
      <dgm:prSet presAssocID="{A72048E2-A8CA-49E9-9049-14B582FC7E05}" presName="parentText" presStyleLbl="node1" presStyleIdx="3" presStyleCnt="8">
        <dgm:presLayoutVars>
          <dgm:chMax val="0"/>
          <dgm:bulletEnabled val="1"/>
        </dgm:presLayoutVars>
      </dgm:prSet>
      <dgm:spPr/>
    </dgm:pt>
    <dgm:pt modelId="{C9AA1F51-D253-4CD0-9CF4-DCCF40DD8C7F}" type="pres">
      <dgm:prSet presAssocID="{F354C26D-06DF-4569-98A2-055AF7322F9E}" presName="spacer" presStyleCnt="0"/>
      <dgm:spPr/>
    </dgm:pt>
    <dgm:pt modelId="{E285440F-D2F8-4BDE-9088-99A90FF3FFE2}" type="pres">
      <dgm:prSet presAssocID="{895EC994-F937-4160-8941-2F1D0A8E56A1}" presName="parentText" presStyleLbl="node1" presStyleIdx="4" presStyleCnt="8">
        <dgm:presLayoutVars>
          <dgm:chMax val="0"/>
          <dgm:bulletEnabled val="1"/>
        </dgm:presLayoutVars>
      </dgm:prSet>
      <dgm:spPr/>
    </dgm:pt>
    <dgm:pt modelId="{93981341-5B00-4076-B045-08245543CBDC}" type="pres">
      <dgm:prSet presAssocID="{8BE7CAF8-B89C-406C-AF32-F5DE02248CF8}" presName="spacer" presStyleCnt="0"/>
      <dgm:spPr/>
    </dgm:pt>
    <dgm:pt modelId="{0E68012C-5025-4CD3-8EE2-789640D64508}" type="pres">
      <dgm:prSet presAssocID="{0A7694FB-507B-4910-8C17-C8EA56985471}" presName="parentText" presStyleLbl="node1" presStyleIdx="5" presStyleCnt="8">
        <dgm:presLayoutVars>
          <dgm:chMax val="0"/>
          <dgm:bulletEnabled val="1"/>
        </dgm:presLayoutVars>
      </dgm:prSet>
      <dgm:spPr/>
    </dgm:pt>
    <dgm:pt modelId="{CE5C2834-97E8-4A69-8ABB-637F516BB3DA}" type="pres">
      <dgm:prSet presAssocID="{1BABEE9A-6AFF-47C9-A2E1-5CEAE5B1BC5D}" presName="spacer" presStyleCnt="0"/>
      <dgm:spPr/>
    </dgm:pt>
    <dgm:pt modelId="{1780C69D-7A5D-4213-AFBD-9C47A0BC05CF}" type="pres">
      <dgm:prSet presAssocID="{41A4C1F2-6D8A-4E6A-BB93-B73C58EC5839}" presName="parentText" presStyleLbl="node1" presStyleIdx="6" presStyleCnt="8">
        <dgm:presLayoutVars>
          <dgm:chMax val="0"/>
          <dgm:bulletEnabled val="1"/>
        </dgm:presLayoutVars>
      </dgm:prSet>
      <dgm:spPr/>
    </dgm:pt>
    <dgm:pt modelId="{728DDC94-0F2C-47CE-ADF7-9710466F93EF}" type="pres">
      <dgm:prSet presAssocID="{28FAE4FC-286B-4F45-8156-4113EAF69F1D}" presName="spacer" presStyleCnt="0"/>
      <dgm:spPr/>
    </dgm:pt>
    <dgm:pt modelId="{F2CB4049-FE12-4920-A1DF-2D93E10D1185}" type="pres">
      <dgm:prSet presAssocID="{A356B44E-202D-49B2-9F20-BEDB8B84B851}" presName="parentText" presStyleLbl="node1" presStyleIdx="7" presStyleCnt="8">
        <dgm:presLayoutVars>
          <dgm:chMax val="0"/>
          <dgm:bulletEnabled val="1"/>
        </dgm:presLayoutVars>
      </dgm:prSet>
      <dgm:spPr/>
    </dgm:pt>
  </dgm:ptLst>
  <dgm:cxnLst>
    <dgm:cxn modelId="{4A38B902-1FCB-4DE8-8301-9E98818C0FFB}" type="presOf" srcId="{D79AB5DD-E877-44C9-A127-51BB550FA800}" destId="{F00A2E13-39CD-414F-8336-1347A319857C}" srcOrd="0" destOrd="0" presId="urn:microsoft.com/office/officeart/2005/8/layout/vList2"/>
    <dgm:cxn modelId="{729D3905-9E66-4438-AFB6-933AFD79F903}" srcId="{61ACB138-0B47-4069-BEC2-FB2701D6A64B}" destId="{E74568EA-49CD-483C-882F-EAB411323F43}" srcOrd="0" destOrd="0" parTransId="{4E1736F3-85DD-4B9A-A2B1-2761BD76FE51}" sibTransId="{0D23EAF2-A466-4AA8-8838-0E51DAD202CC}"/>
    <dgm:cxn modelId="{B8BC190C-999F-4BD0-B1A6-5CAD2BA18AFA}" type="presOf" srcId="{A356B44E-202D-49B2-9F20-BEDB8B84B851}" destId="{F2CB4049-FE12-4920-A1DF-2D93E10D1185}" srcOrd="0" destOrd="0" presId="urn:microsoft.com/office/officeart/2005/8/layout/vList2"/>
    <dgm:cxn modelId="{F131E10E-3EB0-4407-8356-A1875BF084F3}" type="presOf" srcId="{A72048E2-A8CA-49E9-9049-14B582FC7E05}" destId="{22DAD0B4-BE30-4C1F-AC0E-595EE86FF1D8}" srcOrd="0" destOrd="0" presId="urn:microsoft.com/office/officeart/2005/8/layout/vList2"/>
    <dgm:cxn modelId="{339A7510-0B51-4B2B-80E9-3B29FF790BCC}" srcId="{61ACB138-0B47-4069-BEC2-FB2701D6A64B}" destId="{D79AB5DD-E877-44C9-A127-51BB550FA800}" srcOrd="2" destOrd="0" parTransId="{CED154A0-A95D-4632-85BB-36A0DB6B640D}" sibTransId="{DBA718B5-2947-432E-B76D-84F8455D1622}"/>
    <dgm:cxn modelId="{3215071B-800C-4D0F-8A8C-2A1092AC51E2}" srcId="{61ACB138-0B47-4069-BEC2-FB2701D6A64B}" destId="{A72048E2-A8CA-49E9-9049-14B582FC7E05}" srcOrd="3" destOrd="0" parTransId="{E5C8AC25-6824-4BD4-955E-1E9A7D7F1C5E}" sibTransId="{F354C26D-06DF-4569-98A2-055AF7322F9E}"/>
    <dgm:cxn modelId="{36FC731B-1789-4C58-95AC-52D0843AD705}" type="presOf" srcId="{61ACB138-0B47-4069-BEC2-FB2701D6A64B}" destId="{703A63BF-5001-4471-8AE4-9FF76C323F1A}" srcOrd="0" destOrd="0" presId="urn:microsoft.com/office/officeart/2005/8/layout/vList2"/>
    <dgm:cxn modelId="{2375DE39-F7DF-411E-A279-33B14DE3F2E6}" srcId="{61ACB138-0B47-4069-BEC2-FB2701D6A64B}" destId="{41A4C1F2-6D8A-4E6A-BB93-B73C58EC5839}" srcOrd="6" destOrd="0" parTransId="{6E0E96BC-EE83-475B-BB4D-B19280CD910C}" sibTransId="{28FAE4FC-286B-4F45-8156-4113EAF69F1D}"/>
    <dgm:cxn modelId="{B5C81D61-9D53-4F4B-985E-948C69C72208}" srcId="{61ACB138-0B47-4069-BEC2-FB2701D6A64B}" destId="{6D8F5A68-7993-4B51-9F80-4FC143C34632}" srcOrd="1" destOrd="0" parTransId="{7B4CED27-886C-43C2-886A-E70E3D3A370C}" sibTransId="{22EEE4B9-B1C7-40CB-9776-D2DD754FC828}"/>
    <dgm:cxn modelId="{8F393961-3B3F-425E-8B1C-4550EFDA326F}" srcId="{61ACB138-0B47-4069-BEC2-FB2701D6A64B}" destId="{A356B44E-202D-49B2-9F20-BEDB8B84B851}" srcOrd="7" destOrd="0" parTransId="{ECD1E3EE-2056-4A95-A554-B00E3095FEA4}" sibTransId="{83EECD76-A0EE-49B3-A5D0-CA91BECB13D5}"/>
    <dgm:cxn modelId="{DFA62346-D3B4-4D35-BD51-A248088A1685}" srcId="{61ACB138-0B47-4069-BEC2-FB2701D6A64B}" destId="{895EC994-F937-4160-8941-2F1D0A8E56A1}" srcOrd="4" destOrd="0" parTransId="{6FADE829-70C3-4113-84AE-81A2293BBCA3}" sibTransId="{8BE7CAF8-B89C-406C-AF32-F5DE02248CF8}"/>
    <dgm:cxn modelId="{489FF44F-F40F-42EE-AD39-8D617654E2BD}" type="presOf" srcId="{6D8F5A68-7993-4B51-9F80-4FC143C34632}" destId="{EF3AD8B8-B530-4CC2-81BF-DADA4BFCD18A}" srcOrd="0" destOrd="0" presId="urn:microsoft.com/office/officeart/2005/8/layout/vList2"/>
    <dgm:cxn modelId="{870948A2-C890-4B71-B321-4D7F2E48F082}" type="presOf" srcId="{0A7694FB-507B-4910-8C17-C8EA56985471}" destId="{0E68012C-5025-4CD3-8EE2-789640D64508}" srcOrd="0" destOrd="0" presId="urn:microsoft.com/office/officeart/2005/8/layout/vList2"/>
    <dgm:cxn modelId="{DC239DAA-75E6-45D2-9790-119918B348C2}" type="presOf" srcId="{895EC994-F937-4160-8941-2F1D0A8E56A1}" destId="{E285440F-D2F8-4BDE-9088-99A90FF3FFE2}" srcOrd="0" destOrd="0" presId="urn:microsoft.com/office/officeart/2005/8/layout/vList2"/>
    <dgm:cxn modelId="{4227D4B7-7A19-4BEC-84E6-AB3A84B92906}" srcId="{61ACB138-0B47-4069-BEC2-FB2701D6A64B}" destId="{0A7694FB-507B-4910-8C17-C8EA56985471}" srcOrd="5" destOrd="0" parTransId="{F5D14099-56C2-409A-B136-9FBEE856AAC7}" sibTransId="{1BABEE9A-6AFF-47C9-A2E1-5CEAE5B1BC5D}"/>
    <dgm:cxn modelId="{21DD22BE-C48B-4371-ABC3-3E9FC8AD7BFE}" type="presOf" srcId="{E74568EA-49CD-483C-882F-EAB411323F43}" destId="{CC813427-E138-4F26-9F59-BE865B119B70}" srcOrd="0" destOrd="0" presId="urn:microsoft.com/office/officeart/2005/8/layout/vList2"/>
    <dgm:cxn modelId="{30A1BADA-68C0-4729-8097-38831FE13F7A}" type="presOf" srcId="{41A4C1F2-6D8A-4E6A-BB93-B73C58EC5839}" destId="{1780C69D-7A5D-4213-AFBD-9C47A0BC05CF}" srcOrd="0" destOrd="0" presId="urn:microsoft.com/office/officeart/2005/8/layout/vList2"/>
    <dgm:cxn modelId="{1C9B1720-6B03-413A-9790-A38C309F7943}" type="presParOf" srcId="{703A63BF-5001-4471-8AE4-9FF76C323F1A}" destId="{CC813427-E138-4F26-9F59-BE865B119B70}" srcOrd="0" destOrd="0" presId="urn:microsoft.com/office/officeart/2005/8/layout/vList2"/>
    <dgm:cxn modelId="{27EC432A-9E80-44D6-9784-3F9678069B45}" type="presParOf" srcId="{703A63BF-5001-4471-8AE4-9FF76C323F1A}" destId="{D5137BBE-F293-45A0-AC25-4DCEBB45E8CC}" srcOrd="1" destOrd="0" presId="urn:microsoft.com/office/officeart/2005/8/layout/vList2"/>
    <dgm:cxn modelId="{CFD3816A-E937-4FC9-9F00-AD07D2DF21A5}" type="presParOf" srcId="{703A63BF-5001-4471-8AE4-9FF76C323F1A}" destId="{EF3AD8B8-B530-4CC2-81BF-DADA4BFCD18A}" srcOrd="2" destOrd="0" presId="urn:microsoft.com/office/officeart/2005/8/layout/vList2"/>
    <dgm:cxn modelId="{C11A9FEB-4B75-43F3-95C2-1ABE031C252B}" type="presParOf" srcId="{703A63BF-5001-4471-8AE4-9FF76C323F1A}" destId="{F3CEB364-A4E6-4C73-AD53-459891ABDCD2}" srcOrd="3" destOrd="0" presId="urn:microsoft.com/office/officeart/2005/8/layout/vList2"/>
    <dgm:cxn modelId="{8CDFED3B-49BA-4EC7-B385-A76AF6D7A315}" type="presParOf" srcId="{703A63BF-5001-4471-8AE4-9FF76C323F1A}" destId="{F00A2E13-39CD-414F-8336-1347A319857C}" srcOrd="4" destOrd="0" presId="urn:microsoft.com/office/officeart/2005/8/layout/vList2"/>
    <dgm:cxn modelId="{1D3DCE9E-3364-428D-A05A-2AEC997C5AF4}" type="presParOf" srcId="{703A63BF-5001-4471-8AE4-9FF76C323F1A}" destId="{914A285C-C327-4180-88D0-B310E540D8BD}" srcOrd="5" destOrd="0" presId="urn:microsoft.com/office/officeart/2005/8/layout/vList2"/>
    <dgm:cxn modelId="{682F4B2A-F43B-46D5-93AC-264B6AF63591}" type="presParOf" srcId="{703A63BF-5001-4471-8AE4-9FF76C323F1A}" destId="{22DAD0B4-BE30-4C1F-AC0E-595EE86FF1D8}" srcOrd="6" destOrd="0" presId="urn:microsoft.com/office/officeart/2005/8/layout/vList2"/>
    <dgm:cxn modelId="{BF409FF2-E5E2-49E2-B632-DB1BB47574EC}" type="presParOf" srcId="{703A63BF-5001-4471-8AE4-9FF76C323F1A}" destId="{C9AA1F51-D253-4CD0-9CF4-DCCF40DD8C7F}" srcOrd="7" destOrd="0" presId="urn:microsoft.com/office/officeart/2005/8/layout/vList2"/>
    <dgm:cxn modelId="{2E08B5A6-285B-4985-90E3-97075BE5E7ED}" type="presParOf" srcId="{703A63BF-5001-4471-8AE4-9FF76C323F1A}" destId="{E285440F-D2F8-4BDE-9088-99A90FF3FFE2}" srcOrd="8" destOrd="0" presId="urn:microsoft.com/office/officeart/2005/8/layout/vList2"/>
    <dgm:cxn modelId="{561A31F4-3594-48D6-BA4D-FED8BD90DEB2}" type="presParOf" srcId="{703A63BF-5001-4471-8AE4-9FF76C323F1A}" destId="{93981341-5B00-4076-B045-08245543CBDC}" srcOrd="9" destOrd="0" presId="urn:microsoft.com/office/officeart/2005/8/layout/vList2"/>
    <dgm:cxn modelId="{01792A26-143F-466E-B057-BE722C15F0B5}" type="presParOf" srcId="{703A63BF-5001-4471-8AE4-9FF76C323F1A}" destId="{0E68012C-5025-4CD3-8EE2-789640D64508}" srcOrd="10" destOrd="0" presId="urn:microsoft.com/office/officeart/2005/8/layout/vList2"/>
    <dgm:cxn modelId="{810F3449-D35F-491C-87EE-440278BE9E81}" type="presParOf" srcId="{703A63BF-5001-4471-8AE4-9FF76C323F1A}" destId="{CE5C2834-97E8-4A69-8ABB-637F516BB3DA}" srcOrd="11" destOrd="0" presId="urn:microsoft.com/office/officeart/2005/8/layout/vList2"/>
    <dgm:cxn modelId="{BC450F40-04B1-4D76-A184-0C446E52F406}" type="presParOf" srcId="{703A63BF-5001-4471-8AE4-9FF76C323F1A}" destId="{1780C69D-7A5D-4213-AFBD-9C47A0BC05CF}" srcOrd="12" destOrd="0" presId="urn:microsoft.com/office/officeart/2005/8/layout/vList2"/>
    <dgm:cxn modelId="{2E0D69B3-F250-4B23-8C57-ABD2B4B90981}" type="presParOf" srcId="{703A63BF-5001-4471-8AE4-9FF76C323F1A}" destId="{728DDC94-0F2C-47CE-ADF7-9710466F93EF}" srcOrd="13" destOrd="0" presId="urn:microsoft.com/office/officeart/2005/8/layout/vList2"/>
    <dgm:cxn modelId="{AE961273-01C9-45C7-9E9F-A0C93732F145}" type="presParOf" srcId="{703A63BF-5001-4471-8AE4-9FF76C323F1A}" destId="{F2CB4049-FE12-4920-A1DF-2D93E10D1185}"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CCDD3B-8DB6-4F0F-8127-4623D5FF4CA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8A871DA-FE00-4392-8EC4-DA6627147264}">
      <dgm:prSet/>
      <dgm:spPr/>
      <dgm:t>
        <a:bodyPr/>
        <a:lstStyle/>
        <a:p>
          <a:r>
            <a:rPr lang="en-JE"/>
            <a:t>The messages will be consistent for all stakeholder groups </a:t>
          </a:r>
          <a:endParaRPr lang="en-US" dirty="0"/>
        </a:p>
      </dgm:t>
    </dgm:pt>
    <dgm:pt modelId="{A60BFAA7-F8EA-42BB-A642-4A482F4125B1}" type="parTrans" cxnId="{2A738BA5-CAAD-4A6C-BDA2-42AF2FDB12AB}">
      <dgm:prSet/>
      <dgm:spPr/>
      <dgm:t>
        <a:bodyPr/>
        <a:lstStyle/>
        <a:p>
          <a:endParaRPr lang="en-US"/>
        </a:p>
      </dgm:t>
    </dgm:pt>
    <dgm:pt modelId="{09A6F3F1-DE9A-425D-9C9B-6C80FB321879}" type="sibTrans" cxnId="{2A738BA5-CAAD-4A6C-BDA2-42AF2FDB12AB}">
      <dgm:prSet/>
      <dgm:spPr/>
      <dgm:t>
        <a:bodyPr/>
        <a:lstStyle/>
        <a:p>
          <a:endParaRPr lang="en-US"/>
        </a:p>
      </dgm:t>
    </dgm:pt>
    <dgm:pt modelId="{94C099F8-4758-4EBF-A4C5-5D3630EB5973}">
      <dgm:prSet/>
      <dgm:spPr/>
      <dgm:t>
        <a:bodyPr/>
        <a:lstStyle/>
        <a:p>
          <a:r>
            <a:rPr lang="en-JE"/>
            <a:t>There will be a baseline set of vocabulary to employ irrespective of context (lexicon) </a:t>
          </a:r>
          <a:endParaRPr lang="en-US" dirty="0"/>
        </a:p>
      </dgm:t>
    </dgm:pt>
    <dgm:pt modelId="{AB4DF1DF-96E2-47AF-ABB6-D9790FAA5ED6}" type="parTrans" cxnId="{21074123-36C6-433D-B115-F37E9C5BDAF9}">
      <dgm:prSet/>
      <dgm:spPr/>
      <dgm:t>
        <a:bodyPr/>
        <a:lstStyle/>
        <a:p>
          <a:endParaRPr lang="en-US"/>
        </a:p>
      </dgm:t>
    </dgm:pt>
    <dgm:pt modelId="{A6ADEACA-6422-4523-B50D-AC3DB0434284}" type="sibTrans" cxnId="{21074123-36C6-433D-B115-F37E9C5BDAF9}">
      <dgm:prSet/>
      <dgm:spPr/>
      <dgm:t>
        <a:bodyPr/>
        <a:lstStyle/>
        <a:p>
          <a:endParaRPr lang="en-US"/>
        </a:p>
      </dgm:t>
    </dgm:pt>
    <dgm:pt modelId="{8D083A3B-001A-4044-A66B-84EDC5C40B0B}">
      <dgm:prSet/>
      <dgm:spPr/>
      <dgm:t>
        <a:bodyPr/>
        <a:lstStyle/>
        <a:p>
          <a:r>
            <a:rPr lang="en-JE"/>
            <a:t>The frequency of messaging will be organic (cannot control viral nature of H-Info on social media platforms) </a:t>
          </a:r>
          <a:endParaRPr lang="en-US" dirty="0"/>
        </a:p>
      </dgm:t>
    </dgm:pt>
    <dgm:pt modelId="{215C92E0-CF40-47A6-BA24-624F74C9B37C}" type="parTrans" cxnId="{A9AFF474-AF46-4431-97E4-CC0FE5DAB4EF}">
      <dgm:prSet/>
      <dgm:spPr/>
      <dgm:t>
        <a:bodyPr/>
        <a:lstStyle/>
        <a:p>
          <a:endParaRPr lang="en-US"/>
        </a:p>
      </dgm:t>
    </dgm:pt>
    <dgm:pt modelId="{4AF548E7-AADA-4BE5-8103-C37EBCCED55E}" type="sibTrans" cxnId="{A9AFF474-AF46-4431-97E4-CC0FE5DAB4EF}">
      <dgm:prSet/>
      <dgm:spPr/>
      <dgm:t>
        <a:bodyPr/>
        <a:lstStyle/>
        <a:p>
          <a:endParaRPr lang="en-US"/>
        </a:p>
      </dgm:t>
    </dgm:pt>
    <dgm:pt modelId="{2634CC37-E39F-4BCE-98E7-7B8E089108EF}">
      <dgm:prSet/>
      <dgm:spPr/>
      <dgm:t>
        <a:bodyPr/>
        <a:lstStyle/>
        <a:p>
          <a:r>
            <a:rPr lang="en-JE"/>
            <a:t>Preferred cadence: daily dialogue, hashtags, take up space with messaging, twice weekly interviews, blogs </a:t>
          </a:r>
          <a:endParaRPr lang="en-US" dirty="0"/>
        </a:p>
      </dgm:t>
    </dgm:pt>
    <dgm:pt modelId="{97A3E32E-0895-49C6-B7C1-4B78C14C6E82}" type="parTrans" cxnId="{AE28167F-20F4-46FA-AB69-89D5EE758778}">
      <dgm:prSet/>
      <dgm:spPr/>
      <dgm:t>
        <a:bodyPr/>
        <a:lstStyle/>
        <a:p>
          <a:endParaRPr lang="en-US"/>
        </a:p>
      </dgm:t>
    </dgm:pt>
    <dgm:pt modelId="{A747ADCF-29CA-418A-8F7E-A63E33EBC906}" type="sibTrans" cxnId="{AE28167F-20F4-46FA-AB69-89D5EE758778}">
      <dgm:prSet/>
      <dgm:spPr/>
      <dgm:t>
        <a:bodyPr/>
        <a:lstStyle/>
        <a:p>
          <a:endParaRPr lang="en-US"/>
        </a:p>
      </dgm:t>
    </dgm:pt>
    <dgm:pt modelId="{E1134E2A-D554-49EB-8F12-C855DEA4C177}">
      <dgm:prSet/>
      <dgm:spPr/>
      <dgm:t>
        <a:bodyPr/>
        <a:lstStyle/>
        <a:p>
          <a:r>
            <a:rPr lang="en-GB" dirty="0"/>
            <a:t>P</a:t>
          </a:r>
          <a:r>
            <a:rPr lang="en-JE"/>
            <a:t>romotional material (production) </a:t>
          </a:r>
          <a:endParaRPr lang="en-US" dirty="0"/>
        </a:p>
      </dgm:t>
    </dgm:pt>
    <dgm:pt modelId="{3276E2A8-AF61-42B8-BCD5-C09B933E2763}" type="parTrans" cxnId="{C1ABC79F-7228-4276-84BA-8E29A141A6E2}">
      <dgm:prSet/>
      <dgm:spPr/>
      <dgm:t>
        <a:bodyPr/>
        <a:lstStyle/>
        <a:p>
          <a:endParaRPr lang="en-US"/>
        </a:p>
      </dgm:t>
    </dgm:pt>
    <dgm:pt modelId="{7F0A4544-1202-448E-8B59-C7AEE9F7F06D}" type="sibTrans" cxnId="{C1ABC79F-7228-4276-84BA-8E29A141A6E2}">
      <dgm:prSet/>
      <dgm:spPr/>
      <dgm:t>
        <a:bodyPr/>
        <a:lstStyle/>
        <a:p>
          <a:endParaRPr lang="en-US"/>
        </a:p>
      </dgm:t>
    </dgm:pt>
    <dgm:pt modelId="{639FB82D-3BD8-4079-9D58-8BB20E5FDDE5}" type="pres">
      <dgm:prSet presAssocID="{C6CCDD3B-8DB6-4F0F-8127-4623D5FF4CAA}" presName="root" presStyleCnt="0">
        <dgm:presLayoutVars>
          <dgm:dir/>
          <dgm:resizeHandles val="exact"/>
        </dgm:presLayoutVars>
      </dgm:prSet>
      <dgm:spPr/>
    </dgm:pt>
    <dgm:pt modelId="{249EEAB7-0B30-48B2-85B2-2BCC5731339B}" type="pres">
      <dgm:prSet presAssocID="{38A871DA-FE00-4392-8EC4-DA6627147264}" presName="compNode" presStyleCnt="0"/>
      <dgm:spPr/>
    </dgm:pt>
    <dgm:pt modelId="{FD9578DA-6472-4422-A90F-0762DB5A1C73}" type="pres">
      <dgm:prSet presAssocID="{38A871DA-FE00-4392-8EC4-DA6627147264}" presName="bgRect" presStyleLbl="bgShp" presStyleIdx="0" presStyleCnt="5"/>
      <dgm:spPr/>
    </dgm:pt>
    <dgm:pt modelId="{447F3EE6-F02C-4F0E-ADB1-23ABD3AEE44C}" type="pres">
      <dgm:prSet presAssocID="{38A871DA-FE00-4392-8EC4-DA6627147264}"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DAAB1FDD-5787-4FB5-9100-258F4A1BB36F}" type="pres">
      <dgm:prSet presAssocID="{38A871DA-FE00-4392-8EC4-DA6627147264}" presName="spaceRect" presStyleCnt="0"/>
      <dgm:spPr/>
    </dgm:pt>
    <dgm:pt modelId="{17463424-A6FB-40CB-B792-E49A7D12BFE7}" type="pres">
      <dgm:prSet presAssocID="{38A871DA-FE00-4392-8EC4-DA6627147264}" presName="parTx" presStyleLbl="revTx" presStyleIdx="0" presStyleCnt="5">
        <dgm:presLayoutVars>
          <dgm:chMax val="0"/>
          <dgm:chPref val="0"/>
        </dgm:presLayoutVars>
      </dgm:prSet>
      <dgm:spPr/>
    </dgm:pt>
    <dgm:pt modelId="{351870EB-070D-4D90-B26E-B218F0A3A5DF}" type="pres">
      <dgm:prSet presAssocID="{09A6F3F1-DE9A-425D-9C9B-6C80FB321879}" presName="sibTrans" presStyleCnt="0"/>
      <dgm:spPr/>
    </dgm:pt>
    <dgm:pt modelId="{AEBCC6FA-E620-4C69-91D3-F9D0E0E158C9}" type="pres">
      <dgm:prSet presAssocID="{94C099F8-4758-4EBF-A4C5-5D3630EB5973}" presName="compNode" presStyleCnt="0"/>
      <dgm:spPr/>
    </dgm:pt>
    <dgm:pt modelId="{7AFCAD8E-9A8F-4ADB-8713-3D95FA54840B}" type="pres">
      <dgm:prSet presAssocID="{94C099F8-4758-4EBF-A4C5-5D3630EB5973}" presName="bgRect" presStyleLbl="bgShp" presStyleIdx="1" presStyleCnt="5"/>
      <dgm:spPr/>
    </dgm:pt>
    <dgm:pt modelId="{59BACD29-18F3-4453-8812-36720A3FD3A3}" type="pres">
      <dgm:prSet presAssocID="{94C099F8-4758-4EBF-A4C5-5D3630EB597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pen Book"/>
        </a:ext>
      </dgm:extLst>
    </dgm:pt>
    <dgm:pt modelId="{EEE7D258-1E53-4C4B-A564-4C2115B8D481}" type="pres">
      <dgm:prSet presAssocID="{94C099F8-4758-4EBF-A4C5-5D3630EB5973}" presName="spaceRect" presStyleCnt="0"/>
      <dgm:spPr/>
    </dgm:pt>
    <dgm:pt modelId="{DA6E0724-1656-4889-85E6-7263C4184DB1}" type="pres">
      <dgm:prSet presAssocID="{94C099F8-4758-4EBF-A4C5-5D3630EB5973}" presName="parTx" presStyleLbl="revTx" presStyleIdx="1" presStyleCnt="5">
        <dgm:presLayoutVars>
          <dgm:chMax val="0"/>
          <dgm:chPref val="0"/>
        </dgm:presLayoutVars>
      </dgm:prSet>
      <dgm:spPr/>
    </dgm:pt>
    <dgm:pt modelId="{145DAFEC-36F4-4802-92CD-964267CA039D}" type="pres">
      <dgm:prSet presAssocID="{A6ADEACA-6422-4523-B50D-AC3DB0434284}" presName="sibTrans" presStyleCnt="0"/>
      <dgm:spPr/>
    </dgm:pt>
    <dgm:pt modelId="{8AED5737-5315-4C37-85FD-4EEC523C8746}" type="pres">
      <dgm:prSet presAssocID="{8D083A3B-001A-4044-A66B-84EDC5C40B0B}" presName="compNode" presStyleCnt="0"/>
      <dgm:spPr/>
    </dgm:pt>
    <dgm:pt modelId="{B4079D1D-7D32-4988-AAE0-965109428FB9}" type="pres">
      <dgm:prSet presAssocID="{8D083A3B-001A-4044-A66B-84EDC5C40B0B}" presName="bgRect" presStyleLbl="bgShp" presStyleIdx="2" presStyleCnt="5"/>
      <dgm:spPr/>
    </dgm:pt>
    <dgm:pt modelId="{58A13348-2E5E-455A-B844-1A71FAADD7A9}" type="pres">
      <dgm:prSet presAssocID="{8D083A3B-001A-4044-A66B-84EDC5C40B0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ting"/>
        </a:ext>
      </dgm:extLst>
    </dgm:pt>
    <dgm:pt modelId="{D86F9C65-7425-416B-8E96-F1C4DF1B8A1C}" type="pres">
      <dgm:prSet presAssocID="{8D083A3B-001A-4044-A66B-84EDC5C40B0B}" presName="spaceRect" presStyleCnt="0"/>
      <dgm:spPr/>
    </dgm:pt>
    <dgm:pt modelId="{62448A50-9B44-4024-8470-711DE644FF1B}" type="pres">
      <dgm:prSet presAssocID="{8D083A3B-001A-4044-A66B-84EDC5C40B0B}" presName="parTx" presStyleLbl="revTx" presStyleIdx="2" presStyleCnt="5">
        <dgm:presLayoutVars>
          <dgm:chMax val="0"/>
          <dgm:chPref val="0"/>
        </dgm:presLayoutVars>
      </dgm:prSet>
      <dgm:spPr/>
    </dgm:pt>
    <dgm:pt modelId="{5829E2D9-3208-48D9-989E-D8FA79FA3D94}" type="pres">
      <dgm:prSet presAssocID="{4AF548E7-AADA-4BE5-8103-C37EBCCED55E}" presName="sibTrans" presStyleCnt="0"/>
      <dgm:spPr/>
    </dgm:pt>
    <dgm:pt modelId="{2F3576C0-600C-4EC8-A7A4-5BEE47DE7658}" type="pres">
      <dgm:prSet presAssocID="{2634CC37-E39F-4BCE-98E7-7B8E089108EF}" presName="compNode" presStyleCnt="0"/>
      <dgm:spPr/>
    </dgm:pt>
    <dgm:pt modelId="{069308E8-FAB0-4872-AC31-672F08276CB9}" type="pres">
      <dgm:prSet presAssocID="{2634CC37-E39F-4BCE-98E7-7B8E089108EF}" presName="bgRect" presStyleLbl="bgShp" presStyleIdx="3" presStyleCnt="5"/>
      <dgm:spPr/>
    </dgm:pt>
    <dgm:pt modelId="{4551F6D5-F0FF-47BE-95D6-B22DC5D0BFF2}" type="pres">
      <dgm:prSet presAssocID="{2634CC37-E39F-4BCE-98E7-7B8E089108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odcast"/>
        </a:ext>
      </dgm:extLst>
    </dgm:pt>
    <dgm:pt modelId="{BCEAF660-BE96-4A6F-89B9-E2ADEEC22211}" type="pres">
      <dgm:prSet presAssocID="{2634CC37-E39F-4BCE-98E7-7B8E089108EF}" presName="spaceRect" presStyleCnt="0"/>
      <dgm:spPr/>
    </dgm:pt>
    <dgm:pt modelId="{0C763B4E-9505-4725-8F30-FADDD6147817}" type="pres">
      <dgm:prSet presAssocID="{2634CC37-E39F-4BCE-98E7-7B8E089108EF}" presName="parTx" presStyleLbl="revTx" presStyleIdx="3" presStyleCnt="5">
        <dgm:presLayoutVars>
          <dgm:chMax val="0"/>
          <dgm:chPref val="0"/>
        </dgm:presLayoutVars>
      </dgm:prSet>
      <dgm:spPr/>
    </dgm:pt>
    <dgm:pt modelId="{48D85258-8CAB-40D9-A502-CA4DE93758B2}" type="pres">
      <dgm:prSet presAssocID="{A747ADCF-29CA-418A-8F7E-A63E33EBC906}" presName="sibTrans" presStyleCnt="0"/>
      <dgm:spPr/>
    </dgm:pt>
    <dgm:pt modelId="{37736B08-26D5-44D9-8D39-35CB0C27E1B5}" type="pres">
      <dgm:prSet presAssocID="{E1134E2A-D554-49EB-8F12-C855DEA4C177}" presName="compNode" presStyleCnt="0"/>
      <dgm:spPr/>
    </dgm:pt>
    <dgm:pt modelId="{B6F61BC3-86A5-41D5-B792-4CEF434474FA}" type="pres">
      <dgm:prSet presAssocID="{E1134E2A-D554-49EB-8F12-C855DEA4C177}" presName="bgRect" presStyleLbl="bgShp" presStyleIdx="4" presStyleCnt="5"/>
      <dgm:spPr/>
    </dgm:pt>
    <dgm:pt modelId="{7C0CEC84-82E8-4074-940E-E284F3CE5AAF}" type="pres">
      <dgm:prSet presAssocID="{E1134E2A-D554-49EB-8F12-C855DEA4C17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Kiosk"/>
        </a:ext>
      </dgm:extLst>
    </dgm:pt>
    <dgm:pt modelId="{5D8CE871-1117-4CB5-9F65-201FA7477118}" type="pres">
      <dgm:prSet presAssocID="{E1134E2A-D554-49EB-8F12-C855DEA4C177}" presName="spaceRect" presStyleCnt="0"/>
      <dgm:spPr/>
    </dgm:pt>
    <dgm:pt modelId="{CA1F9D69-C207-4F2D-8E06-27624138197C}" type="pres">
      <dgm:prSet presAssocID="{E1134E2A-D554-49EB-8F12-C855DEA4C177}" presName="parTx" presStyleLbl="revTx" presStyleIdx="4" presStyleCnt="5">
        <dgm:presLayoutVars>
          <dgm:chMax val="0"/>
          <dgm:chPref val="0"/>
        </dgm:presLayoutVars>
      </dgm:prSet>
      <dgm:spPr/>
    </dgm:pt>
  </dgm:ptLst>
  <dgm:cxnLst>
    <dgm:cxn modelId="{1CD4F715-E7B9-47DA-8CA4-B3E92C698CC0}" type="presOf" srcId="{94C099F8-4758-4EBF-A4C5-5D3630EB5973}" destId="{DA6E0724-1656-4889-85E6-7263C4184DB1}" srcOrd="0" destOrd="0" presId="urn:microsoft.com/office/officeart/2018/2/layout/IconVerticalSolidList"/>
    <dgm:cxn modelId="{21074123-36C6-433D-B115-F37E9C5BDAF9}" srcId="{C6CCDD3B-8DB6-4F0F-8127-4623D5FF4CAA}" destId="{94C099F8-4758-4EBF-A4C5-5D3630EB5973}" srcOrd="1" destOrd="0" parTransId="{AB4DF1DF-96E2-47AF-ABB6-D9790FAA5ED6}" sibTransId="{A6ADEACA-6422-4523-B50D-AC3DB0434284}"/>
    <dgm:cxn modelId="{88098628-1CF1-4A21-A9A0-427030E36249}" type="presOf" srcId="{2634CC37-E39F-4BCE-98E7-7B8E089108EF}" destId="{0C763B4E-9505-4725-8F30-FADDD6147817}" srcOrd="0" destOrd="0" presId="urn:microsoft.com/office/officeart/2018/2/layout/IconVerticalSolidList"/>
    <dgm:cxn modelId="{97BCEA3B-9260-4E85-9BC9-930E08E0D87E}" type="presOf" srcId="{8D083A3B-001A-4044-A66B-84EDC5C40B0B}" destId="{62448A50-9B44-4024-8470-711DE644FF1B}" srcOrd="0" destOrd="0" presId="urn:microsoft.com/office/officeart/2018/2/layout/IconVerticalSolidList"/>
    <dgm:cxn modelId="{A9AFF474-AF46-4431-97E4-CC0FE5DAB4EF}" srcId="{C6CCDD3B-8DB6-4F0F-8127-4623D5FF4CAA}" destId="{8D083A3B-001A-4044-A66B-84EDC5C40B0B}" srcOrd="2" destOrd="0" parTransId="{215C92E0-CF40-47A6-BA24-624F74C9B37C}" sibTransId="{4AF548E7-AADA-4BE5-8103-C37EBCCED55E}"/>
    <dgm:cxn modelId="{AE28167F-20F4-46FA-AB69-89D5EE758778}" srcId="{C6CCDD3B-8DB6-4F0F-8127-4623D5FF4CAA}" destId="{2634CC37-E39F-4BCE-98E7-7B8E089108EF}" srcOrd="3" destOrd="0" parTransId="{97A3E32E-0895-49C6-B7C1-4B78C14C6E82}" sibTransId="{A747ADCF-29CA-418A-8F7E-A63E33EBC906}"/>
    <dgm:cxn modelId="{C1ABC79F-7228-4276-84BA-8E29A141A6E2}" srcId="{C6CCDD3B-8DB6-4F0F-8127-4623D5FF4CAA}" destId="{E1134E2A-D554-49EB-8F12-C855DEA4C177}" srcOrd="4" destOrd="0" parTransId="{3276E2A8-AF61-42B8-BCD5-C09B933E2763}" sibTransId="{7F0A4544-1202-448E-8B59-C7AEE9F7F06D}"/>
    <dgm:cxn modelId="{2A738BA5-CAAD-4A6C-BDA2-42AF2FDB12AB}" srcId="{C6CCDD3B-8DB6-4F0F-8127-4623D5FF4CAA}" destId="{38A871DA-FE00-4392-8EC4-DA6627147264}" srcOrd="0" destOrd="0" parTransId="{A60BFAA7-F8EA-42BB-A642-4A482F4125B1}" sibTransId="{09A6F3F1-DE9A-425D-9C9B-6C80FB321879}"/>
    <dgm:cxn modelId="{62B8FDBF-E772-4514-BA94-1B31CE5778B0}" type="presOf" srcId="{C6CCDD3B-8DB6-4F0F-8127-4623D5FF4CAA}" destId="{639FB82D-3BD8-4079-9D58-8BB20E5FDDE5}" srcOrd="0" destOrd="0" presId="urn:microsoft.com/office/officeart/2018/2/layout/IconVerticalSolidList"/>
    <dgm:cxn modelId="{AF10F1C3-95CB-436F-A539-1FCA5639E4CE}" type="presOf" srcId="{E1134E2A-D554-49EB-8F12-C855DEA4C177}" destId="{CA1F9D69-C207-4F2D-8E06-27624138197C}" srcOrd="0" destOrd="0" presId="urn:microsoft.com/office/officeart/2018/2/layout/IconVerticalSolidList"/>
    <dgm:cxn modelId="{2008B3D7-065A-459E-BE19-47FF739E3A76}" type="presOf" srcId="{38A871DA-FE00-4392-8EC4-DA6627147264}" destId="{17463424-A6FB-40CB-B792-E49A7D12BFE7}" srcOrd="0" destOrd="0" presId="urn:microsoft.com/office/officeart/2018/2/layout/IconVerticalSolidList"/>
    <dgm:cxn modelId="{71D9395A-175C-44E9-9EF1-BDF1D837F01E}" type="presParOf" srcId="{639FB82D-3BD8-4079-9D58-8BB20E5FDDE5}" destId="{249EEAB7-0B30-48B2-85B2-2BCC5731339B}" srcOrd="0" destOrd="0" presId="urn:microsoft.com/office/officeart/2018/2/layout/IconVerticalSolidList"/>
    <dgm:cxn modelId="{D2DEB80B-31BB-493A-9D37-E508CB8B2867}" type="presParOf" srcId="{249EEAB7-0B30-48B2-85B2-2BCC5731339B}" destId="{FD9578DA-6472-4422-A90F-0762DB5A1C73}" srcOrd="0" destOrd="0" presId="urn:microsoft.com/office/officeart/2018/2/layout/IconVerticalSolidList"/>
    <dgm:cxn modelId="{4A89A010-B241-425D-AF50-5A85AFD90C64}" type="presParOf" srcId="{249EEAB7-0B30-48B2-85B2-2BCC5731339B}" destId="{447F3EE6-F02C-4F0E-ADB1-23ABD3AEE44C}" srcOrd="1" destOrd="0" presId="urn:microsoft.com/office/officeart/2018/2/layout/IconVerticalSolidList"/>
    <dgm:cxn modelId="{1080957B-0435-44FE-9631-4DF476A20EA9}" type="presParOf" srcId="{249EEAB7-0B30-48B2-85B2-2BCC5731339B}" destId="{DAAB1FDD-5787-4FB5-9100-258F4A1BB36F}" srcOrd="2" destOrd="0" presId="urn:microsoft.com/office/officeart/2018/2/layout/IconVerticalSolidList"/>
    <dgm:cxn modelId="{8672D98C-2F6D-4D57-90C5-5761FEE91FF4}" type="presParOf" srcId="{249EEAB7-0B30-48B2-85B2-2BCC5731339B}" destId="{17463424-A6FB-40CB-B792-E49A7D12BFE7}" srcOrd="3" destOrd="0" presId="urn:microsoft.com/office/officeart/2018/2/layout/IconVerticalSolidList"/>
    <dgm:cxn modelId="{67A25D58-B614-431E-B974-90904B3AA532}" type="presParOf" srcId="{639FB82D-3BD8-4079-9D58-8BB20E5FDDE5}" destId="{351870EB-070D-4D90-B26E-B218F0A3A5DF}" srcOrd="1" destOrd="0" presId="urn:microsoft.com/office/officeart/2018/2/layout/IconVerticalSolidList"/>
    <dgm:cxn modelId="{8CE910CE-1BA6-4A11-9F03-C1340797E9BB}" type="presParOf" srcId="{639FB82D-3BD8-4079-9D58-8BB20E5FDDE5}" destId="{AEBCC6FA-E620-4C69-91D3-F9D0E0E158C9}" srcOrd="2" destOrd="0" presId="urn:microsoft.com/office/officeart/2018/2/layout/IconVerticalSolidList"/>
    <dgm:cxn modelId="{2FB7532D-4C77-42D7-8321-9B248816A1EC}" type="presParOf" srcId="{AEBCC6FA-E620-4C69-91D3-F9D0E0E158C9}" destId="{7AFCAD8E-9A8F-4ADB-8713-3D95FA54840B}" srcOrd="0" destOrd="0" presId="urn:microsoft.com/office/officeart/2018/2/layout/IconVerticalSolidList"/>
    <dgm:cxn modelId="{D0A0990F-2CD0-446A-802E-4BA85C5FCD28}" type="presParOf" srcId="{AEBCC6FA-E620-4C69-91D3-F9D0E0E158C9}" destId="{59BACD29-18F3-4453-8812-36720A3FD3A3}" srcOrd="1" destOrd="0" presId="urn:microsoft.com/office/officeart/2018/2/layout/IconVerticalSolidList"/>
    <dgm:cxn modelId="{5B7F6CFF-9315-4EAD-B286-2522D22CE165}" type="presParOf" srcId="{AEBCC6FA-E620-4C69-91D3-F9D0E0E158C9}" destId="{EEE7D258-1E53-4C4B-A564-4C2115B8D481}" srcOrd="2" destOrd="0" presId="urn:microsoft.com/office/officeart/2018/2/layout/IconVerticalSolidList"/>
    <dgm:cxn modelId="{1DE31F11-A0E1-4570-9426-D59D1E20E515}" type="presParOf" srcId="{AEBCC6FA-E620-4C69-91D3-F9D0E0E158C9}" destId="{DA6E0724-1656-4889-85E6-7263C4184DB1}" srcOrd="3" destOrd="0" presId="urn:microsoft.com/office/officeart/2018/2/layout/IconVerticalSolidList"/>
    <dgm:cxn modelId="{A8C29503-3DBB-46F7-8D23-659F0B24C48D}" type="presParOf" srcId="{639FB82D-3BD8-4079-9D58-8BB20E5FDDE5}" destId="{145DAFEC-36F4-4802-92CD-964267CA039D}" srcOrd="3" destOrd="0" presId="urn:microsoft.com/office/officeart/2018/2/layout/IconVerticalSolidList"/>
    <dgm:cxn modelId="{E06DDEA0-C061-4160-9F48-0C476C5F29B8}" type="presParOf" srcId="{639FB82D-3BD8-4079-9D58-8BB20E5FDDE5}" destId="{8AED5737-5315-4C37-85FD-4EEC523C8746}" srcOrd="4" destOrd="0" presId="urn:microsoft.com/office/officeart/2018/2/layout/IconVerticalSolidList"/>
    <dgm:cxn modelId="{277A132F-FB53-4234-8200-D974D6A4CF80}" type="presParOf" srcId="{8AED5737-5315-4C37-85FD-4EEC523C8746}" destId="{B4079D1D-7D32-4988-AAE0-965109428FB9}" srcOrd="0" destOrd="0" presId="urn:microsoft.com/office/officeart/2018/2/layout/IconVerticalSolidList"/>
    <dgm:cxn modelId="{72CBEB2A-9B82-4500-A630-00B574160169}" type="presParOf" srcId="{8AED5737-5315-4C37-85FD-4EEC523C8746}" destId="{58A13348-2E5E-455A-B844-1A71FAADD7A9}" srcOrd="1" destOrd="0" presId="urn:microsoft.com/office/officeart/2018/2/layout/IconVerticalSolidList"/>
    <dgm:cxn modelId="{6D625C0E-3981-4A9B-877D-004C248CFB0D}" type="presParOf" srcId="{8AED5737-5315-4C37-85FD-4EEC523C8746}" destId="{D86F9C65-7425-416B-8E96-F1C4DF1B8A1C}" srcOrd="2" destOrd="0" presId="urn:microsoft.com/office/officeart/2018/2/layout/IconVerticalSolidList"/>
    <dgm:cxn modelId="{891AEE3C-96E1-473B-80B8-35ED2230BFC6}" type="presParOf" srcId="{8AED5737-5315-4C37-85FD-4EEC523C8746}" destId="{62448A50-9B44-4024-8470-711DE644FF1B}" srcOrd="3" destOrd="0" presId="urn:microsoft.com/office/officeart/2018/2/layout/IconVerticalSolidList"/>
    <dgm:cxn modelId="{CE50FB30-E902-440B-8DFD-7C9446EB6902}" type="presParOf" srcId="{639FB82D-3BD8-4079-9D58-8BB20E5FDDE5}" destId="{5829E2D9-3208-48D9-989E-D8FA79FA3D94}" srcOrd="5" destOrd="0" presId="urn:microsoft.com/office/officeart/2018/2/layout/IconVerticalSolidList"/>
    <dgm:cxn modelId="{1D7698F7-E0DB-4D50-B2F6-3795E6E8A96B}" type="presParOf" srcId="{639FB82D-3BD8-4079-9D58-8BB20E5FDDE5}" destId="{2F3576C0-600C-4EC8-A7A4-5BEE47DE7658}" srcOrd="6" destOrd="0" presId="urn:microsoft.com/office/officeart/2018/2/layout/IconVerticalSolidList"/>
    <dgm:cxn modelId="{CD79C446-ECE9-4C95-80DD-2AD25B049E84}" type="presParOf" srcId="{2F3576C0-600C-4EC8-A7A4-5BEE47DE7658}" destId="{069308E8-FAB0-4872-AC31-672F08276CB9}" srcOrd="0" destOrd="0" presId="urn:microsoft.com/office/officeart/2018/2/layout/IconVerticalSolidList"/>
    <dgm:cxn modelId="{47283D03-C9BF-45D0-A7A5-BEEDFDCF4C5D}" type="presParOf" srcId="{2F3576C0-600C-4EC8-A7A4-5BEE47DE7658}" destId="{4551F6D5-F0FF-47BE-95D6-B22DC5D0BFF2}" srcOrd="1" destOrd="0" presId="urn:microsoft.com/office/officeart/2018/2/layout/IconVerticalSolidList"/>
    <dgm:cxn modelId="{DE19E984-E090-45CE-A67E-DEC10920A403}" type="presParOf" srcId="{2F3576C0-600C-4EC8-A7A4-5BEE47DE7658}" destId="{BCEAF660-BE96-4A6F-89B9-E2ADEEC22211}" srcOrd="2" destOrd="0" presId="urn:microsoft.com/office/officeart/2018/2/layout/IconVerticalSolidList"/>
    <dgm:cxn modelId="{0D48031B-F1AD-4738-A14A-8774AD83337A}" type="presParOf" srcId="{2F3576C0-600C-4EC8-A7A4-5BEE47DE7658}" destId="{0C763B4E-9505-4725-8F30-FADDD6147817}" srcOrd="3" destOrd="0" presId="urn:microsoft.com/office/officeart/2018/2/layout/IconVerticalSolidList"/>
    <dgm:cxn modelId="{66C00563-6FE3-495E-958B-D03B2D5F503C}" type="presParOf" srcId="{639FB82D-3BD8-4079-9D58-8BB20E5FDDE5}" destId="{48D85258-8CAB-40D9-A502-CA4DE93758B2}" srcOrd="7" destOrd="0" presId="urn:microsoft.com/office/officeart/2018/2/layout/IconVerticalSolidList"/>
    <dgm:cxn modelId="{B250ACD2-8B14-4498-A600-3D55D4F4C52D}" type="presParOf" srcId="{639FB82D-3BD8-4079-9D58-8BB20E5FDDE5}" destId="{37736B08-26D5-44D9-8D39-35CB0C27E1B5}" srcOrd="8" destOrd="0" presId="urn:microsoft.com/office/officeart/2018/2/layout/IconVerticalSolidList"/>
    <dgm:cxn modelId="{51DDF600-2A14-4A49-AC14-C2171FC117F1}" type="presParOf" srcId="{37736B08-26D5-44D9-8D39-35CB0C27E1B5}" destId="{B6F61BC3-86A5-41D5-B792-4CEF434474FA}" srcOrd="0" destOrd="0" presId="urn:microsoft.com/office/officeart/2018/2/layout/IconVerticalSolidList"/>
    <dgm:cxn modelId="{78B42922-65EC-4DFC-B80B-7A9631C41CAF}" type="presParOf" srcId="{37736B08-26D5-44D9-8D39-35CB0C27E1B5}" destId="{7C0CEC84-82E8-4074-940E-E284F3CE5AAF}" srcOrd="1" destOrd="0" presId="urn:microsoft.com/office/officeart/2018/2/layout/IconVerticalSolidList"/>
    <dgm:cxn modelId="{14B6A445-26EC-41F4-9273-C582CE1E3C15}" type="presParOf" srcId="{37736B08-26D5-44D9-8D39-35CB0C27E1B5}" destId="{5D8CE871-1117-4CB5-9F65-201FA7477118}" srcOrd="2" destOrd="0" presId="urn:microsoft.com/office/officeart/2018/2/layout/IconVerticalSolidList"/>
    <dgm:cxn modelId="{CE20C649-4F43-49F0-83B0-3ACE0C35E0D1}" type="presParOf" srcId="{37736B08-26D5-44D9-8D39-35CB0C27E1B5}" destId="{CA1F9D69-C207-4F2D-8E06-27624138197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C069C5-32C5-4EBF-B3B9-112BC8358FA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252F823-4D00-479E-B22A-810915316A98}">
      <dgm:prSet/>
      <dgm:spPr/>
      <dgm:t>
        <a:bodyPr/>
        <a:lstStyle/>
        <a:p>
          <a:r>
            <a:rPr lang="en-JE"/>
            <a:t>2022 Freedom Rights Movement or Freedom Rights Movement</a:t>
          </a:r>
          <a:endParaRPr lang="en-US" dirty="0"/>
        </a:p>
      </dgm:t>
    </dgm:pt>
    <dgm:pt modelId="{691C5ABB-5A4F-437B-A391-C7B820CF1602}" type="parTrans" cxnId="{30BAAF83-27E3-495C-A97F-A0E0A9800097}">
      <dgm:prSet/>
      <dgm:spPr/>
      <dgm:t>
        <a:bodyPr/>
        <a:lstStyle/>
        <a:p>
          <a:endParaRPr lang="en-US"/>
        </a:p>
      </dgm:t>
    </dgm:pt>
    <dgm:pt modelId="{EDF42994-5972-45D5-A373-783D566A53C8}" type="sibTrans" cxnId="{30BAAF83-27E3-495C-A97F-A0E0A9800097}">
      <dgm:prSet/>
      <dgm:spPr/>
      <dgm:t>
        <a:bodyPr/>
        <a:lstStyle/>
        <a:p>
          <a:endParaRPr lang="en-US"/>
        </a:p>
      </dgm:t>
    </dgm:pt>
    <dgm:pt modelId="{267B511B-9F3B-4460-BC0D-2283216548BA}">
      <dgm:prSet/>
      <dgm:spPr/>
      <dgm:t>
        <a:bodyPr/>
        <a:lstStyle/>
        <a:p>
          <a:r>
            <a:rPr lang="en-US" dirty="0"/>
            <a:t>Canadian Protestors </a:t>
          </a:r>
        </a:p>
      </dgm:t>
    </dgm:pt>
    <dgm:pt modelId="{9DDAA8EA-4811-4F71-A863-6CCEE12243C8}" type="parTrans" cxnId="{0397761F-FBA1-4864-B5C9-3BAC5FCAD458}">
      <dgm:prSet/>
      <dgm:spPr/>
      <dgm:t>
        <a:bodyPr/>
        <a:lstStyle/>
        <a:p>
          <a:endParaRPr lang="en-US"/>
        </a:p>
      </dgm:t>
    </dgm:pt>
    <dgm:pt modelId="{AA262105-2A22-46CA-9B82-6E943F788D74}" type="sibTrans" cxnId="{0397761F-FBA1-4864-B5C9-3BAC5FCAD458}">
      <dgm:prSet/>
      <dgm:spPr/>
      <dgm:t>
        <a:bodyPr/>
        <a:lstStyle/>
        <a:p>
          <a:endParaRPr lang="en-US"/>
        </a:p>
      </dgm:t>
    </dgm:pt>
    <dgm:pt modelId="{BD3C9910-B0FE-4C66-8FFE-A4E539413C90}">
      <dgm:prSet/>
      <dgm:spPr/>
      <dgm:t>
        <a:bodyPr/>
        <a:lstStyle/>
        <a:p>
          <a:r>
            <a:rPr lang="en-US" dirty="0"/>
            <a:t>Families </a:t>
          </a:r>
        </a:p>
      </dgm:t>
    </dgm:pt>
    <dgm:pt modelId="{07B1C9F7-AEB2-4AAC-ADD9-3B23FEDBA5D8}" type="parTrans" cxnId="{51D96A39-F833-470A-841F-B0E2C2BADC0E}">
      <dgm:prSet/>
      <dgm:spPr/>
      <dgm:t>
        <a:bodyPr/>
        <a:lstStyle/>
        <a:p>
          <a:endParaRPr lang="en-US"/>
        </a:p>
      </dgm:t>
    </dgm:pt>
    <dgm:pt modelId="{31A69C5F-0403-4997-8FFE-36E48E0ECD15}" type="sibTrans" cxnId="{51D96A39-F833-470A-841F-B0E2C2BADC0E}">
      <dgm:prSet/>
      <dgm:spPr/>
      <dgm:t>
        <a:bodyPr/>
        <a:lstStyle/>
        <a:p>
          <a:endParaRPr lang="en-US"/>
        </a:p>
      </dgm:t>
    </dgm:pt>
    <dgm:pt modelId="{28EE356B-C228-40C6-9A1A-C6D87143686B}">
      <dgm:prSet/>
      <dgm:spPr/>
      <dgm:t>
        <a:bodyPr/>
        <a:lstStyle/>
        <a:p>
          <a:r>
            <a:rPr lang="en-US" dirty="0"/>
            <a:t>Diverse (different ethnic, religious backgrounds, ages, professions, economic classes, gender, gay pride flag)</a:t>
          </a:r>
        </a:p>
      </dgm:t>
    </dgm:pt>
    <dgm:pt modelId="{2AB2B1BA-F375-4D3B-A882-599B71D4C897}" type="parTrans" cxnId="{F21254D8-66BC-4026-9890-52889D7F6F17}">
      <dgm:prSet/>
      <dgm:spPr/>
      <dgm:t>
        <a:bodyPr/>
        <a:lstStyle/>
        <a:p>
          <a:endParaRPr lang="en-US"/>
        </a:p>
      </dgm:t>
    </dgm:pt>
    <dgm:pt modelId="{F9FC2575-3782-4A5B-B06A-C4464E21D017}" type="sibTrans" cxnId="{F21254D8-66BC-4026-9890-52889D7F6F17}">
      <dgm:prSet/>
      <dgm:spPr/>
      <dgm:t>
        <a:bodyPr/>
        <a:lstStyle/>
        <a:p>
          <a:endParaRPr lang="en-US"/>
        </a:p>
      </dgm:t>
    </dgm:pt>
    <dgm:pt modelId="{F553DDD0-E4C7-4BB9-B0DD-3750CD16A35C}">
      <dgm:prSet/>
      <dgm:spPr/>
      <dgm:t>
        <a:bodyPr/>
        <a:lstStyle/>
        <a:p>
          <a:r>
            <a:rPr lang="en-US" dirty="0"/>
            <a:t>Indigenous Participation </a:t>
          </a:r>
        </a:p>
      </dgm:t>
    </dgm:pt>
    <dgm:pt modelId="{CF98EE6A-F7F1-42D8-82F6-F792F4C9591C}" type="parTrans" cxnId="{4D39637E-298F-49FA-BF7B-D1F18D5727D5}">
      <dgm:prSet/>
      <dgm:spPr/>
      <dgm:t>
        <a:bodyPr/>
        <a:lstStyle/>
        <a:p>
          <a:endParaRPr lang="en-US"/>
        </a:p>
      </dgm:t>
    </dgm:pt>
    <dgm:pt modelId="{33280967-8598-4452-83D1-E9B669CC27AF}" type="sibTrans" cxnId="{4D39637E-298F-49FA-BF7B-D1F18D5727D5}">
      <dgm:prSet/>
      <dgm:spPr/>
      <dgm:t>
        <a:bodyPr/>
        <a:lstStyle/>
        <a:p>
          <a:endParaRPr lang="en-US"/>
        </a:p>
      </dgm:t>
    </dgm:pt>
    <dgm:pt modelId="{F8746422-1C59-44BD-87D2-C26CA0597539}">
      <dgm:prSet/>
      <dgm:spPr/>
      <dgm:t>
        <a:bodyPr/>
        <a:lstStyle/>
        <a:p>
          <a:r>
            <a:rPr lang="en-US" dirty="0"/>
            <a:t>Not Organized, instead it was Coordinated like a Logistical Operation in a Humanitarian Aid/Relief situation, or Volunteer (Volunteer Lead)</a:t>
          </a:r>
        </a:p>
      </dgm:t>
    </dgm:pt>
    <dgm:pt modelId="{EA3F8101-0196-4C30-AA8A-87142354BFE6}" type="parTrans" cxnId="{83A1FC91-A6B5-4281-9BB5-A5DBC8220DED}">
      <dgm:prSet/>
      <dgm:spPr/>
      <dgm:t>
        <a:bodyPr/>
        <a:lstStyle/>
        <a:p>
          <a:endParaRPr lang="en-US"/>
        </a:p>
      </dgm:t>
    </dgm:pt>
    <dgm:pt modelId="{5A6FFBA9-0BD6-49CF-8981-539096030EE0}" type="sibTrans" cxnId="{83A1FC91-A6B5-4281-9BB5-A5DBC8220DED}">
      <dgm:prSet/>
      <dgm:spPr/>
      <dgm:t>
        <a:bodyPr/>
        <a:lstStyle/>
        <a:p>
          <a:endParaRPr lang="en-US"/>
        </a:p>
      </dgm:t>
    </dgm:pt>
    <dgm:pt modelId="{C4E62200-012C-4B11-913F-AB5D5333E386}">
      <dgm:prSet/>
      <dgm:spPr/>
      <dgm:t>
        <a:bodyPr/>
        <a:lstStyle/>
        <a:p>
          <a:r>
            <a:rPr lang="en-US" dirty="0"/>
            <a:t>Logistic Rooms </a:t>
          </a:r>
        </a:p>
      </dgm:t>
    </dgm:pt>
    <dgm:pt modelId="{7296F3A9-91E3-4274-9204-71A7716C1F36}" type="parTrans" cxnId="{2D65619F-8C33-47B2-9C5B-8216BB632695}">
      <dgm:prSet/>
      <dgm:spPr/>
      <dgm:t>
        <a:bodyPr/>
        <a:lstStyle/>
        <a:p>
          <a:endParaRPr lang="en-US"/>
        </a:p>
      </dgm:t>
    </dgm:pt>
    <dgm:pt modelId="{648EAD40-9173-480F-A7B9-43A73A31BBD3}" type="sibTrans" cxnId="{2D65619F-8C33-47B2-9C5B-8216BB632695}">
      <dgm:prSet/>
      <dgm:spPr/>
      <dgm:t>
        <a:bodyPr/>
        <a:lstStyle/>
        <a:p>
          <a:endParaRPr lang="en-US"/>
        </a:p>
      </dgm:t>
    </dgm:pt>
    <dgm:pt modelId="{EC253923-C352-4509-A57B-BB1E80F1C7D3}">
      <dgm:prSet/>
      <dgm:spPr/>
      <dgm:t>
        <a:bodyPr/>
        <a:lstStyle/>
        <a:p>
          <a:r>
            <a:rPr lang="en-US" dirty="0"/>
            <a:t>Variety of different Not For Profit and NGOs  present</a:t>
          </a:r>
        </a:p>
      </dgm:t>
    </dgm:pt>
    <dgm:pt modelId="{FD4A201E-CAE9-4AFF-95EE-B2DDFC26BF54}" type="parTrans" cxnId="{42484C39-4C3C-4CED-A570-D7714B61DE5F}">
      <dgm:prSet/>
      <dgm:spPr/>
      <dgm:t>
        <a:bodyPr/>
        <a:lstStyle/>
        <a:p>
          <a:endParaRPr lang="en-US"/>
        </a:p>
      </dgm:t>
    </dgm:pt>
    <dgm:pt modelId="{AF34D037-AA64-4B90-B730-34017C1E2DD8}" type="sibTrans" cxnId="{42484C39-4C3C-4CED-A570-D7714B61DE5F}">
      <dgm:prSet/>
      <dgm:spPr/>
      <dgm:t>
        <a:bodyPr/>
        <a:lstStyle/>
        <a:p>
          <a:endParaRPr lang="en-US"/>
        </a:p>
      </dgm:t>
    </dgm:pt>
    <dgm:pt modelId="{73589881-E90A-4E01-B667-FFC1FFCB84E5}">
      <dgm:prSet/>
      <dgm:spPr/>
      <dgm:t>
        <a:bodyPr/>
        <a:lstStyle/>
        <a:p>
          <a:r>
            <a:rPr lang="en-US" dirty="0"/>
            <a:t>Different Factions vying to help</a:t>
          </a:r>
        </a:p>
      </dgm:t>
    </dgm:pt>
    <dgm:pt modelId="{FFC8A724-A780-466C-9357-FBDE2C064260}" type="parTrans" cxnId="{102B93C5-DEE9-44B5-B0B5-42711E4D3F47}">
      <dgm:prSet/>
      <dgm:spPr/>
      <dgm:t>
        <a:bodyPr/>
        <a:lstStyle/>
        <a:p>
          <a:endParaRPr lang="en-US"/>
        </a:p>
      </dgm:t>
    </dgm:pt>
    <dgm:pt modelId="{3AA9B704-E9D8-485E-891F-AD3ABFEA3D49}" type="sibTrans" cxnId="{102B93C5-DEE9-44B5-B0B5-42711E4D3F47}">
      <dgm:prSet/>
      <dgm:spPr/>
      <dgm:t>
        <a:bodyPr/>
        <a:lstStyle/>
        <a:p>
          <a:endParaRPr lang="en-US"/>
        </a:p>
      </dgm:t>
    </dgm:pt>
    <dgm:pt modelId="{6D735BFC-FF82-48A9-B45A-1C57311B6BA7}">
      <dgm:prSet/>
      <dgm:spPr/>
      <dgm:t>
        <a:bodyPr/>
        <a:lstStyle/>
        <a:p>
          <a:r>
            <a:rPr lang="en-US" dirty="0"/>
            <a:t>Peaceful protests</a:t>
          </a:r>
        </a:p>
      </dgm:t>
    </dgm:pt>
    <dgm:pt modelId="{292A4F73-7396-4F31-B50E-55CADED36E95}" type="parTrans" cxnId="{5BC32900-825A-42C2-9045-B8C427405603}">
      <dgm:prSet/>
      <dgm:spPr/>
      <dgm:t>
        <a:bodyPr/>
        <a:lstStyle/>
        <a:p>
          <a:endParaRPr lang="en-US"/>
        </a:p>
      </dgm:t>
    </dgm:pt>
    <dgm:pt modelId="{8FC9389E-D006-4CC0-B561-C6F81E2CB48C}" type="sibTrans" cxnId="{5BC32900-825A-42C2-9045-B8C427405603}">
      <dgm:prSet/>
      <dgm:spPr/>
      <dgm:t>
        <a:bodyPr/>
        <a:lstStyle/>
        <a:p>
          <a:endParaRPr lang="en-US"/>
        </a:p>
      </dgm:t>
    </dgm:pt>
    <dgm:pt modelId="{3CF8D8BF-6652-4A98-AFD2-B99771ABD185}">
      <dgm:prSet/>
      <dgm:spPr/>
      <dgm:t>
        <a:bodyPr/>
        <a:lstStyle/>
        <a:p>
          <a:r>
            <a:rPr lang="en-US" dirty="0"/>
            <a:t>Humanitarian relief </a:t>
          </a:r>
        </a:p>
      </dgm:t>
    </dgm:pt>
    <dgm:pt modelId="{791849EC-8330-447A-9D37-A1D8BD98D685}" type="parTrans" cxnId="{399A8A21-AC2B-4796-939D-11FC38937853}">
      <dgm:prSet/>
      <dgm:spPr/>
      <dgm:t>
        <a:bodyPr/>
        <a:lstStyle/>
        <a:p>
          <a:endParaRPr lang="en-US"/>
        </a:p>
      </dgm:t>
    </dgm:pt>
    <dgm:pt modelId="{DE17779C-F467-4A47-A9AB-4C6FB1947B43}" type="sibTrans" cxnId="{399A8A21-AC2B-4796-939D-11FC38937853}">
      <dgm:prSet/>
      <dgm:spPr/>
      <dgm:t>
        <a:bodyPr/>
        <a:lstStyle/>
        <a:p>
          <a:endParaRPr lang="en-US"/>
        </a:p>
      </dgm:t>
    </dgm:pt>
    <dgm:pt modelId="{E84F8071-0690-414C-9912-A999D452E6AF}">
      <dgm:prSet/>
      <dgm:spPr/>
      <dgm:t>
        <a:bodyPr/>
        <a:lstStyle/>
        <a:p>
          <a:r>
            <a:rPr lang="en-US" dirty="0"/>
            <a:t>Peaceful political dissidents </a:t>
          </a:r>
        </a:p>
      </dgm:t>
    </dgm:pt>
    <dgm:pt modelId="{B303B0FB-A099-43B4-8925-5934CC65884E}" type="parTrans" cxnId="{19384693-61E8-4BE5-AF29-0497C4BBE3A3}">
      <dgm:prSet/>
      <dgm:spPr/>
      <dgm:t>
        <a:bodyPr/>
        <a:lstStyle/>
        <a:p>
          <a:endParaRPr lang="en-US"/>
        </a:p>
      </dgm:t>
    </dgm:pt>
    <dgm:pt modelId="{A10C4555-E6FF-494F-B0D5-63263926BDCD}" type="sibTrans" cxnId="{19384693-61E8-4BE5-AF29-0497C4BBE3A3}">
      <dgm:prSet/>
      <dgm:spPr/>
      <dgm:t>
        <a:bodyPr/>
        <a:lstStyle/>
        <a:p>
          <a:endParaRPr lang="en-US"/>
        </a:p>
      </dgm:t>
    </dgm:pt>
    <dgm:pt modelId="{E6AA6DD2-8CF4-4360-BDB1-C3AC8F05862E}" type="pres">
      <dgm:prSet presAssocID="{3BC069C5-32C5-4EBF-B3B9-112BC8358FA4}" presName="diagram" presStyleCnt="0">
        <dgm:presLayoutVars>
          <dgm:dir/>
          <dgm:resizeHandles val="exact"/>
        </dgm:presLayoutVars>
      </dgm:prSet>
      <dgm:spPr/>
    </dgm:pt>
    <dgm:pt modelId="{3C65F186-C43D-41A7-9539-3B7BD095D822}" type="pres">
      <dgm:prSet presAssocID="{E252F823-4D00-479E-B22A-810915316A98}" presName="node" presStyleLbl="node1" presStyleIdx="0" presStyleCnt="12">
        <dgm:presLayoutVars>
          <dgm:bulletEnabled val="1"/>
        </dgm:presLayoutVars>
      </dgm:prSet>
      <dgm:spPr/>
    </dgm:pt>
    <dgm:pt modelId="{0530A357-D973-4A40-B97F-4CA0EA0BE6E2}" type="pres">
      <dgm:prSet presAssocID="{EDF42994-5972-45D5-A373-783D566A53C8}" presName="sibTrans" presStyleCnt="0"/>
      <dgm:spPr/>
    </dgm:pt>
    <dgm:pt modelId="{D823700E-DFDC-492D-A63F-BD99C5F37085}" type="pres">
      <dgm:prSet presAssocID="{267B511B-9F3B-4460-BC0D-2283216548BA}" presName="node" presStyleLbl="node1" presStyleIdx="1" presStyleCnt="12">
        <dgm:presLayoutVars>
          <dgm:bulletEnabled val="1"/>
        </dgm:presLayoutVars>
      </dgm:prSet>
      <dgm:spPr/>
    </dgm:pt>
    <dgm:pt modelId="{F4741C30-E490-425C-B8B0-ADCA79C860CE}" type="pres">
      <dgm:prSet presAssocID="{AA262105-2A22-46CA-9B82-6E943F788D74}" presName="sibTrans" presStyleCnt="0"/>
      <dgm:spPr/>
    </dgm:pt>
    <dgm:pt modelId="{D83DDD1A-6468-43AC-B4AA-DC2D39E1BE16}" type="pres">
      <dgm:prSet presAssocID="{BD3C9910-B0FE-4C66-8FFE-A4E539413C90}" presName="node" presStyleLbl="node1" presStyleIdx="2" presStyleCnt="12">
        <dgm:presLayoutVars>
          <dgm:bulletEnabled val="1"/>
        </dgm:presLayoutVars>
      </dgm:prSet>
      <dgm:spPr/>
    </dgm:pt>
    <dgm:pt modelId="{AB34F6F5-DF07-4392-A15F-73C156E4D394}" type="pres">
      <dgm:prSet presAssocID="{31A69C5F-0403-4997-8FFE-36E48E0ECD15}" presName="sibTrans" presStyleCnt="0"/>
      <dgm:spPr/>
    </dgm:pt>
    <dgm:pt modelId="{B20D681C-75C6-435A-9300-96278A7A893F}" type="pres">
      <dgm:prSet presAssocID="{28EE356B-C228-40C6-9A1A-C6D87143686B}" presName="node" presStyleLbl="node1" presStyleIdx="3" presStyleCnt="12">
        <dgm:presLayoutVars>
          <dgm:bulletEnabled val="1"/>
        </dgm:presLayoutVars>
      </dgm:prSet>
      <dgm:spPr/>
    </dgm:pt>
    <dgm:pt modelId="{193BBDD2-6E55-4326-9F11-DDC5EF0BA9CA}" type="pres">
      <dgm:prSet presAssocID="{F9FC2575-3782-4A5B-B06A-C4464E21D017}" presName="sibTrans" presStyleCnt="0"/>
      <dgm:spPr/>
    </dgm:pt>
    <dgm:pt modelId="{9B6EE49F-9B78-475A-85EF-63DFA2AC2E7F}" type="pres">
      <dgm:prSet presAssocID="{F553DDD0-E4C7-4BB9-B0DD-3750CD16A35C}" presName="node" presStyleLbl="node1" presStyleIdx="4" presStyleCnt="12">
        <dgm:presLayoutVars>
          <dgm:bulletEnabled val="1"/>
        </dgm:presLayoutVars>
      </dgm:prSet>
      <dgm:spPr/>
    </dgm:pt>
    <dgm:pt modelId="{D4ED0048-7296-44B9-BAC5-18CC03C487E0}" type="pres">
      <dgm:prSet presAssocID="{33280967-8598-4452-83D1-E9B669CC27AF}" presName="sibTrans" presStyleCnt="0"/>
      <dgm:spPr/>
    </dgm:pt>
    <dgm:pt modelId="{7F23C7A3-66B1-454C-BF27-AD40C03D7C28}" type="pres">
      <dgm:prSet presAssocID="{F8746422-1C59-44BD-87D2-C26CA0597539}" presName="node" presStyleLbl="node1" presStyleIdx="5" presStyleCnt="12">
        <dgm:presLayoutVars>
          <dgm:bulletEnabled val="1"/>
        </dgm:presLayoutVars>
      </dgm:prSet>
      <dgm:spPr/>
    </dgm:pt>
    <dgm:pt modelId="{EA8E1DF7-2191-4834-8D4F-7154FA0C58B9}" type="pres">
      <dgm:prSet presAssocID="{5A6FFBA9-0BD6-49CF-8981-539096030EE0}" presName="sibTrans" presStyleCnt="0"/>
      <dgm:spPr/>
    </dgm:pt>
    <dgm:pt modelId="{495CDB3A-B6EB-4182-89C3-EE07E6C8B363}" type="pres">
      <dgm:prSet presAssocID="{C4E62200-012C-4B11-913F-AB5D5333E386}" presName="node" presStyleLbl="node1" presStyleIdx="6" presStyleCnt="12">
        <dgm:presLayoutVars>
          <dgm:bulletEnabled val="1"/>
        </dgm:presLayoutVars>
      </dgm:prSet>
      <dgm:spPr/>
    </dgm:pt>
    <dgm:pt modelId="{E995E094-F171-4EEA-A251-D44B5370C629}" type="pres">
      <dgm:prSet presAssocID="{648EAD40-9173-480F-A7B9-43A73A31BBD3}" presName="sibTrans" presStyleCnt="0"/>
      <dgm:spPr/>
    </dgm:pt>
    <dgm:pt modelId="{B7EC3F36-A20E-4131-A846-17A25CAEA143}" type="pres">
      <dgm:prSet presAssocID="{EC253923-C352-4509-A57B-BB1E80F1C7D3}" presName="node" presStyleLbl="node1" presStyleIdx="7" presStyleCnt="12">
        <dgm:presLayoutVars>
          <dgm:bulletEnabled val="1"/>
        </dgm:presLayoutVars>
      </dgm:prSet>
      <dgm:spPr/>
    </dgm:pt>
    <dgm:pt modelId="{5F7E01FE-7902-4B4C-9D96-78A2EEF9DD71}" type="pres">
      <dgm:prSet presAssocID="{AF34D037-AA64-4B90-B730-34017C1E2DD8}" presName="sibTrans" presStyleCnt="0"/>
      <dgm:spPr/>
    </dgm:pt>
    <dgm:pt modelId="{D1D7CE58-BC22-4E08-8D46-E697C07445B4}" type="pres">
      <dgm:prSet presAssocID="{73589881-E90A-4E01-B667-FFC1FFCB84E5}" presName="node" presStyleLbl="node1" presStyleIdx="8" presStyleCnt="12">
        <dgm:presLayoutVars>
          <dgm:bulletEnabled val="1"/>
        </dgm:presLayoutVars>
      </dgm:prSet>
      <dgm:spPr/>
    </dgm:pt>
    <dgm:pt modelId="{B959774A-75F7-4FEC-9473-5591136BD493}" type="pres">
      <dgm:prSet presAssocID="{3AA9B704-E9D8-485E-891F-AD3ABFEA3D49}" presName="sibTrans" presStyleCnt="0"/>
      <dgm:spPr/>
    </dgm:pt>
    <dgm:pt modelId="{5FBAE383-BD9C-4C3B-A364-C374AF5678B6}" type="pres">
      <dgm:prSet presAssocID="{6D735BFC-FF82-48A9-B45A-1C57311B6BA7}" presName="node" presStyleLbl="node1" presStyleIdx="9" presStyleCnt="12">
        <dgm:presLayoutVars>
          <dgm:bulletEnabled val="1"/>
        </dgm:presLayoutVars>
      </dgm:prSet>
      <dgm:spPr/>
    </dgm:pt>
    <dgm:pt modelId="{AF1A90A5-E2E8-490C-BEEE-51B526A7FE45}" type="pres">
      <dgm:prSet presAssocID="{8FC9389E-D006-4CC0-B561-C6F81E2CB48C}" presName="sibTrans" presStyleCnt="0"/>
      <dgm:spPr/>
    </dgm:pt>
    <dgm:pt modelId="{6DF13E28-2733-458F-B4AE-C7E315B81590}" type="pres">
      <dgm:prSet presAssocID="{3CF8D8BF-6652-4A98-AFD2-B99771ABD185}" presName="node" presStyleLbl="node1" presStyleIdx="10" presStyleCnt="12">
        <dgm:presLayoutVars>
          <dgm:bulletEnabled val="1"/>
        </dgm:presLayoutVars>
      </dgm:prSet>
      <dgm:spPr/>
    </dgm:pt>
    <dgm:pt modelId="{EDA857B7-956A-4CDB-8D57-FE5387A0A2E5}" type="pres">
      <dgm:prSet presAssocID="{DE17779C-F467-4A47-A9AB-4C6FB1947B43}" presName="sibTrans" presStyleCnt="0"/>
      <dgm:spPr/>
    </dgm:pt>
    <dgm:pt modelId="{987ED7D2-52C9-4EB7-9162-8E33A195C2C4}" type="pres">
      <dgm:prSet presAssocID="{E84F8071-0690-414C-9912-A999D452E6AF}" presName="node" presStyleLbl="node1" presStyleIdx="11" presStyleCnt="12">
        <dgm:presLayoutVars>
          <dgm:bulletEnabled val="1"/>
        </dgm:presLayoutVars>
      </dgm:prSet>
      <dgm:spPr/>
    </dgm:pt>
  </dgm:ptLst>
  <dgm:cxnLst>
    <dgm:cxn modelId="{5BC32900-825A-42C2-9045-B8C427405603}" srcId="{3BC069C5-32C5-4EBF-B3B9-112BC8358FA4}" destId="{6D735BFC-FF82-48A9-B45A-1C57311B6BA7}" srcOrd="9" destOrd="0" parTransId="{292A4F73-7396-4F31-B50E-55CADED36E95}" sibTransId="{8FC9389E-D006-4CC0-B561-C6F81E2CB48C}"/>
    <dgm:cxn modelId="{A588450D-2909-49D4-B34C-25A9AC142391}" type="presOf" srcId="{3BC069C5-32C5-4EBF-B3B9-112BC8358FA4}" destId="{E6AA6DD2-8CF4-4360-BDB1-C3AC8F05862E}" srcOrd="0" destOrd="0" presId="urn:microsoft.com/office/officeart/2005/8/layout/default"/>
    <dgm:cxn modelId="{0397761F-FBA1-4864-B5C9-3BAC5FCAD458}" srcId="{3BC069C5-32C5-4EBF-B3B9-112BC8358FA4}" destId="{267B511B-9F3B-4460-BC0D-2283216548BA}" srcOrd="1" destOrd="0" parTransId="{9DDAA8EA-4811-4F71-A863-6CCEE12243C8}" sibTransId="{AA262105-2A22-46CA-9B82-6E943F788D74}"/>
    <dgm:cxn modelId="{399A8A21-AC2B-4796-939D-11FC38937853}" srcId="{3BC069C5-32C5-4EBF-B3B9-112BC8358FA4}" destId="{3CF8D8BF-6652-4A98-AFD2-B99771ABD185}" srcOrd="10" destOrd="0" parTransId="{791849EC-8330-447A-9D37-A1D8BD98D685}" sibTransId="{DE17779C-F467-4A47-A9AB-4C6FB1947B43}"/>
    <dgm:cxn modelId="{CAC11533-7504-49A4-8878-426AAC081B28}" type="presOf" srcId="{C4E62200-012C-4B11-913F-AB5D5333E386}" destId="{495CDB3A-B6EB-4182-89C3-EE07E6C8B363}" srcOrd="0" destOrd="0" presId="urn:microsoft.com/office/officeart/2005/8/layout/default"/>
    <dgm:cxn modelId="{51D96A39-F833-470A-841F-B0E2C2BADC0E}" srcId="{3BC069C5-32C5-4EBF-B3B9-112BC8358FA4}" destId="{BD3C9910-B0FE-4C66-8FFE-A4E539413C90}" srcOrd="2" destOrd="0" parTransId="{07B1C9F7-AEB2-4AAC-ADD9-3B23FEDBA5D8}" sibTransId="{31A69C5F-0403-4997-8FFE-36E48E0ECD15}"/>
    <dgm:cxn modelId="{42484C39-4C3C-4CED-A570-D7714B61DE5F}" srcId="{3BC069C5-32C5-4EBF-B3B9-112BC8358FA4}" destId="{EC253923-C352-4509-A57B-BB1E80F1C7D3}" srcOrd="7" destOrd="0" parTransId="{FD4A201E-CAE9-4AFF-95EE-B2DDFC26BF54}" sibTransId="{AF34D037-AA64-4B90-B730-34017C1E2DD8}"/>
    <dgm:cxn modelId="{9D12E66C-12E4-4CE5-B39A-B5DB3ACF99D0}" type="presOf" srcId="{F553DDD0-E4C7-4BB9-B0DD-3750CD16A35C}" destId="{9B6EE49F-9B78-475A-85EF-63DFA2AC2E7F}" srcOrd="0" destOrd="0" presId="urn:microsoft.com/office/officeart/2005/8/layout/default"/>
    <dgm:cxn modelId="{7ACE5579-627C-44CB-A15D-34434008A195}" type="presOf" srcId="{E252F823-4D00-479E-B22A-810915316A98}" destId="{3C65F186-C43D-41A7-9539-3B7BD095D822}" srcOrd="0" destOrd="0" presId="urn:microsoft.com/office/officeart/2005/8/layout/default"/>
    <dgm:cxn modelId="{4D39637E-298F-49FA-BF7B-D1F18D5727D5}" srcId="{3BC069C5-32C5-4EBF-B3B9-112BC8358FA4}" destId="{F553DDD0-E4C7-4BB9-B0DD-3750CD16A35C}" srcOrd="4" destOrd="0" parTransId="{CF98EE6A-F7F1-42D8-82F6-F792F4C9591C}" sibTransId="{33280967-8598-4452-83D1-E9B669CC27AF}"/>
    <dgm:cxn modelId="{30BAAF83-27E3-495C-A97F-A0E0A9800097}" srcId="{3BC069C5-32C5-4EBF-B3B9-112BC8358FA4}" destId="{E252F823-4D00-479E-B22A-810915316A98}" srcOrd="0" destOrd="0" parTransId="{691C5ABB-5A4F-437B-A391-C7B820CF1602}" sibTransId="{EDF42994-5972-45D5-A373-783D566A53C8}"/>
    <dgm:cxn modelId="{A1F96B90-5E04-4DAB-95A6-74C3458C8EAB}" type="presOf" srcId="{3CF8D8BF-6652-4A98-AFD2-B99771ABD185}" destId="{6DF13E28-2733-458F-B4AE-C7E315B81590}" srcOrd="0" destOrd="0" presId="urn:microsoft.com/office/officeart/2005/8/layout/default"/>
    <dgm:cxn modelId="{83A1FC91-A6B5-4281-9BB5-A5DBC8220DED}" srcId="{3BC069C5-32C5-4EBF-B3B9-112BC8358FA4}" destId="{F8746422-1C59-44BD-87D2-C26CA0597539}" srcOrd="5" destOrd="0" parTransId="{EA3F8101-0196-4C30-AA8A-87142354BFE6}" sibTransId="{5A6FFBA9-0BD6-49CF-8981-539096030EE0}"/>
    <dgm:cxn modelId="{19384693-61E8-4BE5-AF29-0497C4BBE3A3}" srcId="{3BC069C5-32C5-4EBF-B3B9-112BC8358FA4}" destId="{E84F8071-0690-414C-9912-A999D452E6AF}" srcOrd="11" destOrd="0" parTransId="{B303B0FB-A099-43B4-8925-5934CC65884E}" sibTransId="{A10C4555-E6FF-494F-B0D5-63263926BDCD}"/>
    <dgm:cxn modelId="{2D65619F-8C33-47B2-9C5B-8216BB632695}" srcId="{3BC069C5-32C5-4EBF-B3B9-112BC8358FA4}" destId="{C4E62200-012C-4B11-913F-AB5D5333E386}" srcOrd="6" destOrd="0" parTransId="{7296F3A9-91E3-4274-9204-71A7716C1F36}" sibTransId="{648EAD40-9173-480F-A7B9-43A73A31BBD3}"/>
    <dgm:cxn modelId="{8096A5A9-C961-462B-97A2-24937C0640F2}" type="presOf" srcId="{267B511B-9F3B-4460-BC0D-2283216548BA}" destId="{D823700E-DFDC-492D-A63F-BD99C5F37085}" srcOrd="0" destOrd="0" presId="urn:microsoft.com/office/officeart/2005/8/layout/default"/>
    <dgm:cxn modelId="{9702A8A9-69DA-4C73-88AB-D8C373EB8EDA}" type="presOf" srcId="{EC253923-C352-4509-A57B-BB1E80F1C7D3}" destId="{B7EC3F36-A20E-4131-A846-17A25CAEA143}" srcOrd="0" destOrd="0" presId="urn:microsoft.com/office/officeart/2005/8/layout/default"/>
    <dgm:cxn modelId="{9822C8A9-294E-4CA9-9C2D-DE04AC2021E9}" type="presOf" srcId="{28EE356B-C228-40C6-9A1A-C6D87143686B}" destId="{B20D681C-75C6-435A-9300-96278A7A893F}" srcOrd="0" destOrd="0" presId="urn:microsoft.com/office/officeart/2005/8/layout/default"/>
    <dgm:cxn modelId="{2C1376AF-D650-4666-A8C7-869C268D6ACC}" type="presOf" srcId="{6D735BFC-FF82-48A9-B45A-1C57311B6BA7}" destId="{5FBAE383-BD9C-4C3B-A364-C374AF5678B6}" srcOrd="0" destOrd="0" presId="urn:microsoft.com/office/officeart/2005/8/layout/default"/>
    <dgm:cxn modelId="{BFA8A0BA-35E5-4A3B-AF95-AB1D1BA8E0C7}" type="presOf" srcId="{BD3C9910-B0FE-4C66-8FFE-A4E539413C90}" destId="{D83DDD1A-6468-43AC-B4AA-DC2D39E1BE16}" srcOrd="0" destOrd="0" presId="urn:microsoft.com/office/officeart/2005/8/layout/default"/>
    <dgm:cxn modelId="{102B93C5-DEE9-44B5-B0B5-42711E4D3F47}" srcId="{3BC069C5-32C5-4EBF-B3B9-112BC8358FA4}" destId="{73589881-E90A-4E01-B667-FFC1FFCB84E5}" srcOrd="8" destOrd="0" parTransId="{FFC8A724-A780-466C-9357-FBDE2C064260}" sibTransId="{3AA9B704-E9D8-485E-891F-AD3ABFEA3D49}"/>
    <dgm:cxn modelId="{5BC307CC-9FE6-4B60-BDBA-498A660CDB4F}" type="presOf" srcId="{E84F8071-0690-414C-9912-A999D452E6AF}" destId="{987ED7D2-52C9-4EB7-9162-8E33A195C2C4}" srcOrd="0" destOrd="0" presId="urn:microsoft.com/office/officeart/2005/8/layout/default"/>
    <dgm:cxn modelId="{2F16FED7-4828-4EA1-A7BF-9F42FA914EC3}" type="presOf" srcId="{73589881-E90A-4E01-B667-FFC1FFCB84E5}" destId="{D1D7CE58-BC22-4E08-8D46-E697C07445B4}" srcOrd="0" destOrd="0" presId="urn:microsoft.com/office/officeart/2005/8/layout/default"/>
    <dgm:cxn modelId="{F21254D8-66BC-4026-9890-52889D7F6F17}" srcId="{3BC069C5-32C5-4EBF-B3B9-112BC8358FA4}" destId="{28EE356B-C228-40C6-9A1A-C6D87143686B}" srcOrd="3" destOrd="0" parTransId="{2AB2B1BA-F375-4D3B-A882-599B71D4C897}" sibTransId="{F9FC2575-3782-4A5B-B06A-C4464E21D017}"/>
    <dgm:cxn modelId="{9716AEEB-4222-4773-9EA0-4CEF33B0A0C0}" type="presOf" srcId="{F8746422-1C59-44BD-87D2-C26CA0597539}" destId="{7F23C7A3-66B1-454C-BF27-AD40C03D7C28}" srcOrd="0" destOrd="0" presId="urn:microsoft.com/office/officeart/2005/8/layout/default"/>
    <dgm:cxn modelId="{9CAA4EBF-969B-4F98-991C-6FD00AFA6455}" type="presParOf" srcId="{E6AA6DD2-8CF4-4360-BDB1-C3AC8F05862E}" destId="{3C65F186-C43D-41A7-9539-3B7BD095D822}" srcOrd="0" destOrd="0" presId="urn:microsoft.com/office/officeart/2005/8/layout/default"/>
    <dgm:cxn modelId="{BF66CA31-6538-4E98-AB27-C71A7A36C74B}" type="presParOf" srcId="{E6AA6DD2-8CF4-4360-BDB1-C3AC8F05862E}" destId="{0530A357-D973-4A40-B97F-4CA0EA0BE6E2}" srcOrd="1" destOrd="0" presId="urn:microsoft.com/office/officeart/2005/8/layout/default"/>
    <dgm:cxn modelId="{5C82CB30-B6E8-4B60-9910-CD5DCA509824}" type="presParOf" srcId="{E6AA6DD2-8CF4-4360-BDB1-C3AC8F05862E}" destId="{D823700E-DFDC-492D-A63F-BD99C5F37085}" srcOrd="2" destOrd="0" presId="urn:microsoft.com/office/officeart/2005/8/layout/default"/>
    <dgm:cxn modelId="{BA89BC0F-5B3C-466F-9B82-C7D2B42BF9E2}" type="presParOf" srcId="{E6AA6DD2-8CF4-4360-BDB1-C3AC8F05862E}" destId="{F4741C30-E490-425C-B8B0-ADCA79C860CE}" srcOrd="3" destOrd="0" presId="urn:microsoft.com/office/officeart/2005/8/layout/default"/>
    <dgm:cxn modelId="{0A8BCCC7-3CF4-489E-B888-C73D407B36A5}" type="presParOf" srcId="{E6AA6DD2-8CF4-4360-BDB1-C3AC8F05862E}" destId="{D83DDD1A-6468-43AC-B4AA-DC2D39E1BE16}" srcOrd="4" destOrd="0" presId="urn:microsoft.com/office/officeart/2005/8/layout/default"/>
    <dgm:cxn modelId="{13CA74B9-5D44-475F-A55F-A86D3A545FEF}" type="presParOf" srcId="{E6AA6DD2-8CF4-4360-BDB1-C3AC8F05862E}" destId="{AB34F6F5-DF07-4392-A15F-73C156E4D394}" srcOrd="5" destOrd="0" presId="urn:microsoft.com/office/officeart/2005/8/layout/default"/>
    <dgm:cxn modelId="{DDA1B82F-FCBE-4D68-BF96-328372195CB0}" type="presParOf" srcId="{E6AA6DD2-8CF4-4360-BDB1-C3AC8F05862E}" destId="{B20D681C-75C6-435A-9300-96278A7A893F}" srcOrd="6" destOrd="0" presId="urn:microsoft.com/office/officeart/2005/8/layout/default"/>
    <dgm:cxn modelId="{CA061E0D-A313-4E8F-968D-752923CBB00A}" type="presParOf" srcId="{E6AA6DD2-8CF4-4360-BDB1-C3AC8F05862E}" destId="{193BBDD2-6E55-4326-9F11-DDC5EF0BA9CA}" srcOrd="7" destOrd="0" presId="urn:microsoft.com/office/officeart/2005/8/layout/default"/>
    <dgm:cxn modelId="{B81C14E2-904C-445A-A1C0-32AF5637223E}" type="presParOf" srcId="{E6AA6DD2-8CF4-4360-BDB1-C3AC8F05862E}" destId="{9B6EE49F-9B78-475A-85EF-63DFA2AC2E7F}" srcOrd="8" destOrd="0" presId="urn:microsoft.com/office/officeart/2005/8/layout/default"/>
    <dgm:cxn modelId="{B1BE77D3-AA9F-4213-83DA-D064F857E530}" type="presParOf" srcId="{E6AA6DD2-8CF4-4360-BDB1-C3AC8F05862E}" destId="{D4ED0048-7296-44B9-BAC5-18CC03C487E0}" srcOrd="9" destOrd="0" presId="urn:microsoft.com/office/officeart/2005/8/layout/default"/>
    <dgm:cxn modelId="{6B76C52A-92E0-4AA4-AB2B-1C632BD94ED8}" type="presParOf" srcId="{E6AA6DD2-8CF4-4360-BDB1-C3AC8F05862E}" destId="{7F23C7A3-66B1-454C-BF27-AD40C03D7C28}" srcOrd="10" destOrd="0" presId="urn:microsoft.com/office/officeart/2005/8/layout/default"/>
    <dgm:cxn modelId="{2295AADF-4F59-4DAF-9441-A22EC07C0846}" type="presParOf" srcId="{E6AA6DD2-8CF4-4360-BDB1-C3AC8F05862E}" destId="{EA8E1DF7-2191-4834-8D4F-7154FA0C58B9}" srcOrd="11" destOrd="0" presId="urn:microsoft.com/office/officeart/2005/8/layout/default"/>
    <dgm:cxn modelId="{2B8BE431-9E56-4E38-A52E-91BB3BDA4DA7}" type="presParOf" srcId="{E6AA6DD2-8CF4-4360-BDB1-C3AC8F05862E}" destId="{495CDB3A-B6EB-4182-89C3-EE07E6C8B363}" srcOrd="12" destOrd="0" presId="urn:microsoft.com/office/officeart/2005/8/layout/default"/>
    <dgm:cxn modelId="{76D3B89F-1687-4EF4-A4C5-35855F070F57}" type="presParOf" srcId="{E6AA6DD2-8CF4-4360-BDB1-C3AC8F05862E}" destId="{E995E094-F171-4EEA-A251-D44B5370C629}" srcOrd="13" destOrd="0" presId="urn:microsoft.com/office/officeart/2005/8/layout/default"/>
    <dgm:cxn modelId="{A6E97454-8ED5-4880-8EF2-0896032FCAE2}" type="presParOf" srcId="{E6AA6DD2-8CF4-4360-BDB1-C3AC8F05862E}" destId="{B7EC3F36-A20E-4131-A846-17A25CAEA143}" srcOrd="14" destOrd="0" presId="urn:microsoft.com/office/officeart/2005/8/layout/default"/>
    <dgm:cxn modelId="{0431AF68-E43A-4020-BD1A-A0705D748873}" type="presParOf" srcId="{E6AA6DD2-8CF4-4360-BDB1-C3AC8F05862E}" destId="{5F7E01FE-7902-4B4C-9D96-78A2EEF9DD71}" srcOrd="15" destOrd="0" presId="urn:microsoft.com/office/officeart/2005/8/layout/default"/>
    <dgm:cxn modelId="{D7EF9970-7212-4971-9AF2-E8A49E2B61EE}" type="presParOf" srcId="{E6AA6DD2-8CF4-4360-BDB1-C3AC8F05862E}" destId="{D1D7CE58-BC22-4E08-8D46-E697C07445B4}" srcOrd="16" destOrd="0" presId="urn:microsoft.com/office/officeart/2005/8/layout/default"/>
    <dgm:cxn modelId="{DC744EF1-60BA-48FB-BFAA-CB892A5C68FE}" type="presParOf" srcId="{E6AA6DD2-8CF4-4360-BDB1-C3AC8F05862E}" destId="{B959774A-75F7-4FEC-9473-5591136BD493}" srcOrd="17" destOrd="0" presId="urn:microsoft.com/office/officeart/2005/8/layout/default"/>
    <dgm:cxn modelId="{782246C9-947A-4E07-91B1-7401331120FC}" type="presParOf" srcId="{E6AA6DD2-8CF4-4360-BDB1-C3AC8F05862E}" destId="{5FBAE383-BD9C-4C3B-A364-C374AF5678B6}" srcOrd="18" destOrd="0" presId="urn:microsoft.com/office/officeart/2005/8/layout/default"/>
    <dgm:cxn modelId="{C464C05F-655C-4DC4-A485-65D01DB91709}" type="presParOf" srcId="{E6AA6DD2-8CF4-4360-BDB1-C3AC8F05862E}" destId="{AF1A90A5-E2E8-490C-BEEE-51B526A7FE45}" srcOrd="19" destOrd="0" presId="urn:microsoft.com/office/officeart/2005/8/layout/default"/>
    <dgm:cxn modelId="{FEB7B083-6539-453C-BD60-8CE88D4A62DC}" type="presParOf" srcId="{E6AA6DD2-8CF4-4360-BDB1-C3AC8F05862E}" destId="{6DF13E28-2733-458F-B4AE-C7E315B81590}" srcOrd="20" destOrd="0" presId="urn:microsoft.com/office/officeart/2005/8/layout/default"/>
    <dgm:cxn modelId="{BB69F197-B335-42F2-90DF-5641FD454679}" type="presParOf" srcId="{E6AA6DD2-8CF4-4360-BDB1-C3AC8F05862E}" destId="{EDA857B7-956A-4CDB-8D57-FE5387A0A2E5}" srcOrd="21" destOrd="0" presId="urn:microsoft.com/office/officeart/2005/8/layout/default"/>
    <dgm:cxn modelId="{2D3F401D-AE5A-47E1-B1B9-F379C73B613A}" type="presParOf" srcId="{E6AA6DD2-8CF4-4360-BDB1-C3AC8F05862E}" destId="{987ED7D2-52C9-4EB7-9162-8E33A195C2C4}"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91462-9EE6-487B-9737-7BE94C6DED0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B08EE09F-E0B4-4679-BCA4-409B7472FC37}">
      <dgm:prSet/>
      <dgm:spPr/>
      <dgm:t>
        <a:bodyPr/>
        <a:lstStyle/>
        <a:p>
          <a:r>
            <a:rPr lang="en-US" dirty="0"/>
            <a:t>Togetherness – Broken/divided </a:t>
          </a:r>
        </a:p>
      </dgm:t>
    </dgm:pt>
    <dgm:pt modelId="{E6031AC0-15C8-44C0-8EAD-E0E9EC820198}" type="parTrans" cxnId="{F6D0DAE6-1750-4620-8AD0-111CE00DBED0}">
      <dgm:prSet/>
      <dgm:spPr/>
      <dgm:t>
        <a:bodyPr/>
        <a:lstStyle/>
        <a:p>
          <a:endParaRPr lang="en-US"/>
        </a:p>
      </dgm:t>
    </dgm:pt>
    <dgm:pt modelId="{0F1FFBE3-28F8-4A41-9335-2CC69A164876}" type="sibTrans" cxnId="{F6D0DAE6-1750-4620-8AD0-111CE00DBED0}">
      <dgm:prSet/>
      <dgm:spPr/>
      <dgm:t>
        <a:bodyPr/>
        <a:lstStyle/>
        <a:p>
          <a:endParaRPr lang="en-US"/>
        </a:p>
      </dgm:t>
    </dgm:pt>
    <dgm:pt modelId="{3AD30EE5-90CC-484E-80BE-6DCE26C1A2C4}">
      <dgm:prSet/>
      <dgm:spPr/>
      <dgm:t>
        <a:bodyPr/>
        <a:lstStyle/>
        <a:p>
          <a:r>
            <a:rPr lang="en-US" dirty="0"/>
            <a:t>Hope – Taken away </a:t>
          </a:r>
        </a:p>
      </dgm:t>
    </dgm:pt>
    <dgm:pt modelId="{DB938E15-7E34-4707-B65C-3A1F4F577B7F}" type="parTrans" cxnId="{1E0AEA27-7373-4C28-9394-33659F7A3BAB}">
      <dgm:prSet/>
      <dgm:spPr/>
      <dgm:t>
        <a:bodyPr/>
        <a:lstStyle/>
        <a:p>
          <a:endParaRPr lang="en-US"/>
        </a:p>
      </dgm:t>
    </dgm:pt>
    <dgm:pt modelId="{0D13B114-30D4-4547-BA2D-CB1968B1374E}" type="sibTrans" cxnId="{1E0AEA27-7373-4C28-9394-33659F7A3BAB}">
      <dgm:prSet/>
      <dgm:spPr/>
      <dgm:t>
        <a:bodyPr/>
        <a:lstStyle/>
        <a:p>
          <a:endParaRPr lang="en-US"/>
        </a:p>
      </dgm:t>
    </dgm:pt>
    <dgm:pt modelId="{CC00A5A7-F6F9-48AC-A596-9CC3E6D44228}">
      <dgm:prSet/>
      <dgm:spPr/>
      <dgm:t>
        <a:bodyPr/>
        <a:lstStyle/>
        <a:p>
          <a:r>
            <a:rPr lang="en-US" dirty="0"/>
            <a:t>Future  - Uncertainty </a:t>
          </a:r>
        </a:p>
      </dgm:t>
    </dgm:pt>
    <dgm:pt modelId="{98ADC3C6-3D94-4224-AB2F-D842BF010FB8}" type="parTrans" cxnId="{251784E7-87F7-4647-B407-AA323E492C7B}">
      <dgm:prSet/>
      <dgm:spPr/>
      <dgm:t>
        <a:bodyPr/>
        <a:lstStyle/>
        <a:p>
          <a:endParaRPr lang="en-US"/>
        </a:p>
      </dgm:t>
    </dgm:pt>
    <dgm:pt modelId="{0B041FAD-8E25-42BE-83EC-27ACD24E2C82}" type="sibTrans" cxnId="{251784E7-87F7-4647-B407-AA323E492C7B}">
      <dgm:prSet/>
      <dgm:spPr/>
      <dgm:t>
        <a:bodyPr/>
        <a:lstStyle/>
        <a:p>
          <a:endParaRPr lang="en-US"/>
        </a:p>
      </dgm:t>
    </dgm:pt>
    <dgm:pt modelId="{26848E78-B383-4AE9-9D0C-3868967F26EE}">
      <dgm:prSet/>
      <dgm:spPr/>
      <dgm:t>
        <a:bodyPr/>
        <a:lstStyle/>
        <a:p>
          <a:r>
            <a:rPr lang="en-US" dirty="0"/>
            <a:t>Canadian Civilians – Punished by government violence and state sponsored  use of force</a:t>
          </a:r>
        </a:p>
      </dgm:t>
    </dgm:pt>
    <dgm:pt modelId="{C4F8F56C-B5EB-4DB5-97DA-E4F95777AEB0}" type="parTrans" cxnId="{FF522A62-8B71-4FEF-B011-65E0D089437E}">
      <dgm:prSet/>
      <dgm:spPr/>
      <dgm:t>
        <a:bodyPr/>
        <a:lstStyle/>
        <a:p>
          <a:endParaRPr lang="en-US"/>
        </a:p>
      </dgm:t>
    </dgm:pt>
    <dgm:pt modelId="{AC62554C-E808-474C-A966-F3E7A1E4360D}" type="sibTrans" cxnId="{FF522A62-8B71-4FEF-B011-65E0D089437E}">
      <dgm:prSet/>
      <dgm:spPr/>
      <dgm:t>
        <a:bodyPr/>
        <a:lstStyle/>
        <a:p>
          <a:endParaRPr lang="en-US"/>
        </a:p>
      </dgm:t>
    </dgm:pt>
    <dgm:pt modelId="{C5F2AFC2-629E-4C6A-9755-5AAB46C21802}">
      <dgm:prSet/>
      <dgm:spPr/>
      <dgm:t>
        <a:bodyPr/>
        <a:lstStyle/>
        <a:p>
          <a:r>
            <a:rPr lang="en-US" dirty="0"/>
            <a:t>Victims – We are all victims </a:t>
          </a:r>
        </a:p>
      </dgm:t>
    </dgm:pt>
    <dgm:pt modelId="{BD71F45C-C115-4107-90FD-39742ACB9AD7}" type="parTrans" cxnId="{14794199-E1A3-431D-9DB8-EADAA7D38D1F}">
      <dgm:prSet/>
      <dgm:spPr/>
      <dgm:t>
        <a:bodyPr/>
        <a:lstStyle/>
        <a:p>
          <a:endParaRPr lang="en-US"/>
        </a:p>
      </dgm:t>
    </dgm:pt>
    <dgm:pt modelId="{3387C4BE-B6DB-42F4-822F-6F94BAB8135C}" type="sibTrans" cxnId="{14794199-E1A3-431D-9DB8-EADAA7D38D1F}">
      <dgm:prSet/>
      <dgm:spPr/>
      <dgm:t>
        <a:bodyPr/>
        <a:lstStyle/>
        <a:p>
          <a:endParaRPr lang="en-US"/>
        </a:p>
      </dgm:t>
    </dgm:pt>
    <dgm:pt modelId="{528A3FB7-A09D-4184-B77B-A2337D43F3A6}" type="pres">
      <dgm:prSet presAssocID="{D2591462-9EE6-487B-9737-7BE94C6DED05}" presName="diagram" presStyleCnt="0">
        <dgm:presLayoutVars>
          <dgm:dir/>
          <dgm:resizeHandles val="exact"/>
        </dgm:presLayoutVars>
      </dgm:prSet>
      <dgm:spPr/>
    </dgm:pt>
    <dgm:pt modelId="{6A2FAAE2-BBD7-4F7C-8380-8BAE45B2072C}" type="pres">
      <dgm:prSet presAssocID="{B08EE09F-E0B4-4679-BCA4-409B7472FC37}" presName="node" presStyleLbl="node1" presStyleIdx="0" presStyleCnt="5">
        <dgm:presLayoutVars>
          <dgm:bulletEnabled val="1"/>
        </dgm:presLayoutVars>
      </dgm:prSet>
      <dgm:spPr/>
    </dgm:pt>
    <dgm:pt modelId="{3412162D-78B8-446C-AA13-32FFAFB7FFF6}" type="pres">
      <dgm:prSet presAssocID="{0F1FFBE3-28F8-4A41-9335-2CC69A164876}" presName="sibTrans" presStyleCnt="0"/>
      <dgm:spPr/>
    </dgm:pt>
    <dgm:pt modelId="{1B1D7319-32D7-4087-9E19-7D4292B246EA}" type="pres">
      <dgm:prSet presAssocID="{3AD30EE5-90CC-484E-80BE-6DCE26C1A2C4}" presName="node" presStyleLbl="node1" presStyleIdx="1" presStyleCnt="5">
        <dgm:presLayoutVars>
          <dgm:bulletEnabled val="1"/>
        </dgm:presLayoutVars>
      </dgm:prSet>
      <dgm:spPr/>
    </dgm:pt>
    <dgm:pt modelId="{E5042C53-64B2-48F3-B271-2C97DCEBE1D4}" type="pres">
      <dgm:prSet presAssocID="{0D13B114-30D4-4547-BA2D-CB1968B1374E}" presName="sibTrans" presStyleCnt="0"/>
      <dgm:spPr/>
    </dgm:pt>
    <dgm:pt modelId="{8272C098-3719-42D6-9A5E-27711633D885}" type="pres">
      <dgm:prSet presAssocID="{CC00A5A7-F6F9-48AC-A596-9CC3E6D44228}" presName="node" presStyleLbl="node1" presStyleIdx="2" presStyleCnt="5">
        <dgm:presLayoutVars>
          <dgm:bulletEnabled val="1"/>
        </dgm:presLayoutVars>
      </dgm:prSet>
      <dgm:spPr/>
    </dgm:pt>
    <dgm:pt modelId="{1CB1CE22-04BF-4FBC-9123-4676A3382586}" type="pres">
      <dgm:prSet presAssocID="{0B041FAD-8E25-42BE-83EC-27ACD24E2C82}" presName="sibTrans" presStyleCnt="0"/>
      <dgm:spPr/>
    </dgm:pt>
    <dgm:pt modelId="{02E3DE31-E037-4BE4-91BA-2A073E792D84}" type="pres">
      <dgm:prSet presAssocID="{26848E78-B383-4AE9-9D0C-3868967F26EE}" presName="node" presStyleLbl="node1" presStyleIdx="3" presStyleCnt="5">
        <dgm:presLayoutVars>
          <dgm:bulletEnabled val="1"/>
        </dgm:presLayoutVars>
      </dgm:prSet>
      <dgm:spPr/>
    </dgm:pt>
    <dgm:pt modelId="{5215B055-6740-4249-866A-7F6265755E2E}" type="pres">
      <dgm:prSet presAssocID="{AC62554C-E808-474C-A966-F3E7A1E4360D}" presName="sibTrans" presStyleCnt="0"/>
      <dgm:spPr/>
    </dgm:pt>
    <dgm:pt modelId="{E116CB88-4871-4757-A991-ABF9AFE8D731}" type="pres">
      <dgm:prSet presAssocID="{C5F2AFC2-629E-4C6A-9755-5AAB46C21802}" presName="node" presStyleLbl="node1" presStyleIdx="4" presStyleCnt="5">
        <dgm:presLayoutVars>
          <dgm:bulletEnabled val="1"/>
        </dgm:presLayoutVars>
      </dgm:prSet>
      <dgm:spPr/>
    </dgm:pt>
  </dgm:ptLst>
  <dgm:cxnLst>
    <dgm:cxn modelId="{1E0AEA27-7373-4C28-9394-33659F7A3BAB}" srcId="{D2591462-9EE6-487B-9737-7BE94C6DED05}" destId="{3AD30EE5-90CC-484E-80BE-6DCE26C1A2C4}" srcOrd="1" destOrd="0" parTransId="{DB938E15-7E34-4707-B65C-3A1F4F577B7F}" sibTransId="{0D13B114-30D4-4547-BA2D-CB1968B1374E}"/>
    <dgm:cxn modelId="{FF522A62-8B71-4FEF-B011-65E0D089437E}" srcId="{D2591462-9EE6-487B-9737-7BE94C6DED05}" destId="{26848E78-B383-4AE9-9D0C-3868967F26EE}" srcOrd="3" destOrd="0" parTransId="{C4F8F56C-B5EB-4DB5-97DA-E4F95777AEB0}" sibTransId="{AC62554C-E808-474C-A966-F3E7A1E4360D}"/>
    <dgm:cxn modelId="{2E9F1C43-8B17-4D80-8F74-ED299F8F1127}" type="presOf" srcId="{3AD30EE5-90CC-484E-80BE-6DCE26C1A2C4}" destId="{1B1D7319-32D7-4087-9E19-7D4292B246EA}" srcOrd="0" destOrd="0" presId="urn:microsoft.com/office/officeart/2005/8/layout/default"/>
    <dgm:cxn modelId="{14794199-E1A3-431D-9DB8-EADAA7D38D1F}" srcId="{D2591462-9EE6-487B-9737-7BE94C6DED05}" destId="{C5F2AFC2-629E-4C6A-9755-5AAB46C21802}" srcOrd="4" destOrd="0" parTransId="{BD71F45C-C115-4107-90FD-39742ACB9AD7}" sibTransId="{3387C4BE-B6DB-42F4-822F-6F94BAB8135C}"/>
    <dgm:cxn modelId="{3836CC9E-D422-465C-A297-3F71F3DF6D74}" type="presOf" srcId="{D2591462-9EE6-487B-9737-7BE94C6DED05}" destId="{528A3FB7-A09D-4184-B77B-A2337D43F3A6}" srcOrd="0" destOrd="0" presId="urn:microsoft.com/office/officeart/2005/8/layout/default"/>
    <dgm:cxn modelId="{7732ADAB-DA6B-4637-9210-AC3686D15929}" type="presOf" srcId="{26848E78-B383-4AE9-9D0C-3868967F26EE}" destId="{02E3DE31-E037-4BE4-91BA-2A073E792D84}" srcOrd="0" destOrd="0" presId="urn:microsoft.com/office/officeart/2005/8/layout/default"/>
    <dgm:cxn modelId="{39CF85AC-6881-4773-A53F-E4E29A8F2CA4}" type="presOf" srcId="{CC00A5A7-F6F9-48AC-A596-9CC3E6D44228}" destId="{8272C098-3719-42D6-9A5E-27711633D885}" srcOrd="0" destOrd="0" presId="urn:microsoft.com/office/officeart/2005/8/layout/default"/>
    <dgm:cxn modelId="{F76AD3B9-EB62-4A82-AB76-EBCC1D8D726C}" type="presOf" srcId="{C5F2AFC2-629E-4C6A-9755-5AAB46C21802}" destId="{E116CB88-4871-4757-A991-ABF9AFE8D731}" srcOrd="0" destOrd="0" presId="urn:microsoft.com/office/officeart/2005/8/layout/default"/>
    <dgm:cxn modelId="{A339D0CC-D956-4F5C-818E-D8EF6BE15D12}" type="presOf" srcId="{B08EE09F-E0B4-4679-BCA4-409B7472FC37}" destId="{6A2FAAE2-BBD7-4F7C-8380-8BAE45B2072C}" srcOrd="0" destOrd="0" presId="urn:microsoft.com/office/officeart/2005/8/layout/default"/>
    <dgm:cxn modelId="{F6D0DAE6-1750-4620-8AD0-111CE00DBED0}" srcId="{D2591462-9EE6-487B-9737-7BE94C6DED05}" destId="{B08EE09F-E0B4-4679-BCA4-409B7472FC37}" srcOrd="0" destOrd="0" parTransId="{E6031AC0-15C8-44C0-8EAD-E0E9EC820198}" sibTransId="{0F1FFBE3-28F8-4A41-9335-2CC69A164876}"/>
    <dgm:cxn modelId="{251784E7-87F7-4647-B407-AA323E492C7B}" srcId="{D2591462-9EE6-487B-9737-7BE94C6DED05}" destId="{CC00A5A7-F6F9-48AC-A596-9CC3E6D44228}" srcOrd="2" destOrd="0" parTransId="{98ADC3C6-3D94-4224-AB2F-D842BF010FB8}" sibTransId="{0B041FAD-8E25-42BE-83EC-27ACD24E2C82}"/>
    <dgm:cxn modelId="{0E8FC678-0DCD-422E-A887-9648C6AF71AF}" type="presParOf" srcId="{528A3FB7-A09D-4184-B77B-A2337D43F3A6}" destId="{6A2FAAE2-BBD7-4F7C-8380-8BAE45B2072C}" srcOrd="0" destOrd="0" presId="urn:microsoft.com/office/officeart/2005/8/layout/default"/>
    <dgm:cxn modelId="{CF5416F4-BCCD-41B1-9587-4E5640C1E675}" type="presParOf" srcId="{528A3FB7-A09D-4184-B77B-A2337D43F3A6}" destId="{3412162D-78B8-446C-AA13-32FFAFB7FFF6}" srcOrd="1" destOrd="0" presId="urn:microsoft.com/office/officeart/2005/8/layout/default"/>
    <dgm:cxn modelId="{DD710AC1-98D8-42D5-84D9-E50CCB01D322}" type="presParOf" srcId="{528A3FB7-A09D-4184-B77B-A2337D43F3A6}" destId="{1B1D7319-32D7-4087-9E19-7D4292B246EA}" srcOrd="2" destOrd="0" presId="urn:microsoft.com/office/officeart/2005/8/layout/default"/>
    <dgm:cxn modelId="{78A43A96-051E-4FFD-9DAD-A31095FDC518}" type="presParOf" srcId="{528A3FB7-A09D-4184-B77B-A2337D43F3A6}" destId="{E5042C53-64B2-48F3-B271-2C97DCEBE1D4}" srcOrd="3" destOrd="0" presId="urn:microsoft.com/office/officeart/2005/8/layout/default"/>
    <dgm:cxn modelId="{7D5703D9-D765-42C0-BA1C-3D6740B6CC97}" type="presParOf" srcId="{528A3FB7-A09D-4184-B77B-A2337D43F3A6}" destId="{8272C098-3719-42D6-9A5E-27711633D885}" srcOrd="4" destOrd="0" presId="urn:microsoft.com/office/officeart/2005/8/layout/default"/>
    <dgm:cxn modelId="{CEBD58FD-A1BF-4741-91B1-19FF1E3FC96F}" type="presParOf" srcId="{528A3FB7-A09D-4184-B77B-A2337D43F3A6}" destId="{1CB1CE22-04BF-4FBC-9123-4676A3382586}" srcOrd="5" destOrd="0" presId="urn:microsoft.com/office/officeart/2005/8/layout/default"/>
    <dgm:cxn modelId="{F929CCEC-FDBA-427D-BEEA-51FDDA5FFCB5}" type="presParOf" srcId="{528A3FB7-A09D-4184-B77B-A2337D43F3A6}" destId="{02E3DE31-E037-4BE4-91BA-2A073E792D84}" srcOrd="6" destOrd="0" presId="urn:microsoft.com/office/officeart/2005/8/layout/default"/>
    <dgm:cxn modelId="{AC21637D-7AEB-48D7-9A52-5633908C6EF0}" type="presParOf" srcId="{528A3FB7-A09D-4184-B77B-A2337D43F3A6}" destId="{5215B055-6740-4249-866A-7F6265755E2E}" srcOrd="7" destOrd="0" presId="urn:microsoft.com/office/officeart/2005/8/layout/default"/>
    <dgm:cxn modelId="{0F452B6D-501E-4EB7-9DE6-25A38DC37123}" type="presParOf" srcId="{528A3FB7-A09D-4184-B77B-A2337D43F3A6}" destId="{E116CB88-4871-4757-A991-ABF9AFE8D73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10886F9-6E7B-423A-A1E6-20AAAB41147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D11F2BF7-C062-4A18-813F-F04151469341}">
      <dgm:prSet/>
      <dgm:spPr/>
      <dgm:t>
        <a:bodyPr/>
        <a:lstStyle/>
        <a:p>
          <a:r>
            <a:rPr lang="en-US" dirty="0"/>
            <a:t>Cruel Treatment and Punishment </a:t>
          </a:r>
        </a:p>
      </dgm:t>
    </dgm:pt>
    <dgm:pt modelId="{CEE2D89B-FFA6-4324-9F2F-1A38D1E4B7F4}" type="parTrans" cxnId="{BC51D68A-52B5-45DB-9AC8-22EE2E4CB83F}">
      <dgm:prSet/>
      <dgm:spPr/>
      <dgm:t>
        <a:bodyPr/>
        <a:lstStyle/>
        <a:p>
          <a:endParaRPr lang="en-US"/>
        </a:p>
      </dgm:t>
    </dgm:pt>
    <dgm:pt modelId="{459E9134-941E-42FF-B84F-6E1B5B25F8B8}" type="sibTrans" cxnId="{BC51D68A-52B5-45DB-9AC8-22EE2E4CB83F}">
      <dgm:prSet/>
      <dgm:spPr/>
      <dgm:t>
        <a:bodyPr/>
        <a:lstStyle/>
        <a:p>
          <a:endParaRPr lang="en-US"/>
        </a:p>
      </dgm:t>
    </dgm:pt>
    <dgm:pt modelId="{F1CEFD2F-24BB-47E3-8F2F-2830B13C6FA2}">
      <dgm:prSet/>
      <dgm:spPr/>
      <dgm:t>
        <a:bodyPr/>
        <a:lstStyle/>
        <a:p>
          <a:r>
            <a:rPr lang="en-US" dirty="0"/>
            <a:t>Suffered Loss – Irrevocable loss (health, mental health, financial loss, family and friends, reputation) </a:t>
          </a:r>
        </a:p>
      </dgm:t>
    </dgm:pt>
    <dgm:pt modelId="{A18831FE-2DCF-439A-8190-CA0C71366677}" type="parTrans" cxnId="{4CE8964F-7BFC-4A10-9760-A59E34170697}">
      <dgm:prSet/>
      <dgm:spPr/>
      <dgm:t>
        <a:bodyPr/>
        <a:lstStyle/>
        <a:p>
          <a:endParaRPr lang="en-US"/>
        </a:p>
      </dgm:t>
    </dgm:pt>
    <dgm:pt modelId="{8E5D396E-3110-4D21-870E-A7C44240B9E2}" type="sibTrans" cxnId="{4CE8964F-7BFC-4A10-9760-A59E34170697}">
      <dgm:prSet/>
      <dgm:spPr/>
      <dgm:t>
        <a:bodyPr/>
        <a:lstStyle/>
        <a:p>
          <a:endParaRPr lang="en-US"/>
        </a:p>
      </dgm:t>
    </dgm:pt>
    <dgm:pt modelId="{D933684D-EC3D-415A-9F03-5106557AF045}">
      <dgm:prSet/>
      <dgm:spPr/>
      <dgm:t>
        <a:bodyPr/>
        <a:lstStyle/>
        <a:p>
          <a:r>
            <a:rPr lang="en-US" dirty="0"/>
            <a:t>Harm and damages suffered</a:t>
          </a:r>
        </a:p>
      </dgm:t>
    </dgm:pt>
    <dgm:pt modelId="{BFBCDD0F-6A58-4E1B-B6E6-FDAC49A81BD1}" type="parTrans" cxnId="{11A4B30A-BB99-4889-AFD4-529088719B30}">
      <dgm:prSet/>
      <dgm:spPr/>
      <dgm:t>
        <a:bodyPr/>
        <a:lstStyle/>
        <a:p>
          <a:endParaRPr lang="en-US"/>
        </a:p>
      </dgm:t>
    </dgm:pt>
    <dgm:pt modelId="{3E93A171-5917-480D-A930-C6E6A3F11919}" type="sibTrans" cxnId="{11A4B30A-BB99-4889-AFD4-529088719B30}">
      <dgm:prSet/>
      <dgm:spPr/>
      <dgm:t>
        <a:bodyPr/>
        <a:lstStyle/>
        <a:p>
          <a:endParaRPr lang="en-US"/>
        </a:p>
      </dgm:t>
    </dgm:pt>
    <dgm:pt modelId="{AA2AC3C1-33A8-43D7-BEC3-C386F328BD3B}">
      <dgm:prSet/>
      <dgm:spPr/>
      <dgm:t>
        <a:bodyPr/>
        <a:lstStyle/>
        <a:p>
          <a:r>
            <a:rPr lang="en-US" dirty="0"/>
            <a:t>Threats, hate and incitement of hatred (anti-protestors, media, PM) </a:t>
          </a:r>
        </a:p>
      </dgm:t>
    </dgm:pt>
    <dgm:pt modelId="{2F7AF52F-3732-4D77-94E9-FD8154A61D10}" type="parTrans" cxnId="{08350EB6-08B3-4D26-877B-BF0F998DD109}">
      <dgm:prSet/>
      <dgm:spPr/>
      <dgm:t>
        <a:bodyPr/>
        <a:lstStyle/>
        <a:p>
          <a:endParaRPr lang="en-US"/>
        </a:p>
      </dgm:t>
    </dgm:pt>
    <dgm:pt modelId="{30C877C7-05C8-414F-AB91-80AB7074E982}" type="sibTrans" cxnId="{08350EB6-08B3-4D26-877B-BF0F998DD109}">
      <dgm:prSet/>
      <dgm:spPr/>
      <dgm:t>
        <a:bodyPr/>
        <a:lstStyle/>
        <a:p>
          <a:endParaRPr lang="en-US"/>
        </a:p>
      </dgm:t>
    </dgm:pt>
    <dgm:pt modelId="{5C2AA2B9-D5DF-4959-B4A3-F57DFEC18E25}">
      <dgm:prSet/>
      <dgm:spPr/>
      <dgm:t>
        <a:bodyPr/>
        <a:lstStyle/>
        <a:p>
          <a:r>
            <a:rPr lang="en-US" dirty="0"/>
            <a:t>Defamatory statements</a:t>
          </a:r>
        </a:p>
      </dgm:t>
    </dgm:pt>
    <dgm:pt modelId="{0B0C8C33-65D0-4EF4-BE3A-7EF48CADB606}" type="parTrans" cxnId="{4D863423-6063-45A7-8F6C-4D0C79232DDC}">
      <dgm:prSet/>
      <dgm:spPr/>
      <dgm:t>
        <a:bodyPr/>
        <a:lstStyle/>
        <a:p>
          <a:endParaRPr lang="en-US"/>
        </a:p>
      </dgm:t>
    </dgm:pt>
    <dgm:pt modelId="{8FAA046E-E782-4EC4-8F52-9DF01E18B3B2}" type="sibTrans" cxnId="{4D863423-6063-45A7-8F6C-4D0C79232DDC}">
      <dgm:prSet/>
      <dgm:spPr/>
      <dgm:t>
        <a:bodyPr/>
        <a:lstStyle/>
        <a:p>
          <a:endParaRPr lang="en-US"/>
        </a:p>
      </dgm:t>
    </dgm:pt>
    <dgm:pt modelId="{F9C3C52F-B32E-4495-A26E-88471C249EF3}" type="pres">
      <dgm:prSet presAssocID="{410886F9-6E7B-423A-A1E6-20AAAB41147C}" presName="diagram" presStyleCnt="0">
        <dgm:presLayoutVars>
          <dgm:dir/>
          <dgm:resizeHandles val="exact"/>
        </dgm:presLayoutVars>
      </dgm:prSet>
      <dgm:spPr/>
    </dgm:pt>
    <dgm:pt modelId="{02836975-E6FB-4F60-8B92-0B411B08048B}" type="pres">
      <dgm:prSet presAssocID="{D11F2BF7-C062-4A18-813F-F04151469341}" presName="node" presStyleLbl="node1" presStyleIdx="0" presStyleCnt="5">
        <dgm:presLayoutVars>
          <dgm:bulletEnabled val="1"/>
        </dgm:presLayoutVars>
      </dgm:prSet>
      <dgm:spPr/>
    </dgm:pt>
    <dgm:pt modelId="{75E7FDD7-E5A5-42D3-9014-030C688DDDD5}" type="pres">
      <dgm:prSet presAssocID="{459E9134-941E-42FF-B84F-6E1B5B25F8B8}" presName="sibTrans" presStyleCnt="0"/>
      <dgm:spPr/>
    </dgm:pt>
    <dgm:pt modelId="{BB61A3FB-FB68-4108-A13B-CD3C5EA81095}" type="pres">
      <dgm:prSet presAssocID="{F1CEFD2F-24BB-47E3-8F2F-2830B13C6FA2}" presName="node" presStyleLbl="node1" presStyleIdx="1" presStyleCnt="5">
        <dgm:presLayoutVars>
          <dgm:bulletEnabled val="1"/>
        </dgm:presLayoutVars>
      </dgm:prSet>
      <dgm:spPr/>
    </dgm:pt>
    <dgm:pt modelId="{9A23A271-779D-4D15-AD22-7F2F6D211C85}" type="pres">
      <dgm:prSet presAssocID="{8E5D396E-3110-4D21-870E-A7C44240B9E2}" presName="sibTrans" presStyleCnt="0"/>
      <dgm:spPr/>
    </dgm:pt>
    <dgm:pt modelId="{F09421A5-6931-44A7-9515-04232D40C235}" type="pres">
      <dgm:prSet presAssocID="{D933684D-EC3D-415A-9F03-5106557AF045}" presName="node" presStyleLbl="node1" presStyleIdx="2" presStyleCnt="5">
        <dgm:presLayoutVars>
          <dgm:bulletEnabled val="1"/>
        </dgm:presLayoutVars>
      </dgm:prSet>
      <dgm:spPr/>
    </dgm:pt>
    <dgm:pt modelId="{F4B2C8F1-B484-493F-90B4-1D71849B7502}" type="pres">
      <dgm:prSet presAssocID="{3E93A171-5917-480D-A930-C6E6A3F11919}" presName="sibTrans" presStyleCnt="0"/>
      <dgm:spPr/>
    </dgm:pt>
    <dgm:pt modelId="{BA24482B-D5C3-446C-BD5C-1C64C102553E}" type="pres">
      <dgm:prSet presAssocID="{AA2AC3C1-33A8-43D7-BEC3-C386F328BD3B}" presName="node" presStyleLbl="node1" presStyleIdx="3" presStyleCnt="5">
        <dgm:presLayoutVars>
          <dgm:bulletEnabled val="1"/>
        </dgm:presLayoutVars>
      </dgm:prSet>
      <dgm:spPr/>
    </dgm:pt>
    <dgm:pt modelId="{FFD964E5-A87B-4EDE-B254-3FAB0327BA9B}" type="pres">
      <dgm:prSet presAssocID="{30C877C7-05C8-414F-AB91-80AB7074E982}" presName="sibTrans" presStyleCnt="0"/>
      <dgm:spPr/>
    </dgm:pt>
    <dgm:pt modelId="{467E193D-5873-44D1-940C-E28691312032}" type="pres">
      <dgm:prSet presAssocID="{5C2AA2B9-D5DF-4959-B4A3-F57DFEC18E25}" presName="node" presStyleLbl="node1" presStyleIdx="4" presStyleCnt="5">
        <dgm:presLayoutVars>
          <dgm:bulletEnabled val="1"/>
        </dgm:presLayoutVars>
      </dgm:prSet>
      <dgm:spPr/>
    </dgm:pt>
  </dgm:ptLst>
  <dgm:cxnLst>
    <dgm:cxn modelId="{11A4B30A-BB99-4889-AFD4-529088719B30}" srcId="{410886F9-6E7B-423A-A1E6-20AAAB41147C}" destId="{D933684D-EC3D-415A-9F03-5106557AF045}" srcOrd="2" destOrd="0" parTransId="{BFBCDD0F-6A58-4E1B-B6E6-FDAC49A81BD1}" sibTransId="{3E93A171-5917-480D-A930-C6E6A3F11919}"/>
    <dgm:cxn modelId="{4D863423-6063-45A7-8F6C-4D0C79232DDC}" srcId="{410886F9-6E7B-423A-A1E6-20AAAB41147C}" destId="{5C2AA2B9-D5DF-4959-B4A3-F57DFEC18E25}" srcOrd="4" destOrd="0" parTransId="{0B0C8C33-65D0-4EF4-BE3A-7EF48CADB606}" sibTransId="{8FAA046E-E782-4EC4-8F52-9DF01E18B3B2}"/>
    <dgm:cxn modelId="{1D3ACE61-68F3-4F11-99B2-7BEDCA7521E4}" type="presOf" srcId="{410886F9-6E7B-423A-A1E6-20AAAB41147C}" destId="{F9C3C52F-B32E-4495-A26E-88471C249EF3}" srcOrd="0" destOrd="0" presId="urn:microsoft.com/office/officeart/2005/8/layout/default"/>
    <dgm:cxn modelId="{4CE8964F-7BFC-4A10-9760-A59E34170697}" srcId="{410886F9-6E7B-423A-A1E6-20AAAB41147C}" destId="{F1CEFD2F-24BB-47E3-8F2F-2830B13C6FA2}" srcOrd="1" destOrd="0" parTransId="{A18831FE-2DCF-439A-8190-CA0C71366677}" sibTransId="{8E5D396E-3110-4D21-870E-A7C44240B9E2}"/>
    <dgm:cxn modelId="{BC51D68A-52B5-45DB-9AC8-22EE2E4CB83F}" srcId="{410886F9-6E7B-423A-A1E6-20AAAB41147C}" destId="{D11F2BF7-C062-4A18-813F-F04151469341}" srcOrd="0" destOrd="0" parTransId="{CEE2D89B-FFA6-4324-9F2F-1A38D1E4B7F4}" sibTransId="{459E9134-941E-42FF-B84F-6E1B5B25F8B8}"/>
    <dgm:cxn modelId="{5DE60C99-B577-4583-8362-503B3AD1AB06}" type="presOf" srcId="{AA2AC3C1-33A8-43D7-BEC3-C386F328BD3B}" destId="{BA24482B-D5C3-446C-BD5C-1C64C102553E}" srcOrd="0" destOrd="0" presId="urn:microsoft.com/office/officeart/2005/8/layout/default"/>
    <dgm:cxn modelId="{4CBAF7A0-96F1-48EA-AD08-511A4D9FB5A8}" type="presOf" srcId="{F1CEFD2F-24BB-47E3-8F2F-2830B13C6FA2}" destId="{BB61A3FB-FB68-4108-A13B-CD3C5EA81095}" srcOrd="0" destOrd="0" presId="urn:microsoft.com/office/officeart/2005/8/layout/default"/>
    <dgm:cxn modelId="{08350EB6-08B3-4D26-877B-BF0F998DD109}" srcId="{410886F9-6E7B-423A-A1E6-20AAAB41147C}" destId="{AA2AC3C1-33A8-43D7-BEC3-C386F328BD3B}" srcOrd="3" destOrd="0" parTransId="{2F7AF52F-3732-4D77-94E9-FD8154A61D10}" sibTransId="{30C877C7-05C8-414F-AB91-80AB7074E982}"/>
    <dgm:cxn modelId="{132D66B8-9A29-4C54-8A7F-0EB81A15EBF8}" type="presOf" srcId="{5C2AA2B9-D5DF-4959-B4A3-F57DFEC18E25}" destId="{467E193D-5873-44D1-940C-E28691312032}" srcOrd="0" destOrd="0" presId="urn:microsoft.com/office/officeart/2005/8/layout/default"/>
    <dgm:cxn modelId="{E550F4C8-211B-4F5D-B482-D76818E79911}" type="presOf" srcId="{D11F2BF7-C062-4A18-813F-F04151469341}" destId="{02836975-E6FB-4F60-8B92-0B411B08048B}" srcOrd="0" destOrd="0" presId="urn:microsoft.com/office/officeart/2005/8/layout/default"/>
    <dgm:cxn modelId="{562635EC-E369-48DF-A060-2A519442A6ED}" type="presOf" srcId="{D933684D-EC3D-415A-9F03-5106557AF045}" destId="{F09421A5-6931-44A7-9515-04232D40C235}" srcOrd="0" destOrd="0" presId="urn:microsoft.com/office/officeart/2005/8/layout/default"/>
    <dgm:cxn modelId="{4752DB71-AD8F-4BDE-9CBF-829ECACA0ECA}" type="presParOf" srcId="{F9C3C52F-B32E-4495-A26E-88471C249EF3}" destId="{02836975-E6FB-4F60-8B92-0B411B08048B}" srcOrd="0" destOrd="0" presId="urn:microsoft.com/office/officeart/2005/8/layout/default"/>
    <dgm:cxn modelId="{234627DE-D6EB-41EA-B21E-F7EDBDD1E792}" type="presParOf" srcId="{F9C3C52F-B32E-4495-A26E-88471C249EF3}" destId="{75E7FDD7-E5A5-42D3-9014-030C688DDDD5}" srcOrd="1" destOrd="0" presId="urn:microsoft.com/office/officeart/2005/8/layout/default"/>
    <dgm:cxn modelId="{67C3CDC2-A0CE-4041-8014-8BD46881B97B}" type="presParOf" srcId="{F9C3C52F-B32E-4495-A26E-88471C249EF3}" destId="{BB61A3FB-FB68-4108-A13B-CD3C5EA81095}" srcOrd="2" destOrd="0" presId="urn:microsoft.com/office/officeart/2005/8/layout/default"/>
    <dgm:cxn modelId="{6EAEDC3A-6414-442B-845B-E2FE88D9CEB6}" type="presParOf" srcId="{F9C3C52F-B32E-4495-A26E-88471C249EF3}" destId="{9A23A271-779D-4D15-AD22-7F2F6D211C85}" srcOrd="3" destOrd="0" presId="urn:microsoft.com/office/officeart/2005/8/layout/default"/>
    <dgm:cxn modelId="{6A86DE26-F16A-4341-A3B1-DBDB0F1F7C6F}" type="presParOf" srcId="{F9C3C52F-B32E-4495-A26E-88471C249EF3}" destId="{F09421A5-6931-44A7-9515-04232D40C235}" srcOrd="4" destOrd="0" presId="urn:microsoft.com/office/officeart/2005/8/layout/default"/>
    <dgm:cxn modelId="{7266ABEE-6EC5-47DA-B6B5-E915F7546870}" type="presParOf" srcId="{F9C3C52F-B32E-4495-A26E-88471C249EF3}" destId="{F4B2C8F1-B484-493F-90B4-1D71849B7502}" srcOrd="5" destOrd="0" presId="urn:microsoft.com/office/officeart/2005/8/layout/default"/>
    <dgm:cxn modelId="{CF8F70CF-DB6D-4B72-B11A-5210D355FBA9}" type="presParOf" srcId="{F9C3C52F-B32E-4495-A26E-88471C249EF3}" destId="{BA24482B-D5C3-446C-BD5C-1C64C102553E}" srcOrd="6" destOrd="0" presId="urn:microsoft.com/office/officeart/2005/8/layout/default"/>
    <dgm:cxn modelId="{4580CCE9-6A24-4C9C-AAEE-0D5C280AE4EA}" type="presParOf" srcId="{F9C3C52F-B32E-4495-A26E-88471C249EF3}" destId="{FFD964E5-A87B-4EDE-B254-3FAB0327BA9B}" srcOrd="7" destOrd="0" presId="urn:microsoft.com/office/officeart/2005/8/layout/default"/>
    <dgm:cxn modelId="{1FC854CC-9F1D-41D4-98B2-58D0ED73017A}" type="presParOf" srcId="{F9C3C52F-B32E-4495-A26E-88471C249EF3}" destId="{467E193D-5873-44D1-940C-E2869131203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1D1AFA-B834-44AC-867D-F77B25E9E8EC}"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949F10BA-6514-4DBB-AAE8-3BBE6202FCF8}">
      <dgm:prSet/>
      <dgm:spPr/>
      <dgm:t>
        <a:bodyPr/>
        <a:lstStyle/>
        <a:p>
          <a:r>
            <a:rPr lang="en-US" dirty="0"/>
            <a:t>Police Blockades</a:t>
          </a:r>
        </a:p>
      </dgm:t>
    </dgm:pt>
    <dgm:pt modelId="{997289F0-09E9-4C21-982C-43B2E8FE24BB}" type="parTrans" cxnId="{DD7D6C5B-D55D-4855-A833-850B6BF150F9}">
      <dgm:prSet/>
      <dgm:spPr/>
      <dgm:t>
        <a:bodyPr/>
        <a:lstStyle/>
        <a:p>
          <a:endParaRPr lang="en-US"/>
        </a:p>
      </dgm:t>
    </dgm:pt>
    <dgm:pt modelId="{21F031E5-4FA3-402A-9EB9-2C1760475AB1}" type="sibTrans" cxnId="{DD7D6C5B-D55D-4855-A833-850B6BF150F9}">
      <dgm:prSet/>
      <dgm:spPr/>
      <dgm:t>
        <a:bodyPr/>
        <a:lstStyle/>
        <a:p>
          <a:endParaRPr lang="en-US"/>
        </a:p>
      </dgm:t>
    </dgm:pt>
    <dgm:pt modelId="{E47D5709-AF6E-48A2-BA1E-08FD9C03E656}">
      <dgm:prSet/>
      <dgm:spPr/>
      <dgm:t>
        <a:bodyPr/>
        <a:lstStyle/>
        <a:p>
          <a:r>
            <a:rPr lang="en-US" dirty="0"/>
            <a:t>State sponsored violence towards its people </a:t>
          </a:r>
        </a:p>
      </dgm:t>
    </dgm:pt>
    <dgm:pt modelId="{1CEED22F-E2FF-4458-831F-38BB88A59BA7}" type="parTrans" cxnId="{D50D79A0-9244-411D-B5D1-9856A04DE926}">
      <dgm:prSet/>
      <dgm:spPr/>
      <dgm:t>
        <a:bodyPr/>
        <a:lstStyle/>
        <a:p>
          <a:endParaRPr lang="en-US"/>
        </a:p>
      </dgm:t>
    </dgm:pt>
    <dgm:pt modelId="{A45F59F3-7966-4FE1-81B9-F923A4B733E8}" type="sibTrans" cxnId="{D50D79A0-9244-411D-B5D1-9856A04DE926}">
      <dgm:prSet/>
      <dgm:spPr/>
      <dgm:t>
        <a:bodyPr/>
        <a:lstStyle/>
        <a:p>
          <a:endParaRPr lang="en-US"/>
        </a:p>
      </dgm:t>
    </dgm:pt>
    <dgm:pt modelId="{3D624D72-CD94-49FF-BF19-D10C4B7CF3BF}">
      <dgm:prSet/>
      <dgm:spPr/>
      <dgm:t>
        <a:bodyPr/>
        <a:lstStyle/>
        <a:p>
          <a:r>
            <a:rPr lang="en-US" dirty="0"/>
            <a:t>RCMP appeared and act like paramilitary forces</a:t>
          </a:r>
        </a:p>
      </dgm:t>
    </dgm:pt>
    <dgm:pt modelId="{DCE27230-F63B-40DE-9136-FC7DD36EDD27}" type="parTrans" cxnId="{43D8F5D5-AB41-4E3C-B544-FACB043C3E44}">
      <dgm:prSet/>
      <dgm:spPr/>
      <dgm:t>
        <a:bodyPr/>
        <a:lstStyle/>
        <a:p>
          <a:endParaRPr lang="en-US"/>
        </a:p>
      </dgm:t>
    </dgm:pt>
    <dgm:pt modelId="{A73BDCE6-C826-4DBB-BBB7-4CC63BC4A706}" type="sibTrans" cxnId="{43D8F5D5-AB41-4E3C-B544-FACB043C3E44}">
      <dgm:prSet/>
      <dgm:spPr/>
      <dgm:t>
        <a:bodyPr/>
        <a:lstStyle/>
        <a:p>
          <a:endParaRPr lang="en-US"/>
        </a:p>
      </dgm:t>
    </dgm:pt>
    <dgm:pt modelId="{F1C3B9D7-514F-445D-9225-5D149B526BA1}">
      <dgm:prSet/>
      <dgm:spPr/>
      <dgm:t>
        <a:bodyPr/>
        <a:lstStyle/>
        <a:p>
          <a:r>
            <a:rPr lang="en-US" dirty="0"/>
            <a:t>Sawed off wooden dowels used to beat people with </a:t>
          </a:r>
        </a:p>
      </dgm:t>
    </dgm:pt>
    <dgm:pt modelId="{338EE6CB-8190-4BDA-B12D-94CB8C546DDF}" type="parTrans" cxnId="{29112BAF-9B63-4082-998D-B9C2FB76736C}">
      <dgm:prSet/>
      <dgm:spPr/>
      <dgm:t>
        <a:bodyPr/>
        <a:lstStyle/>
        <a:p>
          <a:endParaRPr lang="en-US"/>
        </a:p>
      </dgm:t>
    </dgm:pt>
    <dgm:pt modelId="{2F754F9C-51CC-4E3E-A90D-FC43D9A5470E}" type="sibTrans" cxnId="{29112BAF-9B63-4082-998D-B9C2FB76736C}">
      <dgm:prSet/>
      <dgm:spPr/>
      <dgm:t>
        <a:bodyPr/>
        <a:lstStyle/>
        <a:p>
          <a:endParaRPr lang="en-US"/>
        </a:p>
      </dgm:t>
    </dgm:pt>
    <dgm:pt modelId="{2E6984FA-9267-4993-951D-401B78C10ECB}">
      <dgm:prSet/>
      <dgm:spPr/>
      <dgm:t>
        <a:bodyPr/>
        <a:lstStyle/>
        <a:p>
          <a:r>
            <a:rPr lang="en-US" dirty="0"/>
            <a:t>Rifle pointed at women’s heads </a:t>
          </a:r>
        </a:p>
      </dgm:t>
    </dgm:pt>
    <dgm:pt modelId="{52034EBA-17E1-4FAD-B162-08767D34EF5E}" type="parTrans" cxnId="{A0390904-AF1A-4AF1-9F9D-6AFFDEC425D3}">
      <dgm:prSet/>
      <dgm:spPr/>
      <dgm:t>
        <a:bodyPr/>
        <a:lstStyle/>
        <a:p>
          <a:endParaRPr lang="en-US"/>
        </a:p>
      </dgm:t>
    </dgm:pt>
    <dgm:pt modelId="{70E27E32-0C56-405F-ADFB-ADD231CCA365}" type="sibTrans" cxnId="{A0390904-AF1A-4AF1-9F9D-6AFFDEC425D3}">
      <dgm:prSet/>
      <dgm:spPr/>
      <dgm:t>
        <a:bodyPr/>
        <a:lstStyle/>
        <a:p>
          <a:endParaRPr lang="en-US"/>
        </a:p>
      </dgm:t>
    </dgm:pt>
    <dgm:pt modelId="{3269812A-51A5-4470-9E7E-B607CD78AB48}">
      <dgm:prSet/>
      <dgm:spPr/>
      <dgm:t>
        <a:bodyPr/>
        <a:lstStyle/>
        <a:p>
          <a:r>
            <a:rPr lang="en-US" dirty="0"/>
            <a:t>Beaten with a rifle </a:t>
          </a:r>
        </a:p>
      </dgm:t>
    </dgm:pt>
    <dgm:pt modelId="{9B608B05-51A9-43FA-B112-C4956FE35ED5}" type="parTrans" cxnId="{863107EE-EE03-4B7A-938A-228743DBF0F8}">
      <dgm:prSet/>
      <dgm:spPr/>
      <dgm:t>
        <a:bodyPr/>
        <a:lstStyle/>
        <a:p>
          <a:endParaRPr lang="en-US"/>
        </a:p>
      </dgm:t>
    </dgm:pt>
    <dgm:pt modelId="{412705C2-0965-46CB-B460-851ED985752F}" type="sibTrans" cxnId="{863107EE-EE03-4B7A-938A-228743DBF0F8}">
      <dgm:prSet/>
      <dgm:spPr/>
      <dgm:t>
        <a:bodyPr/>
        <a:lstStyle/>
        <a:p>
          <a:endParaRPr lang="en-US"/>
        </a:p>
      </dgm:t>
    </dgm:pt>
    <dgm:pt modelId="{6E9A0228-7C5F-4F85-817D-2FB338972DD6}">
      <dgm:prSet/>
      <dgm:spPr/>
      <dgm:t>
        <a:bodyPr/>
        <a:lstStyle/>
        <a:p>
          <a:r>
            <a:rPr lang="en-US" dirty="0"/>
            <a:t>Media systemic racism (by not covering stories from ethnic, religious and other monitory groups) </a:t>
          </a:r>
        </a:p>
      </dgm:t>
    </dgm:pt>
    <dgm:pt modelId="{D90D1A90-EDCA-479F-8AE9-94F9C7031B53}" type="parTrans" cxnId="{2A7C6592-6591-42FA-A94F-B134475ED13F}">
      <dgm:prSet/>
      <dgm:spPr/>
      <dgm:t>
        <a:bodyPr/>
        <a:lstStyle/>
        <a:p>
          <a:endParaRPr lang="en-US"/>
        </a:p>
      </dgm:t>
    </dgm:pt>
    <dgm:pt modelId="{C3A12E5D-EA96-48AE-8AB3-A1B152C879DB}" type="sibTrans" cxnId="{2A7C6592-6591-42FA-A94F-B134475ED13F}">
      <dgm:prSet/>
      <dgm:spPr/>
      <dgm:t>
        <a:bodyPr/>
        <a:lstStyle/>
        <a:p>
          <a:endParaRPr lang="en-US"/>
        </a:p>
      </dgm:t>
    </dgm:pt>
    <dgm:pt modelId="{46DBC5DF-D121-47F6-A519-2C3E45C5AA8A}" type="pres">
      <dgm:prSet presAssocID="{651D1AFA-B834-44AC-867D-F77B25E9E8EC}" presName="diagram" presStyleCnt="0">
        <dgm:presLayoutVars>
          <dgm:dir/>
          <dgm:resizeHandles val="exact"/>
        </dgm:presLayoutVars>
      </dgm:prSet>
      <dgm:spPr/>
    </dgm:pt>
    <dgm:pt modelId="{C8F7F627-47C0-4CE6-B1D6-F5131C6B6AD2}" type="pres">
      <dgm:prSet presAssocID="{949F10BA-6514-4DBB-AAE8-3BBE6202FCF8}" presName="node" presStyleLbl="node1" presStyleIdx="0" presStyleCnt="7">
        <dgm:presLayoutVars>
          <dgm:bulletEnabled val="1"/>
        </dgm:presLayoutVars>
      </dgm:prSet>
      <dgm:spPr/>
    </dgm:pt>
    <dgm:pt modelId="{0FB60291-34C5-469A-8C0E-2BF9D1701DE0}" type="pres">
      <dgm:prSet presAssocID="{21F031E5-4FA3-402A-9EB9-2C1760475AB1}" presName="sibTrans" presStyleCnt="0"/>
      <dgm:spPr/>
    </dgm:pt>
    <dgm:pt modelId="{3D60E53A-6465-4104-B721-223955F19613}" type="pres">
      <dgm:prSet presAssocID="{E47D5709-AF6E-48A2-BA1E-08FD9C03E656}" presName="node" presStyleLbl="node1" presStyleIdx="1" presStyleCnt="7">
        <dgm:presLayoutVars>
          <dgm:bulletEnabled val="1"/>
        </dgm:presLayoutVars>
      </dgm:prSet>
      <dgm:spPr/>
    </dgm:pt>
    <dgm:pt modelId="{4D2C6E71-7440-413A-AC91-5037856F27DD}" type="pres">
      <dgm:prSet presAssocID="{A45F59F3-7966-4FE1-81B9-F923A4B733E8}" presName="sibTrans" presStyleCnt="0"/>
      <dgm:spPr/>
    </dgm:pt>
    <dgm:pt modelId="{91D6E845-2CD7-4A12-988D-7CF701FCE1BF}" type="pres">
      <dgm:prSet presAssocID="{3D624D72-CD94-49FF-BF19-D10C4B7CF3BF}" presName="node" presStyleLbl="node1" presStyleIdx="2" presStyleCnt="7">
        <dgm:presLayoutVars>
          <dgm:bulletEnabled val="1"/>
        </dgm:presLayoutVars>
      </dgm:prSet>
      <dgm:spPr/>
    </dgm:pt>
    <dgm:pt modelId="{78B25BEB-7352-4C49-B28A-F20B8EB821D8}" type="pres">
      <dgm:prSet presAssocID="{A73BDCE6-C826-4DBB-BBB7-4CC63BC4A706}" presName="sibTrans" presStyleCnt="0"/>
      <dgm:spPr/>
    </dgm:pt>
    <dgm:pt modelId="{D91E35BC-0D9F-46DD-8267-227682E5A9F2}" type="pres">
      <dgm:prSet presAssocID="{F1C3B9D7-514F-445D-9225-5D149B526BA1}" presName="node" presStyleLbl="node1" presStyleIdx="3" presStyleCnt="7">
        <dgm:presLayoutVars>
          <dgm:bulletEnabled val="1"/>
        </dgm:presLayoutVars>
      </dgm:prSet>
      <dgm:spPr/>
    </dgm:pt>
    <dgm:pt modelId="{0D9A5C87-2023-40EC-84B9-97A84568157B}" type="pres">
      <dgm:prSet presAssocID="{2F754F9C-51CC-4E3E-A90D-FC43D9A5470E}" presName="sibTrans" presStyleCnt="0"/>
      <dgm:spPr/>
    </dgm:pt>
    <dgm:pt modelId="{59F4705F-F3B7-49B1-A642-889269063CBA}" type="pres">
      <dgm:prSet presAssocID="{2E6984FA-9267-4993-951D-401B78C10ECB}" presName="node" presStyleLbl="node1" presStyleIdx="4" presStyleCnt="7">
        <dgm:presLayoutVars>
          <dgm:bulletEnabled val="1"/>
        </dgm:presLayoutVars>
      </dgm:prSet>
      <dgm:spPr/>
    </dgm:pt>
    <dgm:pt modelId="{A62DF4B6-BFE6-4881-9872-4D2FEE998680}" type="pres">
      <dgm:prSet presAssocID="{70E27E32-0C56-405F-ADFB-ADD231CCA365}" presName="sibTrans" presStyleCnt="0"/>
      <dgm:spPr/>
    </dgm:pt>
    <dgm:pt modelId="{A4B34491-CEB2-41FC-898C-3036EC142826}" type="pres">
      <dgm:prSet presAssocID="{3269812A-51A5-4470-9E7E-B607CD78AB48}" presName="node" presStyleLbl="node1" presStyleIdx="5" presStyleCnt="7">
        <dgm:presLayoutVars>
          <dgm:bulletEnabled val="1"/>
        </dgm:presLayoutVars>
      </dgm:prSet>
      <dgm:spPr/>
    </dgm:pt>
    <dgm:pt modelId="{BC107534-EF92-4454-A049-30E28479B53F}" type="pres">
      <dgm:prSet presAssocID="{412705C2-0965-46CB-B460-851ED985752F}" presName="sibTrans" presStyleCnt="0"/>
      <dgm:spPr/>
    </dgm:pt>
    <dgm:pt modelId="{DBD48E19-4AF5-4931-994B-535DBAFE3B33}" type="pres">
      <dgm:prSet presAssocID="{6E9A0228-7C5F-4F85-817D-2FB338972DD6}" presName="node" presStyleLbl="node1" presStyleIdx="6" presStyleCnt="7">
        <dgm:presLayoutVars>
          <dgm:bulletEnabled val="1"/>
        </dgm:presLayoutVars>
      </dgm:prSet>
      <dgm:spPr/>
    </dgm:pt>
  </dgm:ptLst>
  <dgm:cxnLst>
    <dgm:cxn modelId="{A0390904-AF1A-4AF1-9F9D-6AFFDEC425D3}" srcId="{651D1AFA-B834-44AC-867D-F77B25E9E8EC}" destId="{2E6984FA-9267-4993-951D-401B78C10ECB}" srcOrd="4" destOrd="0" parTransId="{52034EBA-17E1-4FAD-B162-08767D34EF5E}" sibTransId="{70E27E32-0C56-405F-ADFB-ADD231CCA365}"/>
    <dgm:cxn modelId="{102C6809-8B6F-4E59-83DC-067660D1279D}" type="presOf" srcId="{651D1AFA-B834-44AC-867D-F77B25E9E8EC}" destId="{46DBC5DF-D121-47F6-A519-2C3E45C5AA8A}" srcOrd="0" destOrd="0" presId="urn:microsoft.com/office/officeart/2005/8/layout/default"/>
    <dgm:cxn modelId="{3A66EF34-9A49-4283-A061-B8C92E21F0D2}" type="presOf" srcId="{3D624D72-CD94-49FF-BF19-D10C4B7CF3BF}" destId="{91D6E845-2CD7-4A12-988D-7CF701FCE1BF}" srcOrd="0" destOrd="0" presId="urn:microsoft.com/office/officeart/2005/8/layout/default"/>
    <dgm:cxn modelId="{DD7D6C5B-D55D-4855-A833-850B6BF150F9}" srcId="{651D1AFA-B834-44AC-867D-F77B25E9E8EC}" destId="{949F10BA-6514-4DBB-AAE8-3BBE6202FCF8}" srcOrd="0" destOrd="0" parTransId="{997289F0-09E9-4C21-982C-43B2E8FE24BB}" sibTransId="{21F031E5-4FA3-402A-9EB9-2C1760475AB1}"/>
    <dgm:cxn modelId="{96286576-E7DA-4E2E-BE00-EAA919438A58}" type="presOf" srcId="{949F10BA-6514-4DBB-AAE8-3BBE6202FCF8}" destId="{C8F7F627-47C0-4CE6-B1D6-F5131C6B6AD2}" srcOrd="0" destOrd="0" presId="urn:microsoft.com/office/officeart/2005/8/layout/default"/>
    <dgm:cxn modelId="{AC928C58-0F30-4B31-AC77-9DAFACA7D717}" type="presOf" srcId="{E47D5709-AF6E-48A2-BA1E-08FD9C03E656}" destId="{3D60E53A-6465-4104-B721-223955F19613}" srcOrd="0" destOrd="0" presId="urn:microsoft.com/office/officeart/2005/8/layout/default"/>
    <dgm:cxn modelId="{2A7C6592-6591-42FA-A94F-B134475ED13F}" srcId="{651D1AFA-B834-44AC-867D-F77B25E9E8EC}" destId="{6E9A0228-7C5F-4F85-817D-2FB338972DD6}" srcOrd="6" destOrd="0" parTransId="{D90D1A90-EDCA-479F-8AE9-94F9C7031B53}" sibTransId="{C3A12E5D-EA96-48AE-8AB3-A1B152C879DB}"/>
    <dgm:cxn modelId="{D50D79A0-9244-411D-B5D1-9856A04DE926}" srcId="{651D1AFA-B834-44AC-867D-F77B25E9E8EC}" destId="{E47D5709-AF6E-48A2-BA1E-08FD9C03E656}" srcOrd="1" destOrd="0" parTransId="{1CEED22F-E2FF-4458-831F-38BB88A59BA7}" sibTransId="{A45F59F3-7966-4FE1-81B9-F923A4B733E8}"/>
    <dgm:cxn modelId="{598F6BA7-2209-442D-92B1-273BA9038504}" type="presOf" srcId="{2E6984FA-9267-4993-951D-401B78C10ECB}" destId="{59F4705F-F3B7-49B1-A642-889269063CBA}" srcOrd="0" destOrd="0" presId="urn:microsoft.com/office/officeart/2005/8/layout/default"/>
    <dgm:cxn modelId="{29112BAF-9B63-4082-998D-B9C2FB76736C}" srcId="{651D1AFA-B834-44AC-867D-F77B25E9E8EC}" destId="{F1C3B9D7-514F-445D-9225-5D149B526BA1}" srcOrd="3" destOrd="0" parTransId="{338EE6CB-8190-4BDA-B12D-94CB8C546DDF}" sibTransId="{2F754F9C-51CC-4E3E-A90D-FC43D9A5470E}"/>
    <dgm:cxn modelId="{0EC063B2-94B8-4E46-A2F2-7529691BA386}" type="presOf" srcId="{6E9A0228-7C5F-4F85-817D-2FB338972DD6}" destId="{DBD48E19-4AF5-4931-994B-535DBAFE3B33}" srcOrd="0" destOrd="0" presId="urn:microsoft.com/office/officeart/2005/8/layout/default"/>
    <dgm:cxn modelId="{70AA0EBD-4D34-4D02-A4FA-A5B1AECD5529}" type="presOf" srcId="{F1C3B9D7-514F-445D-9225-5D149B526BA1}" destId="{D91E35BC-0D9F-46DD-8267-227682E5A9F2}" srcOrd="0" destOrd="0" presId="urn:microsoft.com/office/officeart/2005/8/layout/default"/>
    <dgm:cxn modelId="{4E55EEC4-D1FA-4B32-BF5A-CBAAED2A446F}" type="presOf" srcId="{3269812A-51A5-4470-9E7E-B607CD78AB48}" destId="{A4B34491-CEB2-41FC-898C-3036EC142826}" srcOrd="0" destOrd="0" presId="urn:microsoft.com/office/officeart/2005/8/layout/default"/>
    <dgm:cxn modelId="{43D8F5D5-AB41-4E3C-B544-FACB043C3E44}" srcId="{651D1AFA-B834-44AC-867D-F77B25E9E8EC}" destId="{3D624D72-CD94-49FF-BF19-D10C4B7CF3BF}" srcOrd="2" destOrd="0" parTransId="{DCE27230-F63B-40DE-9136-FC7DD36EDD27}" sibTransId="{A73BDCE6-C826-4DBB-BBB7-4CC63BC4A706}"/>
    <dgm:cxn modelId="{863107EE-EE03-4B7A-938A-228743DBF0F8}" srcId="{651D1AFA-B834-44AC-867D-F77B25E9E8EC}" destId="{3269812A-51A5-4470-9E7E-B607CD78AB48}" srcOrd="5" destOrd="0" parTransId="{9B608B05-51A9-43FA-B112-C4956FE35ED5}" sibTransId="{412705C2-0965-46CB-B460-851ED985752F}"/>
    <dgm:cxn modelId="{DB876886-3212-4506-A5AA-A6CC7870C9C7}" type="presParOf" srcId="{46DBC5DF-D121-47F6-A519-2C3E45C5AA8A}" destId="{C8F7F627-47C0-4CE6-B1D6-F5131C6B6AD2}" srcOrd="0" destOrd="0" presId="urn:microsoft.com/office/officeart/2005/8/layout/default"/>
    <dgm:cxn modelId="{83DB4636-B980-4540-8437-646478EB4BAF}" type="presParOf" srcId="{46DBC5DF-D121-47F6-A519-2C3E45C5AA8A}" destId="{0FB60291-34C5-469A-8C0E-2BF9D1701DE0}" srcOrd="1" destOrd="0" presId="urn:microsoft.com/office/officeart/2005/8/layout/default"/>
    <dgm:cxn modelId="{52D1EB4E-07C5-495F-B7C7-226A2E8FAE65}" type="presParOf" srcId="{46DBC5DF-D121-47F6-A519-2C3E45C5AA8A}" destId="{3D60E53A-6465-4104-B721-223955F19613}" srcOrd="2" destOrd="0" presId="urn:microsoft.com/office/officeart/2005/8/layout/default"/>
    <dgm:cxn modelId="{EFE9BA9C-755D-442A-A03F-449535A59606}" type="presParOf" srcId="{46DBC5DF-D121-47F6-A519-2C3E45C5AA8A}" destId="{4D2C6E71-7440-413A-AC91-5037856F27DD}" srcOrd="3" destOrd="0" presId="urn:microsoft.com/office/officeart/2005/8/layout/default"/>
    <dgm:cxn modelId="{62B00121-21DC-4761-A0EC-CF8BCF6BBFC5}" type="presParOf" srcId="{46DBC5DF-D121-47F6-A519-2C3E45C5AA8A}" destId="{91D6E845-2CD7-4A12-988D-7CF701FCE1BF}" srcOrd="4" destOrd="0" presId="urn:microsoft.com/office/officeart/2005/8/layout/default"/>
    <dgm:cxn modelId="{993B99B8-3475-4AD0-B4F4-FE186DCBD930}" type="presParOf" srcId="{46DBC5DF-D121-47F6-A519-2C3E45C5AA8A}" destId="{78B25BEB-7352-4C49-B28A-F20B8EB821D8}" srcOrd="5" destOrd="0" presId="urn:microsoft.com/office/officeart/2005/8/layout/default"/>
    <dgm:cxn modelId="{2183C901-6C50-47B0-8519-EEA7D56637FC}" type="presParOf" srcId="{46DBC5DF-D121-47F6-A519-2C3E45C5AA8A}" destId="{D91E35BC-0D9F-46DD-8267-227682E5A9F2}" srcOrd="6" destOrd="0" presId="urn:microsoft.com/office/officeart/2005/8/layout/default"/>
    <dgm:cxn modelId="{2144D1C8-96AE-4F2F-B1B7-906D46634F19}" type="presParOf" srcId="{46DBC5DF-D121-47F6-A519-2C3E45C5AA8A}" destId="{0D9A5C87-2023-40EC-84B9-97A84568157B}" srcOrd="7" destOrd="0" presId="urn:microsoft.com/office/officeart/2005/8/layout/default"/>
    <dgm:cxn modelId="{F7D37D87-A182-4725-A20D-5FF78766B402}" type="presParOf" srcId="{46DBC5DF-D121-47F6-A519-2C3E45C5AA8A}" destId="{59F4705F-F3B7-49B1-A642-889269063CBA}" srcOrd="8" destOrd="0" presId="urn:microsoft.com/office/officeart/2005/8/layout/default"/>
    <dgm:cxn modelId="{D565434B-C0DF-469C-ACF1-E305A1DF19BE}" type="presParOf" srcId="{46DBC5DF-D121-47F6-A519-2C3E45C5AA8A}" destId="{A62DF4B6-BFE6-4881-9872-4D2FEE998680}" srcOrd="9" destOrd="0" presId="urn:microsoft.com/office/officeart/2005/8/layout/default"/>
    <dgm:cxn modelId="{59174B83-EDC1-4985-B2A3-CC9B52AF5FD2}" type="presParOf" srcId="{46DBC5DF-D121-47F6-A519-2C3E45C5AA8A}" destId="{A4B34491-CEB2-41FC-898C-3036EC142826}" srcOrd="10" destOrd="0" presId="urn:microsoft.com/office/officeart/2005/8/layout/default"/>
    <dgm:cxn modelId="{37A82030-6A83-4143-9169-4FF809D9F8AC}" type="presParOf" srcId="{46DBC5DF-D121-47F6-A519-2C3E45C5AA8A}" destId="{BC107534-EF92-4454-A049-30E28479B53F}" srcOrd="11" destOrd="0" presId="urn:microsoft.com/office/officeart/2005/8/layout/default"/>
    <dgm:cxn modelId="{D27FF962-47EF-4215-A111-9BFB2CA4C562}" type="presParOf" srcId="{46DBC5DF-D121-47F6-A519-2C3E45C5AA8A}" destId="{DBD48E19-4AF5-4931-994B-535DBAFE3B33}"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E524D40-6637-452B-B4C4-C5711ABF5033}"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2EDD972E-B9A9-4FBE-9667-95B33837C8FE}">
      <dgm:prSet/>
      <dgm:spPr/>
      <dgm:t>
        <a:bodyPr/>
        <a:lstStyle/>
        <a:p>
          <a:r>
            <a:rPr lang="en-US" dirty="0"/>
            <a:t>Police horse trampled indigenous woman </a:t>
          </a:r>
        </a:p>
      </dgm:t>
    </dgm:pt>
    <dgm:pt modelId="{0D242D2F-AEBB-47B3-98AF-AC247B716C92}" type="parTrans" cxnId="{3BD0689B-A107-46C5-9C8F-E4034014EFF9}">
      <dgm:prSet/>
      <dgm:spPr/>
      <dgm:t>
        <a:bodyPr/>
        <a:lstStyle/>
        <a:p>
          <a:endParaRPr lang="en-US"/>
        </a:p>
      </dgm:t>
    </dgm:pt>
    <dgm:pt modelId="{0E87E1DC-9F35-4354-AAF8-3D79BF3FACF1}" type="sibTrans" cxnId="{3BD0689B-A107-46C5-9C8F-E4034014EFF9}">
      <dgm:prSet/>
      <dgm:spPr/>
      <dgm:t>
        <a:bodyPr/>
        <a:lstStyle/>
        <a:p>
          <a:endParaRPr lang="en-US"/>
        </a:p>
      </dgm:t>
    </dgm:pt>
    <dgm:pt modelId="{E3F7EBDB-7A85-4CA7-8F24-F8649B88828B}">
      <dgm:prSet/>
      <dgm:spPr/>
      <dgm:t>
        <a:bodyPr/>
        <a:lstStyle/>
        <a:p>
          <a:r>
            <a:rPr lang="en-US" dirty="0"/>
            <a:t>Excessive and cruel use of force</a:t>
          </a:r>
        </a:p>
      </dgm:t>
    </dgm:pt>
    <dgm:pt modelId="{D414B5BD-34FC-4550-B861-C884C1AE1BC0}" type="parTrans" cxnId="{F7DAC98C-9BF8-4D6B-BDB6-92AB67BA4450}">
      <dgm:prSet/>
      <dgm:spPr/>
      <dgm:t>
        <a:bodyPr/>
        <a:lstStyle/>
        <a:p>
          <a:endParaRPr lang="en-US"/>
        </a:p>
      </dgm:t>
    </dgm:pt>
    <dgm:pt modelId="{87A9BDE1-55F1-4B5D-B998-7170D5CA6015}" type="sibTrans" cxnId="{F7DAC98C-9BF8-4D6B-BDB6-92AB67BA4450}">
      <dgm:prSet/>
      <dgm:spPr/>
      <dgm:t>
        <a:bodyPr/>
        <a:lstStyle/>
        <a:p>
          <a:endParaRPr lang="en-US"/>
        </a:p>
      </dgm:t>
    </dgm:pt>
    <dgm:pt modelId="{AC84AE92-61A6-42BD-8C9D-0190B05307DC}">
      <dgm:prSet/>
      <dgm:spPr/>
      <dgm:t>
        <a:bodyPr/>
        <a:lstStyle/>
        <a:p>
          <a:r>
            <a:rPr lang="en-US" dirty="0"/>
            <a:t>Cruel punishment </a:t>
          </a:r>
        </a:p>
      </dgm:t>
    </dgm:pt>
    <dgm:pt modelId="{19538729-9AC8-49F5-8EF8-9CCD2031D620}" type="parTrans" cxnId="{9C3A7C19-E063-4BC9-B576-292E17FFFF0E}">
      <dgm:prSet/>
      <dgm:spPr/>
      <dgm:t>
        <a:bodyPr/>
        <a:lstStyle/>
        <a:p>
          <a:endParaRPr lang="en-US"/>
        </a:p>
      </dgm:t>
    </dgm:pt>
    <dgm:pt modelId="{E7C10E85-E7E1-42D6-9DDE-3498888CAC5C}" type="sibTrans" cxnId="{9C3A7C19-E063-4BC9-B576-292E17FFFF0E}">
      <dgm:prSet/>
      <dgm:spPr/>
      <dgm:t>
        <a:bodyPr/>
        <a:lstStyle/>
        <a:p>
          <a:endParaRPr lang="en-US"/>
        </a:p>
      </dgm:t>
    </dgm:pt>
    <dgm:pt modelId="{607EE280-D239-433A-B945-2398409E0912}">
      <dgm:prSet/>
      <dgm:spPr/>
      <dgm:t>
        <a:bodyPr/>
        <a:lstStyle/>
        <a:p>
          <a:r>
            <a:rPr lang="en-US" dirty="0"/>
            <a:t>Inhumane treatment </a:t>
          </a:r>
        </a:p>
      </dgm:t>
    </dgm:pt>
    <dgm:pt modelId="{984C264A-E6C0-4050-A448-79C36A8550B6}" type="parTrans" cxnId="{45885A9A-B8E9-4EE5-B568-7C79320F3284}">
      <dgm:prSet/>
      <dgm:spPr/>
      <dgm:t>
        <a:bodyPr/>
        <a:lstStyle/>
        <a:p>
          <a:endParaRPr lang="en-US"/>
        </a:p>
      </dgm:t>
    </dgm:pt>
    <dgm:pt modelId="{A5D443D3-716D-4081-9855-954DD4AF9D7E}" type="sibTrans" cxnId="{45885A9A-B8E9-4EE5-B568-7C79320F3284}">
      <dgm:prSet/>
      <dgm:spPr/>
      <dgm:t>
        <a:bodyPr/>
        <a:lstStyle/>
        <a:p>
          <a:endParaRPr lang="en-US"/>
        </a:p>
      </dgm:t>
    </dgm:pt>
    <dgm:pt modelId="{087D962B-6024-4FBD-8609-66C825D8CD05}">
      <dgm:prSet/>
      <dgm:spPr/>
      <dgm:t>
        <a:bodyPr/>
        <a:lstStyle/>
        <a:p>
          <a:r>
            <a:rPr lang="en-US" dirty="0"/>
            <a:t>Handcuffed protestors and drove them 30 minutes away in minus 25 temperatures with no access to public transportation </a:t>
          </a:r>
        </a:p>
      </dgm:t>
    </dgm:pt>
    <dgm:pt modelId="{9350E2BF-BAC4-4E8C-A072-5B8F0468ED80}" type="parTrans" cxnId="{054DC84B-0BB5-4562-AEA6-9599E4F00A90}">
      <dgm:prSet/>
      <dgm:spPr/>
      <dgm:t>
        <a:bodyPr/>
        <a:lstStyle/>
        <a:p>
          <a:endParaRPr lang="en-US"/>
        </a:p>
      </dgm:t>
    </dgm:pt>
    <dgm:pt modelId="{E26AA356-F98D-4AC7-8C09-D837C386F5CE}" type="sibTrans" cxnId="{054DC84B-0BB5-4562-AEA6-9599E4F00A90}">
      <dgm:prSet/>
      <dgm:spPr/>
      <dgm:t>
        <a:bodyPr/>
        <a:lstStyle/>
        <a:p>
          <a:endParaRPr lang="en-US"/>
        </a:p>
      </dgm:t>
    </dgm:pt>
    <dgm:pt modelId="{3BAD6D9E-7901-473D-8112-057E94EE0DE4}">
      <dgm:prSet/>
      <dgm:spPr/>
      <dgm:t>
        <a:bodyPr/>
        <a:lstStyle/>
        <a:p>
          <a:r>
            <a:rPr lang="en-JE"/>
            <a:t>Frozen bank accounts (cannot pay bills, bad credit score, cannot buy medicine for children) </a:t>
          </a:r>
          <a:endParaRPr lang="en-US" dirty="0"/>
        </a:p>
      </dgm:t>
    </dgm:pt>
    <dgm:pt modelId="{3D15D74C-DAE9-4C7A-9522-8E26E798A70D}" type="parTrans" cxnId="{C54F7ED1-0BC1-4DA0-9057-BD65F17ACF8B}">
      <dgm:prSet/>
      <dgm:spPr/>
      <dgm:t>
        <a:bodyPr/>
        <a:lstStyle/>
        <a:p>
          <a:endParaRPr lang="en-US"/>
        </a:p>
      </dgm:t>
    </dgm:pt>
    <dgm:pt modelId="{2A269440-3FBD-4A58-B8AB-5AD3D58343E5}" type="sibTrans" cxnId="{C54F7ED1-0BC1-4DA0-9057-BD65F17ACF8B}">
      <dgm:prSet/>
      <dgm:spPr/>
      <dgm:t>
        <a:bodyPr/>
        <a:lstStyle/>
        <a:p>
          <a:endParaRPr lang="en-US"/>
        </a:p>
      </dgm:t>
    </dgm:pt>
    <dgm:pt modelId="{25D703FD-8159-4E53-8210-F7A7D661189C}">
      <dgm:prSet/>
      <dgm:spPr/>
      <dgm:t>
        <a:bodyPr/>
        <a:lstStyle/>
        <a:p>
          <a:r>
            <a:rPr lang="en-JE"/>
            <a:t>Physical injuries </a:t>
          </a:r>
          <a:endParaRPr lang="en-US" dirty="0"/>
        </a:p>
      </dgm:t>
    </dgm:pt>
    <dgm:pt modelId="{C87D1D45-55FB-4B1A-8717-26BD64DCC7F2}" type="parTrans" cxnId="{2000BAFE-6AD3-4E6D-B6CB-22AED478D6F1}">
      <dgm:prSet/>
      <dgm:spPr/>
      <dgm:t>
        <a:bodyPr/>
        <a:lstStyle/>
        <a:p>
          <a:endParaRPr lang="en-US"/>
        </a:p>
      </dgm:t>
    </dgm:pt>
    <dgm:pt modelId="{E236D7FD-8F5B-4EE4-9F3E-CFBB9ED47018}" type="sibTrans" cxnId="{2000BAFE-6AD3-4E6D-B6CB-22AED478D6F1}">
      <dgm:prSet/>
      <dgm:spPr/>
      <dgm:t>
        <a:bodyPr/>
        <a:lstStyle/>
        <a:p>
          <a:endParaRPr lang="en-US"/>
        </a:p>
      </dgm:t>
    </dgm:pt>
    <dgm:pt modelId="{9F80CC03-38F2-4FA9-850F-AC7AF0EA9BC3}">
      <dgm:prSet/>
      <dgm:spPr/>
      <dgm:t>
        <a:bodyPr/>
        <a:lstStyle/>
        <a:p>
          <a:r>
            <a:rPr lang="en-US" dirty="0"/>
            <a:t>Post Traumatic Stress </a:t>
          </a:r>
        </a:p>
      </dgm:t>
    </dgm:pt>
    <dgm:pt modelId="{A2FC6386-7C05-4766-847F-A517CD032DB7}" type="parTrans" cxnId="{900AECA4-78E5-4954-AE35-EEC3D4C2314A}">
      <dgm:prSet/>
      <dgm:spPr/>
      <dgm:t>
        <a:bodyPr/>
        <a:lstStyle/>
        <a:p>
          <a:endParaRPr lang="en-US"/>
        </a:p>
      </dgm:t>
    </dgm:pt>
    <dgm:pt modelId="{92AAE380-A324-40C6-8EF2-AF8D9642AFF5}" type="sibTrans" cxnId="{900AECA4-78E5-4954-AE35-EEC3D4C2314A}">
      <dgm:prSet/>
      <dgm:spPr/>
      <dgm:t>
        <a:bodyPr/>
        <a:lstStyle/>
        <a:p>
          <a:endParaRPr lang="en-US"/>
        </a:p>
      </dgm:t>
    </dgm:pt>
    <dgm:pt modelId="{00089175-23D2-4160-9739-86F908188E41}">
      <dgm:prSet/>
      <dgm:spPr/>
      <dgm:t>
        <a:bodyPr/>
        <a:lstStyle/>
        <a:p>
          <a:r>
            <a:rPr lang="en-US" dirty="0"/>
            <a:t>Loss of livelihood, financial and economic violence</a:t>
          </a:r>
        </a:p>
      </dgm:t>
    </dgm:pt>
    <dgm:pt modelId="{92509B9B-087F-4153-8E5C-29EF39409DD4}" type="parTrans" cxnId="{B2CD6E69-961C-4C05-8119-FAFA213984AF}">
      <dgm:prSet/>
      <dgm:spPr/>
      <dgm:t>
        <a:bodyPr/>
        <a:lstStyle/>
        <a:p>
          <a:endParaRPr lang="en-US"/>
        </a:p>
      </dgm:t>
    </dgm:pt>
    <dgm:pt modelId="{0E0A9337-D457-41BD-AFC2-35DF05B4647E}" type="sibTrans" cxnId="{B2CD6E69-961C-4C05-8119-FAFA213984AF}">
      <dgm:prSet/>
      <dgm:spPr/>
      <dgm:t>
        <a:bodyPr/>
        <a:lstStyle/>
        <a:p>
          <a:endParaRPr lang="en-US"/>
        </a:p>
      </dgm:t>
    </dgm:pt>
    <dgm:pt modelId="{1C70BCA1-EB5B-4ABB-A4E9-1B9203715BDB}">
      <dgm:prSet/>
      <dgm:spPr/>
      <dgm:t>
        <a:bodyPr/>
        <a:lstStyle/>
        <a:p>
          <a:r>
            <a:rPr lang="en-US" dirty="0"/>
            <a:t>Dehumanized  </a:t>
          </a:r>
        </a:p>
      </dgm:t>
    </dgm:pt>
    <dgm:pt modelId="{8FAB6813-0D2F-4C0F-9D5A-2BA5E8065027}" type="parTrans" cxnId="{B55570BC-A6DB-4EF6-8EF7-42668FD85B12}">
      <dgm:prSet/>
      <dgm:spPr/>
      <dgm:t>
        <a:bodyPr/>
        <a:lstStyle/>
        <a:p>
          <a:endParaRPr lang="en-US"/>
        </a:p>
      </dgm:t>
    </dgm:pt>
    <dgm:pt modelId="{B61E83D0-5CBA-45D3-BE71-7B303D6450C8}" type="sibTrans" cxnId="{B55570BC-A6DB-4EF6-8EF7-42668FD85B12}">
      <dgm:prSet/>
      <dgm:spPr/>
      <dgm:t>
        <a:bodyPr/>
        <a:lstStyle/>
        <a:p>
          <a:endParaRPr lang="en-US"/>
        </a:p>
      </dgm:t>
    </dgm:pt>
    <dgm:pt modelId="{C9D537C8-60BB-4767-8D18-19C432F5D445}" type="pres">
      <dgm:prSet presAssocID="{1E524D40-6637-452B-B4C4-C5711ABF5033}" presName="diagram" presStyleCnt="0">
        <dgm:presLayoutVars>
          <dgm:dir/>
          <dgm:resizeHandles val="exact"/>
        </dgm:presLayoutVars>
      </dgm:prSet>
      <dgm:spPr/>
    </dgm:pt>
    <dgm:pt modelId="{F475CC77-BB13-488D-B3AB-9E8AC038BB23}" type="pres">
      <dgm:prSet presAssocID="{2EDD972E-B9A9-4FBE-9667-95B33837C8FE}" presName="node" presStyleLbl="node1" presStyleIdx="0" presStyleCnt="10">
        <dgm:presLayoutVars>
          <dgm:bulletEnabled val="1"/>
        </dgm:presLayoutVars>
      </dgm:prSet>
      <dgm:spPr/>
    </dgm:pt>
    <dgm:pt modelId="{7ABE6D8D-CEEC-4039-AB76-5280B7E1006B}" type="pres">
      <dgm:prSet presAssocID="{0E87E1DC-9F35-4354-AAF8-3D79BF3FACF1}" presName="sibTrans" presStyleCnt="0"/>
      <dgm:spPr/>
    </dgm:pt>
    <dgm:pt modelId="{D306F200-C95E-4C07-9249-FB3646D1D97F}" type="pres">
      <dgm:prSet presAssocID="{E3F7EBDB-7A85-4CA7-8F24-F8649B88828B}" presName="node" presStyleLbl="node1" presStyleIdx="1" presStyleCnt="10">
        <dgm:presLayoutVars>
          <dgm:bulletEnabled val="1"/>
        </dgm:presLayoutVars>
      </dgm:prSet>
      <dgm:spPr/>
    </dgm:pt>
    <dgm:pt modelId="{9660D38B-7E52-43A2-B99F-5B3CC40416AE}" type="pres">
      <dgm:prSet presAssocID="{87A9BDE1-55F1-4B5D-B998-7170D5CA6015}" presName="sibTrans" presStyleCnt="0"/>
      <dgm:spPr/>
    </dgm:pt>
    <dgm:pt modelId="{D897932C-AFB6-4B00-8C25-C0ABCA31F9BD}" type="pres">
      <dgm:prSet presAssocID="{AC84AE92-61A6-42BD-8C9D-0190B05307DC}" presName="node" presStyleLbl="node1" presStyleIdx="2" presStyleCnt="10">
        <dgm:presLayoutVars>
          <dgm:bulletEnabled val="1"/>
        </dgm:presLayoutVars>
      </dgm:prSet>
      <dgm:spPr/>
    </dgm:pt>
    <dgm:pt modelId="{864CDF76-1BBE-490F-B491-65A101DC5DD0}" type="pres">
      <dgm:prSet presAssocID="{E7C10E85-E7E1-42D6-9DDE-3498888CAC5C}" presName="sibTrans" presStyleCnt="0"/>
      <dgm:spPr/>
    </dgm:pt>
    <dgm:pt modelId="{342209BA-D4B6-4529-843B-6946395E0268}" type="pres">
      <dgm:prSet presAssocID="{607EE280-D239-433A-B945-2398409E0912}" presName="node" presStyleLbl="node1" presStyleIdx="3" presStyleCnt="10">
        <dgm:presLayoutVars>
          <dgm:bulletEnabled val="1"/>
        </dgm:presLayoutVars>
      </dgm:prSet>
      <dgm:spPr/>
    </dgm:pt>
    <dgm:pt modelId="{6F66BC9A-99B1-4D55-A149-008B1F1BD777}" type="pres">
      <dgm:prSet presAssocID="{A5D443D3-716D-4081-9855-954DD4AF9D7E}" presName="sibTrans" presStyleCnt="0"/>
      <dgm:spPr/>
    </dgm:pt>
    <dgm:pt modelId="{C8DDBD26-0FF9-4044-A3F6-466D58997E5F}" type="pres">
      <dgm:prSet presAssocID="{087D962B-6024-4FBD-8609-66C825D8CD05}" presName="node" presStyleLbl="node1" presStyleIdx="4" presStyleCnt="10">
        <dgm:presLayoutVars>
          <dgm:bulletEnabled val="1"/>
        </dgm:presLayoutVars>
      </dgm:prSet>
      <dgm:spPr/>
    </dgm:pt>
    <dgm:pt modelId="{0BE87BDD-A4A3-4E92-B065-C38BFD764B98}" type="pres">
      <dgm:prSet presAssocID="{E26AA356-F98D-4AC7-8C09-D837C386F5CE}" presName="sibTrans" presStyleCnt="0"/>
      <dgm:spPr/>
    </dgm:pt>
    <dgm:pt modelId="{8B9C5FC3-5E57-426B-A07D-216AF91B8BF8}" type="pres">
      <dgm:prSet presAssocID="{3BAD6D9E-7901-473D-8112-057E94EE0DE4}" presName="node" presStyleLbl="node1" presStyleIdx="5" presStyleCnt="10">
        <dgm:presLayoutVars>
          <dgm:bulletEnabled val="1"/>
        </dgm:presLayoutVars>
      </dgm:prSet>
      <dgm:spPr/>
    </dgm:pt>
    <dgm:pt modelId="{92C97448-D06A-4214-82ED-494E73448493}" type="pres">
      <dgm:prSet presAssocID="{2A269440-3FBD-4A58-B8AB-5AD3D58343E5}" presName="sibTrans" presStyleCnt="0"/>
      <dgm:spPr/>
    </dgm:pt>
    <dgm:pt modelId="{C3713E4A-5CB7-4072-A5FB-E4601EA794FE}" type="pres">
      <dgm:prSet presAssocID="{25D703FD-8159-4E53-8210-F7A7D661189C}" presName="node" presStyleLbl="node1" presStyleIdx="6" presStyleCnt="10">
        <dgm:presLayoutVars>
          <dgm:bulletEnabled val="1"/>
        </dgm:presLayoutVars>
      </dgm:prSet>
      <dgm:spPr/>
    </dgm:pt>
    <dgm:pt modelId="{11529DCA-8D98-4185-BE8C-EC64F4530ECD}" type="pres">
      <dgm:prSet presAssocID="{E236D7FD-8F5B-4EE4-9F3E-CFBB9ED47018}" presName="sibTrans" presStyleCnt="0"/>
      <dgm:spPr/>
    </dgm:pt>
    <dgm:pt modelId="{30AD16D0-9896-4044-B38B-CA1B908A7F04}" type="pres">
      <dgm:prSet presAssocID="{9F80CC03-38F2-4FA9-850F-AC7AF0EA9BC3}" presName="node" presStyleLbl="node1" presStyleIdx="7" presStyleCnt="10">
        <dgm:presLayoutVars>
          <dgm:bulletEnabled val="1"/>
        </dgm:presLayoutVars>
      </dgm:prSet>
      <dgm:spPr/>
    </dgm:pt>
    <dgm:pt modelId="{58333EE6-ED2C-4433-B9B9-93D7AE67D54F}" type="pres">
      <dgm:prSet presAssocID="{92AAE380-A324-40C6-8EF2-AF8D9642AFF5}" presName="sibTrans" presStyleCnt="0"/>
      <dgm:spPr/>
    </dgm:pt>
    <dgm:pt modelId="{AE4FC0A7-846A-44A2-8B22-848376C064D1}" type="pres">
      <dgm:prSet presAssocID="{00089175-23D2-4160-9739-86F908188E41}" presName="node" presStyleLbl="node1" presStyleIdx="8" presStyleCnt="10">
        <dgm:presLayoutVars>
          <dgm:bulletEnabled val="1"/>
        </dgm:presLayoutVars>
      </dgm:prSet>
      <dgm:spPr/>
    </dgm:pt>
    <dgm:pt modelId="{024642F8-60F4-40CE-BB4F-6D05BFF0A40F}" type="pres">
      <dgm:prSet presAssocID="{0E0A9337-D457-41BD-AFC2-35DF05B4647E}" presName="sibTrans" presStyleCnt="0"/>
      <dgm:spPr/>
    </dgm:pt>
    <dgm:pt modelId="{80697C5C-A3B6-4D95-905E-228C7D81C45E}" type="pres">
      <dgm:prSet presAssocID="{1C70BCA1-EB5B-4ABB-A4E9-1B9203715BDB}" presName="node" presStyleLbl="node1" presStyleIdx="9" presStyleCnt="10">
        <dgm:presLayoutVars>
          <dgm:bulletEnabled val="1"/>
        </dgm:presLayoutVars>
      </dgm:prSet>
      <dgm:spPr/>
    </dgm:pt>
  </dgm:ptLst>
  <dgm:cxnLst>
    <dgm:cxn modelId="{2A733F19-A3ED-4D06-8632-89C483D3646B}" type="presOf" srcId="{00089175-23D2-4160-9739-86F908188E41}" destId="{AE4FC0A7-846A-44A2-8B22-848376C064D1}" srcOrd="0" destOrd="0" presId="urn:microsoft.com/office/officeart/2005/8/layout/default"/>
    <dgm:cxn modelId="{9C3A7C19-E063-4BC9-B576-292E17FFFF0E}" srcId="{1E524D40-6637-452B-B4C4-C5711ABF5033}" destId="{AC84AE92-61A6-42BD-8C9D-0190B05307DC}" srcOrd="2" destOrd="0" parTransId="{19538729-9AC8-49F5-8EF8-9CCD2031D620}" sibTransId="{E7C10E85-E7E1-42D6-9DDE-3498888CAC5C}"/>
    <dgm:cxn modelId="{D2690B23-AB68-4CE9-823A-9C8425DAC3EE}" type="presOf" srcId="{E3F7EBDB-7A85-4CA7-8F24-F8649B88828B}" destId="{D306F200-C95E-4C07-9249-FB3646D1D97F}" srcOrd="0" destOrd="0" presId="urn:microsoft.com/office/officeart/2005/8/layout/default"/>
    <dgm:cxn modelId="{B2CD6E69-961C-4C05-8119-FAFA213984AF}" srcId="{1E524D40-6637-452B-B4C4-C5711ABF5033}" destId="{00089175-23D2-4160-9739-86F908188E41}" srcOrd="8" destOrd="0" parTransId="{92509B9B-087F-4153-8E5C-29EF39409DD4}" sibTransId="{0E0A9337-D457-41BD-AFC2-35DF05B4647E}"/>
    <dgm:cxn modelId="{054DC84B-0BB5-4562-AEA6-9599E4F00A90}" srcId="{1E524D40-6637-452B-B4C4-C5711ABF5033}" destId="{087D962B-6024-4FBD-8609-66C825D8CD05}" srcOrd="4" destOrd="0" parTransId="{9350E2BF-BAC4-4E8C-A072-5B8F0468ED80}" sibTransId="{E26AA356-F98D-4AC7-8C09-D837C386F5CE}"/>
    <dgm:cxn modelId="{1E00598C-6272-4F41-9C78-180A15EE8778}" type="presOf" srcId="{1E524D40-6637-452B-B4C4-C5711ABF5033}" destId="{C9D537C8-60BB-4767-8D18-19C432F5D445}" srcOrd="0" destOrd="0" presId="urn:microsoft.com/office/officeart/2005/8/layout/default"/>
    <dgm:cxn modelId="{F7DAC98C-9BF8-4D6B-BDB6-92AB67BA4450}" srcId="{1E524D40-6637-452B-B4C4-C5711ABF5033}" destId="{E3F7EBDB-7A85-4CA7-8F24-F8649B88828B}" srcOrd="1" destOrd="0" parTransId="{D414B5BD-34FC-4550-B861-C884C1AE1BC0}" sibTransId="{87A9BDE1-55F1-4B5D-B998-7170D5CA6015}"/>
    <dgm:cxn modelId="{A854C38D-FE45-4550-B24F-31C7932AA309}" type="presOf" srcId="{3BAD6D9E-7901-473D-8112-057E94EE0DE4}" destId="{8B9C5FC3-5E57-426B-A07D-216AF91B8BF8}" srcOrd="0" destOrd="0" presId="urn:microsoft.com/office/officeart/2005/8/layout/default"/>
    <dgm:cxn modelId="{8A090C8E-B2C7-4771-929F-8D0A7A97E4F5}" type="presOf" srcId="{607EE280-D239-433A-B945-2398409E0912}" destId="{342209BA-D4B6-4529-843B-6946395E0268}" srcOrd="0" destOrd="0" presId="urn:microsoft.com/office/officeart/2005/8/layout/default"/>
    <dgm:cxn modelId="{45885A9A-B8E9-4EE5-B568-7C79320F3284}" srcId="{1E524D40-6637-452B-B4C4-C5711ABF5033}" destId="{607EE280-D239-433A-B945-2398409E0912}" srcOrd="3" destOrd="0" parTransId="{984C264A-E6C0-4050-A448-79C36A8550B6}" sibTransId="{A5D443D3-716D-4081-9855-954DD4AF9D7E}"/>
    <dgm:cxn modelId="{665FF09A-19C1-4B81-A252-944E28645694}" type="presOf" srcId="{2EDD972E-B9A9-4FBE-9667-95B33837C8FE}" destId="{F475CC77-BB13-488D-B3AB-9E8AC038BB23}" srcOrd="0" destOrd="0" presId="urn:microsoft.com/office/officeart/2005/8/layout/default"/>
    <dgm:cxn modelId="{3BD0689B-A107-46C5-9C8F-E4034014EFF9}" srcId="{1E524D40-6637-452B-B4C4-C5711ABF5033}" destId="{2EDD972E-B9A9-4FBE-9667-95B33837C8FE}" srcOrd="0" destOrd="0" parTransId="{0D242D2F-AEBB-47B3-98AF-AC247B716C92}" sibTransId="{0E87E1DC-9F35-4354-AAF8-3D79BF3FACF1}"/>
    <dgm:cxn modelId="{AFD8F49D-B18A-4B95-9D6C-0C8485658C98}" type="presOf" srcId="{1C70BCA1-EB5B-4ABB-A4E9-1B9203715BDB}" destId="{80697C5C-A3B6-4D95-905E-228C7D81C45E}" srcOrd="0" destOrd="0" presId="urn:microsoft.com/office/officeart/2005/8/layout/default"/>
    <dgm:cxn modelId="{900AECA4-78E5-4954-AE35-EEC3D4C2314A}" srcId="{1E524D40-6637-452B-B4C4-C5711ABF5033}" destId="{9F80CC03-38F2-4FA9-850F-AC7AF0EA9BC3}" srcOrd="7" destOrd="0" parTransId="{A2FC6386-7C05-4766-847F-A517CD032DB7}" sibTransId="{92AAE380-A324-40C6-8EF2-AF8D9642AFF5}"/>
    <dgm:cxn modelId="{B55570BC-A6DB-4EF6-8EF7-42668FD85B12}" srcId="{1E524D40-6637-452B-B4C4-C5711ABF5033}" destId="{1C70BCA1-EB5B-4ABB-A4E9-1B9203715BDB}" srcOrd="9" destOrd="0" parTransId="{8FAB6813-0D2F-4C0F-9D5A-2BA5E8065027}" sibTransId="{B61E83D0-5CBA-45D3-BE71-7B303D6450C8}"/>
    <dgm:cxn modelId="{286739C6-5720-4487-A6A3-5043CBB16598}" type="presOf" srcId="{9F80CC03-38F2-4FA9-850F-AC7AF0EA9BC3}" destId="{30AD16D0-9896-4044-B38B-CA1B908A7F04}" srcOrd="0" destOrd="0" presId="urn:microsoft.com/office/officeart/2005/8/layout/default"/>
    <dgm:cxn modelId="{C08439C7-3E86-40C6-AB34-FB25D05B4FF2}" type="presOf" srcId="{087D962B-6024-4FBD-8609-66C825D8CD05}" destId="{C8DDBD26-0FF9-4044-A3F6-466D58997E5F}" srcOrd="0" destOrd="0" presId="urn:microsoft.com/office/officeart/2005/8/layout/default"/>
    <dgm:cxn modelId="{C54F7ED1-0BC1-4DA0-9057-BD65F17ACF8B}" srcId="{1E524D40-6637-452B-B4C4-C5711ABF5033}" destId="{3BAD6D9E-7901-473D-8112-057E94EE0DE4}" srcOrd="5" destOrd="0" parTransId="{3D15D74C-DAE9-4C7A-9522-8E26E798A70D}" sibTransId="{2A269440-3FBD-4A58-B8AB-5AD3D58343E5}"/>
    <dgm:cxn modelId="{629B5BDE-E16C-48E4-A7D3-BAB75D0889C4}" type="presOf" srcId="{25D703FD-8159-4E53-8210-F7A7D661189C}" destId="{C3713E4A-5CB7-4072-A5FB-E4601EA794FE}" srcOrd="0" destOrd="0" presId="urn:microsoft.com/office/officeart/2005/8/layout/default"/>
    <dgm:cxn modelId="{087D5AE0-1695-4E00-BD20-8DE73BC684C7}" type="presOf" srcId="{AC84AE92-61A6-42BD-8C9D-0190B05307DC}" destId="{D897932C-AFB6-4B00-8C25-C0ABCA31F9BD}" srcOrd="0" destOrd="0" presId="urn:microsoft.com/office/officeart/2005/8/layout/default"/>
    <dgm:cxn modelId="{2000BAFE-6AD3-4E6D-B6CB-22AED478D6F1}" srcId="{1E524D40-6637-452B-B4C4-C5711ABF5033}" destId="{25D703FD-8159-4E53-8210-F7A7D661189C}" srcOrd="6" destOrd="0" parTransId="{C87D1D45-55FB-4B1A-8717-26BD64DCC7F2}" sibTransId="{E236D7FD-8F5B-4EE4-9F3E-CFBB9ED47018}"/>
    <dgm:cxn modelId="{A0DF13F1-4FF7-45AF-B71B-F0528856086C}" type="presParOf" srcId="{C9D537C8-60BB-4767-8D18-19C432F5D445}" destId="{F475CC77-BB13-488D-B3AB-9E8AC038BB23}" srcOrd="0" destOrd="0" presId="urn:microsoft.com/office/officeart/2005/8/layout/default"/>
    <dgm:cxn modelId="{6E2F7153-6627-4739-AF21-11B593FB1FFD}" type="presParOf" srcId="{C9D537C8-60BB-4767-8D18-19C432F5D445}" destId="{7ABE6D8D-CEEC-4039-AB76-5280B7E1006B}" srcOrd="1" destOrd="0" presId="urn:microsoft.com/office/officeart/2005/8/layout/default"/>
    <dgm:cxn modelId="{5A88541E-FAA3-4269-B86E-DC87324A4D41}" type="presParOf" srcId="{C9D537C8-60BB-4767-8D18-19C432F5D445}" destId="{D306F200-C95E-4C07-9249-FB3646D1D97F}" srcOrd="2" destOrd="0" presId="urn:microsoft.com/office/officeart/2005/8/layout/default"/>
    <dgm:cxn modelId="{5B0E7D5E-E198-433D-BAA8-81551F1A9112}" type="presParOf" srcId="{C9D537C8-60BB-4767-8D18-19C432F5D445}" destId="{9660D38B-7E52-43A2-B99F-5B3CC40416AE}" srcOrd="3" destOrd="0" presId="urn:microsoft.com/office/officeart/2005/8/layout/default"/>
    <dgm:cxn modelId="{81214981-0809-447A-AF5B-62C594FB4D5B}" type="presParOf" srcId="{C9D537C8-60BB-4767-8D18-19C432F5D445}" destId="{D897932C-AFB6-4B00-8C25-C0ABCA31F9BD}" srcOrd="4" destOrd="0" presId="urn:microsoft.com/office/officeart/2005/8/layout/default"/>
    <dgm:cxn modelId="{1A78A8F7-30EA-4EFD-AEFA-8F567275913C}" type="presParOf" srcId="{C9D537C8-60BB-4767-8D18-19C432F5D445}" destId="{864CDF76-1BBE-490F-B491-65A101DC5DD0}" srcOrd="5" destOrd="0" presId="urn:microsoft.com/office/officeart/2005/8/layout/default"/>
    <dgm:cxn modelId="{9DE62610-8C3E-4EC0-B8CE-A2595D5AC722}" type="presParOf" srcId="{C9D537C8-60BB-4767-8D18-19C432F5D445}" destId="{342209BA-D4B6-4529-843B-6946395E0268}" srcOrd="6" destOrd="0" presId="urn:microsoft.com/office/officeart/2005/8/layout/default"/>
    <dgm:cxn modelId="{64431FF5-DC2D-4C73-9FD6-58BF21A23EDD}" type="presParOf" srcId="{C9D537C8-60BB-4767-8D18-19C432F5D445}" destId="{6F66BC9A-99B1-4D55-A149-008B1F1BD777}" srcOrd="7" destOrd="0" presId="urn:microsoft.com/office/officeart/2005/8/layout/default"/>
    <dgm:cxn modelId="{9CAD69F7-35B5-494D-A159-E6180EA555E9}" type="presParOf" srcId="{C9D537C8-60BB-4767-8D18-19C432F5D445}" destId="{C8DDBD26-0FF9-4044-A3F6-466D58997E5F}" srcOrd="8" destOrd="0" presId="urn:microsoft.com/office/officeart/2005/8/layout/default"/>
    <dgm:cxn modelId="{31624B86-5E34-46DE-9045-F0D6FA108B41}" type="presParOf" srcId="{C9D537C8-60BB-4767-8D18-19C432F5D445}" destId="{0BE87BDD-A4A3-4E92-B065-C38BFD764B98}" srcOrd="9" destOrd="0" presId="urn:microsoft.com/office/officeart/2005/8/layout/default"/>
    <dgm:cxn modelId="{F1A28EF0-E85E-4919-ACF6-22A0106C4042}" type="presParOf" srcId="{C9D537C8-60BB-4767-8D18-19C432F5D445}" destId="{8B9C5FC3-5E57-426B-A07D-216AF91B8BF8}" srcOrd="10" destOrd="0" presId="urn:microsoft.com/office/officeart/2005/8/layout/default"/>
    <dgm:cxn modelId="{EAB9311A-C338-42D0-867C-FC48382A15CA}" type="presParOf" srcId="{C9D537C8-60BB-4767-8D18-19C432F5D445}" destId="{92C97448-D06A-4214-82ED-494E73448493}" srcOrd="11" destOrd="0" presId="urn:microsoft.com/office/officeart/2005/8/layout/default"/>
    <dgm:cxn modelId="{9999DB24-E9D5-4ED7-A2C7-CD9054262668}" type="presParOf" srcId="{C9D537C8-60BB-4767-8D18-19C432F5D445}" destId="{C3713E4A-5CB7-4072-A5FB-E4601EA794FE}" srcOrd="12" destOrd="0" presId="urn:microsoft.com/office/officeart/2005/8/layout/default"/>
    <dgm:cxn modelId="{1944D030-85A8-435B-A510-53182E2A2EA5}" type="presParOf" srcId="{C9D537C8-60BB-4767-8D18-19C432F5D445}" destId="{11529DCA-8D98-4185-BE8C-EC64F4530ECD}" srcOrd="13" destOrd="0" presId="urn:microsoft.com/office/officeart/2005/8/layout/default"/>
    <dgm:cxn modelId="{11EE9BC1-C994-4187-B201-71FCACA95CAB}" type="presParOf" srcId="{C9D537C8-60BB-4767-8D18-19C432F5D445}" destId="{30AD16D0-9896-4044-B38B-CA1B908A7F04}" srcOrd="14" destOrd="0" presId="urn:microsoft.com/office/officeart/2005/8/layout/default"/>
    <dgm:cxn modelId="{7418AA80-1FAC-4745-BE1B-F77A0A09D4A8}" type="presParOf" srcId="{C9D537C8-60BB-4767-8D18-19C432F5D445}" destId="{58333EE6-ED2C-4433-B9B9-93D7AE67D54F}" srcOrd="15" destOrd="0" presId="urn:microsoft.com/office/officeart/2005/8/layout/default"/>
    <dgm:cxn modelId="{0689A1B8-2A8C-4CC5-A387-57A4C9419D2E}" type="presParOf" srcId="{C9D537C8-60BB-4767-8D18-19C432F5D445}" destId="{AE4FC0A7-846A-44A2-8B22-848376C064D1}" srcOrd="16" destOrd="0" presId="urn:microsoft.com/office/officeart/2005/8/layout/default"/>
    <dgm:cxn modelId="{EA22F9FB-3254-41BE-9D0A-AC116314B2DB}" type="presParOf" srcId="{C9D537C8-60BB-4767-8D18-19C432F5D445}" destId="{024642F8-60F4-40CE-BB4F-6D05BFF0A40F}" srcOrd="17" destOrd="0" presId="urn:microsoft.com/office/officeart/2005/8/layout/default"/>
    <dgm:cxn modelId="{694FA077-B06A-4F11-B034-11F8EC11DD62}" type="presParOf" srcId="{C9D537C8-60BB-4767-8D18-19C432F5D445}" destId="{80697C5C-A3B6-4D95-905E-228C7D81C45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B5E50D-67CC-4EF1-88CF-0004D970E38A}"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06954CE2-974D-4FAD-9231-4D7E5B9CA9A7}">
      <dgm:prSet/>
      <dgm:spPr/>
      <dgm:t>
        <a:bodyPr/>
        <a:lstStyle/>
        <a:p>
          <a:r>
            <a:rPr lang="en-JE" dirty="0"/>
            <a:t>Always refer to 2022 Freedom Rights Movement or Freedom Rights Movement as the overall, so when talking about the Truckers or Convoy be sure to include  that they are groups or elements of the overall 2022 Freedom Rights Movement (could be a catalsyt but was more the vehicle, an embodiment of hope for p</a:t>
          </a:r>
          <a:r>
            <a:rPr lang="en-GB" dirty="0"/>
            <a:t>eo</a:t>
          </a:r>
          <a:r>
            <a:rPr lang="en-JE" dirty="0"/>
            <a:t>ple that considered that </a:t>
          </a:r>
          <a:r>
            <a:rPr lang="en-GB" dirty="0"/>
            <a:t>th</a:t>
          </a:r>
          <a:r>
            <a:rPr lang="en-JE" dirty="0"/>
            <a:t>e government had overreached in its approach to managing COVID-19. </a:t>
          </a:r>
          <a:endParaRPr lang="en-US" dirty="0"/>
        </a:p>
      </dgm:t>
    </dgm:pt>
    <dgm:pt modelId="{5D3EF00C-4AC2-44D2-910A-B07E4286520E}" type="parTrans" cxnId="{A0D4CB63-E34D-4910-8330-37817B63D479}">
      <dgm:prSet/>
      <dgm:spPr/>
      <dgm:t>
        <a:bodyPr/>
        <a:lstStyle/>
        <a:p>
          <a:endParaRPr lang="en-US"/>
        </a:p>
      </dgm:t>
    </dgm:pt>
    <dgm:pt modelId="{F8FAD70B-2695-40B8-9DE2-3DCCFE9BEB63}" type="sibTrans" cxnId="{A0D4CB63-E34D-4910-8330-37817B63D479}">
      <dgm:prSet/>
      <dgm:spPr/>
      <dgm:t>
        <a:bodyPr/>
        <a:lstStyle/>
        <a:p>
          <a:endParaRPr lang="en-US"/>
        </a:p>
      </dgm:t>
    </dgm:pt>
    <dgm:pt modelId="{46AC1FF7-4852-442B-8C19-2ACB4FFD8DEC}">
      <dgm:prSet/>
      <dgm:spPr/>
      <dgm:t>
        <a:bodyPr/>
        <a:lstStyle/>
        <a:p>
          <a:r>
            <a:rPr lang="en-JE" dirty="0"/>
            <a:t>Alwa</a:t>
          </a:r>
          <a:r>
            <a:rPr lang="en-GB" dirty="0"/>
            <a:t>ys</a:t>
          </a:r>
          <a:r>
            <a:rPr lang="en-JE" dirty="0"/>
            <a:t> refer to COVID-19 vaccines (not just vaccines) </a:t>
          </a:r>
          <a:endParaRPr lang="en-US" dirty="0"/>
        </a:p>
      </dgm:t>
    </dgm:pt>
    <dgm:pt modelId="{66016A40-D85B-4D60-A0D9-5E8E7C088DCE}" type="parTrans" cxnId="{62D985DF-1139-4BCA-A5A2-CEBC520ED854}">
      <dgm:prSet/>
      <dgm:spPr/>
      <dgm:t>
        <a:bodyPr/>
        <a:lstStyle/>
        <a:p>
          <a:endParaRPr lang="en-US"/>
        </a:p>
      </dgm:t>
    </dgm:pt>
    <dgm:pt modelId="{4B114825-A0EE-4458-A417-9894675A9F41}" type="sibTrans" cxnId="{62D985DF-1139-4BCA-A5A2-CEBC520ED854}">
      <dgm:prSet/>
      <dgm:spPr/>
      <dgm:t>
        <a:bodyPr/>
        <a:lstStyle/>
        <a:p>
          <a:endParaRPr lang="en-US"/>
        </a:p>
      </dgm:t>
    </dgm:pt>
    <dgm:pt modelId="{44332069-B00F-48E2-A951-612CE3964F4D}">
      <dgm:prSet/>
      <dgm:spPr/>
      <dgm:t>
        <a:bodyPr/>
        <a:lstStyle/>
        <a:p>
          <a:r>
            <a:rPr lang="en-JE" dirty="0"/>
            <a:t>Avoid using term ‘pandemic’ and instead focus on the words of </a:t>
          </a:r>
          <a:r>
            <a:rPr lang="en-GB" dirty="0"/>
            <a:t>th</a:t>
          </a:r>
          <a:r>
            <a:rPr lang="en-JE" dirty="0"/>
            <a:t>e measures used by the government (always bring focus to government actions, that is approach and measures).  </a:t>
          </a:r>
          <a:endParaRPr lang="en-US" dirty="0"/>
        </a:p>
      </dgm:t>
    </dgm:pt>
    <dgm:pt modelId="{0E81EE34-0C50-4F5B-ABE2-E06E825C7CC1}" type="parTrans" cxnId="{376C134A-58DA-4563-9783-B646B2EE5F0E}">
      <dgm:prSet/>
      <dgm:spPr/>
      <dgm:t>
        <a:bodyPr/>
        <a:lstStyle/>
        <a:p>
          <a:endParaRPr lang="en-US"/>
        </a:p>
      </dgm:t>
    </dgm:pt>
    <dgm:pt modelId="{8BFB0F9D-9A6E-4E82-82CF-3248DA1B4763}" type="sibTrans" cxnId="{376C134A-58DA-4563-9783-B646B2EE5F0E}">
      <dgm:prSet/>
      <dgm:spPr/>
      <dgm:t>
        <a:bodyPr/>
        <a:lstStyle/>
        <a:p>
          <a:endParaRPr lang="en-US"/>
        </a:p>
      </dgm:t>
    </dgm:pt>
    <dgm:pt modelId="{A8A31CFD-D2F9-41A3-ACAC-D2F8A7F92D89}" type="pres">
      <dgm:prSet presAssocID="{2DB5E50D-67CC-4EF1-88CF-0004D970E38A}" presName="linear" presStyleCnt="0">
        <dgm:presLayoutVars>
          <dgm:animLvl val="lvl"/>
          <dgm:resizeHandles val="exact"/>
        </dgm:presLayoutVars>
      </dgm:prSet>
      <dgm:spPr/>
    </dgm:pt>
    <dgm:pt modelId="{1869FE81-6CEB-450C-9B96-31CEA5D1E33A}" type="pres">
      <dgm:prSet presAssocID="{06954CE2-974D-4FAD-9231-4D7E5B9CA9A7}" presName="parentText" presStyleLbl="node1" presStyleIdx="0" presStyleCnt="3">
        <dgm:presLayoutVars>
          <dgm:chMax val="0"/>
          <dgm:bulletEnabled val="1"/>
        </dgm:presLayoutVars>
      </dgm:prSet>
      <dgm:spPr/>
    </dgm:pt>
    <dgm:pt modelId="{92C04638-48D5-44F6-B29A-3749B544E0D9}" type="pres">
      <dgm:prSet presAssocID="{F8FAD70B-2695-40B8-9DE2-3DCCFE9BEB63}" presName="spacer" presStyleCnt="0"/>
      <dgm:spPr/>
    </dgm:pt>
    <dgm:pt modelId="{E38C3C41-5F6C-476B-AABC-0377479AE9DE}" type="pres">
      <dgm:prSet presAssocID="{46AC1FF7-4852-442B-8C19-2ACB4FFD8DEC}" presName="parentText" presStyleLbl="node1" presStyleIdx="1" presStyleCnt="3">
        <dgm:presLayoutVars>
          <dgm:chMax val="0"/>
          <dgm:bulletEnabled val="1"/>
        </dgm:presLayoutVars>
      </dgm:prSet>
      <dgm:spPr/>
    </dgm:pt>
    <dgm:pt modelId="{102D56BA-2E92-4739-9B82-17A67A066D84}" type="pres">
      <dgm:prSet presAssocID="{4B114825-A0EE-4458-A417-9894675A9F41}" presName="spacer" presStyleCnt="0"/>
      <dgm:spPr/>
    </dgm:pt>
    <dgm:pt modelId="{FF856D72-74F9-4E07-A6B4-BBD1D3EC16EE}" type="pres">
      <dgm:prSet presAssocID="{44332069-B00F-48E2-A951-612CE3964F4D}" presName="parentText" presStyleLbl="node1" presStyleIdx="2" presStyleCnt="3">
        <dgm:presLayoutVars>
          <dgm:chMax val="0"/>
          <dgm:bulletEnabled val="1"/>
        </dgm:presLayoutVars>
      </dgm:prSet>
      <dgm:spPr/>
    </dgm:pt>
  </dgm:ptLst>
  <dgm:cxnLst>
    <dgm:cxn modelId="{F67C3E2D-067B-4509-9661-872F10D5D404}" type="presOf" srcId="{46AC1FF7-4852-442B-8C19-2ACB4FFD8DEC}" destId="{E38C3C41-5F6C-476B-AABC-0377479AE9DE}" srcOrd="0" destOrd="0" presId="urn:microsoft.com/office/officeart/2005/8/layout/vList2"/>
    <dgm:cxn modelId="{0A38FE31-BAD7-4CE4-945A-10240A8BFE74}" type="presOf" srcId="{2DB5E50D-67CC-4EF1-88CF-0004D970E38A}" destId="{A8A31CFD-D2F9-41A3-ACAC-D2F8A7F92D89}" srcOrd="0" destOrd="0" presId="urn:microsoft.com/office/officeart/2005/8/layout/vList2"/>
    <dgm:cxn modelId="{A0D4CB63-E34D-4910-8330-37817B63D479}" srcId="{2DB5E50D-67CC-4EF1-88CF-0004D970E38A}" destId="{06954CE2-974D-4FAD-9231-4D7E5B9CA9A7}" srcOrd="0" destOrd="0" parTransId="{5D3EF00C-4AC2-44D2-910A-B07E4286520E}" sibTransId="{F8FAD70B-2695-40B8-9DE2-3DCCFE9BEB63}"/>
    <dgm:cxn modelId="{376C134A-58DA-4563-9783-B646B2EE5F0E}" srcId="{2DB5E50D-67CC-4EF1-88CF-0004D970E38A}" destId="{44332069-B00F-48E2-A951-612CE3964F4D}" srcOrd="2" destOrd="0" parTransId="{0E81EE34-0C50-4F5B-ABE2-E06E825C7CC1}" sibTransId="{8BFB0F9D-9A6E-4E82-82CF-3248DA1B4763}"/>
    <dgm:cxn modelId="{45E20E75-CFA0-418C-AA42-C31A6773E317}" type="presOf" srcId="{06954CE2-974D-4FAD-9231-4D7E5B9CA9A7}" destId="{1869FE81-6CEB-450C-9B96-31CEA5D1E33A}" srcOrd="0" destOrd="0" presId="urn:microsoft.com/office/officeart/2005/8/layout/vList2"/>
    <dgm:cxn modelId="{62D985DF-1139-4BCA-A5A2-CEBC520ED854}" srcId="{2DB5E50D-67CC-4EF1-88CF-0004D970E38A}" destId="{46AC1FF7-4852-442B-8C19-2ACB4FFD8DEC}" srcOrd="1" destOrd="0" parTransId="{66016A40-D85B-4D60-A0D9-5E8E7C088DCE}" sibTransId="{4B114825-A0EE-4458-A417-9894675A9F41}"/>
    <dgm:cxn modelId="{AEAFC1FC-A941-4FBD-91BD-7A399B69293C}" type="presOf" srcId="{44332069-B00F-48E2-A951-612CE3964F4D}" destId="{FF856D72-74F9-4E07-A6B4-BBD1D3EC16EE}" srcOrd="0" destOrd="0" presId="urn:microsoft.com/office/officeart/2005/8/layout/vList2"/>
    <dgm:cxn modelId="{03D29D2F-B772-40A1-A062-889FF62CD7EC}" type="presParOf" srcId="{A8A31CFD-D2F9-41A3-ACAC-D2F8A7F92D89}" destId="{1869FE81-6CEB-450C-9B96-31CEA5D1E33A}" srcOrd="0" destOrd="0" presId="urn:microsoft.com/office/officeart/2005/8/layout/vList2"/>
    <dgm:cxn modelId="{7DCF2034-D4C9-43A7-B691-52B67A75A5E0}" type="presParOf" srcId="{A8A31CFD-D2F9-41A3-ACAC-D2F8A7F92D89}" destId="{92C04638-48D5-44F6-B29A-3749B544E0D9}" srcOrd="1" destOrd="0" presId="urn:microsoft.com/office/officeart/2005/8/layout/vList2"/>
    <dgm:cxn modelId="{C04EAD14-FE36-45F0-AEAA-2D62B9D2239B}" type="presParOf" srcId="{A8A31CFD-D2F9-41A3-ACAC-D2F8A7F92D89}" destId="{E38C3C41-5F6C-476B-AABC-0377479AE9DE}" srcOrd="2" destOrd="0" presId="urn:microsoft.com/office/officeart/2005/8/layout/vList2"/>
    <dgm:cxn modelId="{517FD254-5F93-4919-9676-23BF9E875ABB}" type="presParOf" srcId="{A8A31CFD-D2F9-41A3-ACAC-D2F8A7F92D89}" destId="{102D56BA-2E92-4739-9B82-17A67A066D84}" srcOrd="3" destOrd="0" presId="urn:microsoft.com/office/officeart/2005/8/layout/vList2"/>
    <dgm:cxn modelId="{F6E37EE7-B130-427F-9675-BA4B130967CC}" type="presParOf" srcId="{A8A31CFD-D2F9-41A3-ACAC-D2F8A7F92D89}" destId="{FF856D72-74F9-4E07-A6B4-BBD1D3EC16E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233A1D-BAA6-4481-B887-944D51AA4DC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D01FCBE-B7FE-44AD-A551-A0B6C1D66412}">
      <dgm:prSet/>
      <dgm:spPr/>
      <dgm:t>
        <a:bodyPr/>
        <a:lstStyle/>
        <a:p>
          <a:r>
            <a:rPr lang="en-JE" dirty="0"/>
            <a:t>When discsussing the Freedom Convoy or the Jan-Feb Ottawa Protests, include wording: grassroots, not organised, spontanoues, organic, a movemnet of ordinary p</a:t>
          </a:r>
          <a:r>
            <a:rPr lang="en-GB" dirty="0"/>
            <a:t>eo</a:t>
          </a:r>
          <a:r>
            <a:rPr lang="en-JE" dirty="0"/>
            <a:t>ple coming together in response to government’s COVID-19 measures (not j</a:t>
          </a:r>
          <a:r>
            <a:rPr lang="en-GB" dirty="0"/>
            <a:t>us</a:t>
          </a:r>
          <a:r>
            <a:rPr lang="en-JE" dirty="0"/>
            <a:t>t mandates, but measures, actions, approach) </a:t>
          </a:r>
          <a:endParaRPr lang="en-US" dirty="0"/>
        </a:p>
      </dgm:t>
    </dgm:pt>
    <dgm:pt modelId="{CCD30A90-E790-4188-8E9C-670E3E3279AB}" type="parTrans" cxnId="{0BB5EC6E-491C-44F9-A94D-0AF44E52D06E}">
      <dgm:prSet/>
      <dgm:spPr/>
      <dgm:t>
        <a:bodyPr/>
        <a:lstStyle/>
        <a:p>
          <a:endParaRPr lang="en-US"/>
        </a:p>
      </dgm:t>
    </dgm:pt>
    <dgm:pt modelId="{B629F4F1-87C9-4028-8CFF-9FD0FB8DD3FA}" type="sibTrans" cxnId="{0BB5EC6E-491C-44F9-A94D-0AF44E52D06E}">
      <dgm:prSet/>
      <dgm:spPr/>
      <dgm:t>
        <a:bodyPr/>
        <a:lstStyle/>
        <a:p>
          <a:endParaRPr lang="en-US"/>
        </a:p>
      </dgm:t>
    </dgm:pt>
    <dgm:pt modelId="{38A609D8-82C0-4BBD-B0B3-5067DFABD936}">
      <dgm:prSet/>
      <dgm:spPr/>
      <dgm:t>
        <a:bodyPr/>
        <a:lstStyle/>
        <a:p>
          <a:r>
            <a:rPr lang="en-JE" dirty="0"/>
            <a:t>When mentioning ‘truckers’ include ‘ordinary Canadians’, families, working class, upper class, minority groups, p</a:t>
          </a:r>
          <a:r>
            <a:rPr lang="en-GB" dirty="0"/>
            <a:t>eo</a:t>
          </a:r>
          <a:r>
            <a:rPr lang="en-JE" dirty="0"/>
            <a:t>ple of colour, indigenous.</a:t>
          </a:r>
          <a:endParaRPr lang="en-US" dirty="0"/>
        </a:p>
      </dgm:t>
    </dgm:pt>
    <dgm:pt modelId="{DAF950EF-2E43-4409-9F71-751DC440ABD4}" type="parTrans" cxnId="{1EC15583-F939-40E5-82F0-5B413B5FEAA5}">
      <dgm:prSet/>
      <dgm:spPr/>
      <dgm:t>
        <a:bodyPr/>
        <a:lstStyle/>
        <a:p>
          <a:endParaRPr lang="en-US"/>
        </a:p>
      </dgm:t>
    </dgm:pt>
    <dgm:pt modelId="{E8EAAF06-6157-4DF7-9539-50B78AE248F9}" type="sibTrans" cxnId="{1EC15583-F939-40E5-82F0-5B413B5FEAA5}">
      <dgm:prSet/>
      <dgm:spPr/>
      <dgm:t>
        <a:bodyPr/>
        <a:lstStyle/>
        <a:p>
          <a:endParaRPr lang="en-US"/>
        </a:p>
      </dgm:t>
    </dgm:pt>
    <dgm:pt modelId="{4AA60EB0-85AC-44F9-8F2A-9CEEA8B4A8FB}">
      <dgm:prSet/>
      <dgm:spPr/>
      <dgm:t>
        <a:bodyPr/>
        <a:lstStyle/>
        <a:p>
          <a:r>
            <a:rPr lang="en-JE"/>
            <a:t>No national security problem  </a:t>
          </a:r>
          <a:endParaRPr lang="en-US" dirty="0"/>
        </a:p>
      </dgm:t>
    </dgm:pt>
    <dgm:pt modelId="{2182B025-8B0F-48BF-8502-15CC62B7F6E4}" type="parTrans" cxnId="{A341A03D-A0DC-49A6-A066-305029939151}">
      <dgm:prSet/>
      <dgm:spPr/>
      <dgm:t>
        <a:bodyPr/>
        <a:lstStyle/>
        <a:p>
          <a:endParaRPr lang="en-US"/>
        </a:p>
      </dgm:t>
    </dgm:pt>
    <dgm:pt modelId="{94116766-42C6-4400-90B9-2B803142CC0A}" type="sibTrans" cxnId="{A341A03D-A0DC-49A6-A066-305029939151}">
      <dgm:prSet/>
      <dgm:spPr/>
      <dgm:t>
        <a:bodyPr/>
        <a:lstStyle/>
        <a:p>
          <a:endParaRPr lang="en-US"/>
        </a:p>
      </dgm:t>
    </dgm:pt>
    <dgm:pt modelId="{C8A94F56-5596-49F6-8200-52FA7AA5B886}" type="pres">
      <dgm:prSet presAssocID="{AC233A1D-BAA6-4481-B887-944D51AA4DC0}" presName="linear" presStyleCnt="0">
        <dgm:presLayoutVars>
          <dgm:animLvl val="lvl"/>
          <dgm:resizeHandles val="exact"/>
        </dgm:presLayoutVars>
      </dgm:prSet>
      <dgm:spPr/>
    </dgm:pt>
    <dgm:pt modelId="{2D6C2F08-5399-44F6-B495-C65F0F350D76}" type="pres">
      <dgm:prSet presAssocID="{9D01FCBE-B7FE-44AD-A551-A0B6C1D66412}" presName="parentText" presStyleLbl="node1" presStyleIdx="0" presStyleCnt="3">
        <dgm:presLayoutVars>
          <dgm:chMax val="0"/>
          <dgm:bulletEnabled val="1"/>
        </dgm:presLayoutVars>
      </dgm:prSet>
      <dgm:spPr/>
    </dgm:pt>
    <dgm:pt modelId="{A749A281-3B47-4D82-B9B8-113AB6DFE473}" type="pres">
      <dgm:prSet presAssocID="{B629F4F1-87C9-4028-8CFF-9FD0FB8DD3FA}" presName="spacer" presStyleCnt="0"/>
      <dgm:spPr/>
    </dgm:pt>
    <dgm:pt modelId="{7811DA5B-6030-42B9-9153-79EAF12869D1}" type="pres">
      <dgm:prSet presAssocID="{38A609D8-82C0-4BBD-B0B3-5067DFABD936}" presName="parentText" presStyleLbl="node1" presStyleIdx="1" presStyleCnt="3">
        <dgm:presLayoutVars>
          <dgm:chMax val="0"/>
          <dgm:bulletEnabled val="1"/>
        </dgm:presLayoutVars>
      </dgm:prSet>
      <dgm:spPr/>
    </dgm:pt>
    <dgm:pt modelId="{C587D937-71DE-45F4-8CDF-B54354F48073}" type="pres">
      <dgm:prSet presAssocID="{E8EAAF06-6157-4DF7-9539-50B78AE248F9}" presName="spacer" presStyleCnt="0"/>
      <dgm:spPr/>
    </dgm:pt>
    <dgm:pt modelId="{02F45C4B-EE99-49D1-82DD-C0B871AE3A8E}" type="pres">
      <dgm:prSet presAssocID="{4AA60EB0-85AC-44F9-8F2A-9CEEA8B4A8FB}" presName="parentText" presStyleLbl="node1" presStyleIdx="2" presStyleCnt="3">
        <dgm:presLayoutVars>
          <dgm:chMax val="0"/>
          <dgm:bulletEnabled val="1"/>
        </dgm:presLayoutVars>
      </dgm:prSet>
      <dgm:spPr/>
    </dgm:pt>
  </dgm:ptLst>
  <dgm:cxnLst>
    <dgm:cxn modelId="{EC96682D-E7EF-45DF-ABB3-4C1BE71F8A38}" type="presOf" srcId="{4AA60EB0-85AC-44F9-8F2A-9CEEA8B4A8FB}" destId="{02F45C4B-EE99-49D1-82DD-C0B871AE3A8E}" srcOrd="0" destOrd="0" presId="urn:microsoft.com/office/officeart/2005/8/layout/vList2"/>
    <dgm:cxn modelId="{167F7532-E2A3-408E-A159-F03A40309AA6}" type="presOf" srcId="{38A609D8-82C0-4BBD-B0B3-5067DFABD936}" destId="{7811DA5B-6030-42B9-9153-79EAF12869D1}" srcOrd="0" destOrd="0" presId="urn:microsoft.com/office/officeart/2005/8/layout/vList2"/>
    <dgm:cxn modelId="{A341A03D-A0DC-49A6-A066-305029939151}" srcId="{AC233A1D-BAA6-4481-B887-944D51AA4DC0}" destId="{4AA60EB0-85AC-44F9-8F2A-9CEEA8B4A8FB}" srcOrd="2" destOrd="0" parTransId="{2182B025-8B0F-48BF-8502-15CC62B7F6E4}" sibTransId="{94116766-42C6-4400-90B9-2B803142CC0A}"/>
    <dgm:cxn modelId="{0BB5EC6E-491C-44F9-A94D-0AF44E52D06E}" srcId="{AC233A1D-BAA6-4481-B887-944D51AA4DC0}" destId="{9D01FCBE-B7FE-44AD-A551-A0B6C1D66412}" srcOrd="0" destOrd="0" parTransId="{CCD30A90-E790-4188-8E9C-670E3E3279AB}" sibTransId="{B629F4F1-87C9-4028-8CFF-9FD0FB8DD3FA}"/>
    <dgm:cxn modelId="{1EC15583-F939-40E5-82F0-5B413B5FEAA5}" srcId="{AC233A1D-BAA6-4481-B887-944D51AA4DC0}" destId="{38A609D8-82C0-4BBD-B0B3-5067DFABD936}" srcOrd="1" destOrd="0" parTransId="{DAF950EF-2E43-4409-9F71-751DC440ABD4}" sibTransId="{E8EAAF06-6157-4DF7-9539-50B78AE248F9}"/>
    <dgm:cxn modelId="{FF4701A0-71FB-4C43-9909-61A864968F40}" type="presOf" srcId="{9D01FCBE-B7FE-44AD-A551-A0B6C1D66412}" destId="{2D6C2F08-5399-44F6-B495-C65F0F350D76}" srcOrd="0" destOrd="0" presId="urn:microsoft.com/office/officeart/2005/8/layout/vList2"/>
    <dgm:cxn modelId="{A0BD03FD-80A3-4FD0-BFE5-997BED5D6080}" type="presOf" srcId="{AC233A1D-BAA6-4481-B887-944D51AA4DC0}" destId="{C8A94F56-5596-49F6-8200-52FA7AA5B886}" srcOrd="0" destOrd="0" presId="urn:microsoft.com/office/officeart/2005/8/layout/vList2"/>
    <dgm:cxn modelId="{44E6E49D-3637-4D4F-AF43-6BEEDA2E7EDB}" type="presParOf" srcId="{C8A94F56-5596-49F6-8200-52FA7AA5B886}" destId="{2D6C2F08-5399-44F6-B495-C65F0F350D76}" srcOrd="0" destOrd="0" presId="urn:microsoft.com/office/officeart/2005/8/layout/vList2"/>
    <dgm:cxn modelId="{23B22EEE-1530-4C8B-B069-1A438BD9DD7E}" type="presParOf" srcId="{C8A94F56-5596-49F6-8200-52FA7AA5B886}" destId="{A749A281-3B47-4D82-B9B8-113AB6DFE473}" srcOrd="1" destOrd="0" presId="urn:microsoft.com/office/officeart/2005/8/layout/vList2"/>
    <dgm:cxn modelId="{48A0C5E3-B856-403B-AFB4-4A519C4A3B5A}" type="presParOf" srcId="{C8A94F56-5596-49F6-8200-52FA7AA5B886}" destId="{7811DA5B-6030-42B9-9153-79EAF12869D1}" srcOrd="2" destOrd="0" presId="urn:microsoft.com/office/officeart/2005/8/layout/vList2"/>
    <dgm:cxn modelId="{369DAB17-DBB6-43DD-8CC3-AE237CFF980C}" type="presParOf" srcId="{C8A94F56-5596-49F6-8200-52FA7AA5B886}" destId="{C587D937-71DE-45F4-8CDF-B54354F48073}" srcOrd="3" destOrd="0" presId="urn:microsoft.com/office/officeart/2005/8/layout/vList2"/>
    <dgm:cxn modelId="{215AB5AA-E153-42DA-BAEF-98D08DB288A8}" type="presParOf" srcId="{C8A94F56-5596-49F6-8200-52FA7AA5B886}" destId="{02F45C4B-EE99-49D1-82DD-C0B871AE3A8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C4E84-2BD3-4C81-8A62-5067CD3470D9}">
      <dsp:nvSpPr>
        <dsp:cNvPr id="0" name=""/>
        <dsp:cNvSpPr/>
      </dsp:nvSpPr>
      <dsp:spPr>
        <a:xfrm>
          <a:off x="0" y="217736"/>
          <a:ext cx="6589260" cy="7558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To provide a baseline of </a:t>
          </a:r>
          <a:r>
            <a:rPr lang="en-GB" sz="1900" kern="1200" dirty="0"/>
            <a:t>a consistent </a:t>
          </a:r>
          <a:r>
            <a:rPr lang="en-JE" sz="1900" kern="1200"/>
            <a:t>narrative for horizontal human-sourced information (H-Info) stakehodler engagement</a:t>
          </a:r>
          <a:endParaRPr lang="en-US" sz="1900" kern="1200" dirty="0"/>
        </a:p>
      </dsp:txBody>
      <dsp:txXfrm>
        <a:off x="36896" y="254632"/>
        <a:ext cx="6515468" cy="682028"/>
      </dsp:txXfrm>
    </dsp:sp>
    <dsp:sp modelId="{0BF814EE-37BD-4241-8029-E4754AAFBFF1}">
      <dsp:nvSpPr>
        <dsp:cNvPr id="0" name=""/>
        <dsp:cNvSpPr/>
      </dsp:nvSpPr>
      <dsp:spPr>
        <a:xfrm>
          <a:off x="0" y="1028276"/>
          <a:ext cx="6589260" cy="755820"/>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To translate legal ease of POEC into layperson language </a:t>
          </a:r>
          <a:endParaRPr lang="en-US" sz="1900" kern="1200" dirty="0"/>
        </a:p>
      </dsp:txBody>
      <dsp:txXfrm>
        <a:off x="36896" y="1065172"/>
        <a:ext cx="6515468" cy="682028"/>
      </dsp:txXfrm>
    </dsp:sp>
    <dsp:sp modelId="{EC37CA69-454D-441B-A3F9-87880B8A2C23}">
      <dsp:nvSpPr>
        <dsp:cNvPr id="0" name=""/>
        <dsp:cNvSpPr/>
      </dsp:nvSpPr>
      <dsp:spPr>
        <a:xfrm>
          <a:off x="0" y="1838816"/>
          <a:ext cx="6589260" cy="755820"/>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To defeat the mainstream media and far left narrative  </a:t>
          </a:r>
          <a:endParaRPr lang="en-US" sz="1900" kern="1200" dirty="0"/>
        </a:p>
      </dsp:txBody>
      <dsp:txXfrm>
        <a:off x="36896" y="1875712"/>
        <a:ext cx="6515468" cy="682028"/>
      </dsp:txXfrm>
    </dsp:sp>
    <dsp:sp modelId="{2ABEEE36-51C8-4503-B71F-73F21AC464D6}">
      <dsp:nvSpPr>
        <dsp:cNvPr id="0" name=""/>
        <dsp:cNvSpPr/>
      </dsp:nvSpPr>
      <dsp:spPr>
        <a:xfrm>
          <a:off x="0" y="2649356"/>
          <a:ext cx="6589260" cy="755820"/>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dirty="0"/>
            <a:t>Understand the extent to wh</a:t>
          </a:r>
          <a:r>
            <a:rPr lang="en-GB" sz="1900" kern="1200" dirty="0"/>
            <a:t>ic</a:t>
          </a:r>
          <a:r>
            <a:rPr lang="en-JE" sz="1900" kern="1200" dirty="0"/>
            <a:t>h each stakehodler group is likley to be impacted by POEC</a:t>
          </a:r>
          <a:endParaRPr lang="en-US" sz="1900" kern="1200" dirty="0"/>
        </a:p>
      </dsp:txBody>
      <dsp:txXfrm>
        <a:off x="36896" y="2686252"/>
        <a:ext cx="6515468" cy="682028"/>
      </dsp:txXfrm>
    </dsp:sp>
    <dsp:sp modelId="{40772D61-72EC-4C60-B437-B1073BAE06B2}">
      <dsp:nvSpPr>
        <dsp:cNvPr id="0" name=""/>
        <dsp:cNvSpPr/>
      </dsp:nvSpPr>
      <dsp:spPr>
        <a:xfrm>
          <a:off x="0" y="3459896"/>
          <a:ext cx="6589260" cy="755820"/>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Strategy for engagement of stakeholder groups in the 2022 Freedom Rights Movement </a:t>
          </a:r>
          <a:endParaRPr lang="en-US" sz="1900" kern="1200" dirty="0"/>
        </a:p>
      </dsp:txBody>
      <dsp:txXfrm>
        <a:off x="36896" y="3496792"/>
        <a:ext cx="6515468" cy="682028"/>
      </dsp:txXfrm>
    </dsp:sp>
    <dsp:sp modelId="{29067595-2BCC-48BF-A54C-E434B0664AAA}">
      <dsp:nvSpPr>
        <dsp:cNvPr id="0" name=""/>
        <dsp:cNvSpPr/>
      </dsp:nvSpPr>
      <dsp:spPr>
        <a:xfrm>
          <a:off x="0" y="4270436"/>
          <a:ext cx="6589260" cy="7558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Communications plan </a:t>
          </a:r>
          <a:endParaRPr lang="en-US" sz="1900" kern="1200" dirty="0"/>
        </a:p>
      </dsp:txBody>
      <dsp:txXfrm>
        <a:off x="36896" y="4307332"/>
        <a:ext cx="6515468" cy="68202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F0424-CCC9-42F9-BDB1-62E5D9E97B34}">
      <dsp:nvSpPr>
        <dsp:cNvPr id="0" name=""/>
        <dsp:cNvSpPr/>
      </dsp:nvSpPr>
      <dsp:spPr>
        <a:xfrm>
          <a:off x="0" y="23106"/>
          <a:ext cx="6269038" cy="106140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Be empathetic</a:t>
          </a:r>
          <a:endParaRPr lang="en-US" sz="1900" kern="1200"/>
        </a:p>
      </dsp:txBody>
      <dsp:txXfrm>
        <a:off x="51814" y="74920"/>
        <a:ext cx="6165410" cy="957778"/>
      </dsp:txXfrm>
    </dsp:sp>
    <dsp:sp modelId="{FC36F03C-A7FB-4045-97C5-D2E223F996DE}">
      <dsp:nvSpPr>
        <dsp:cNvPr id="0" name=""/>
        <dsp:cNvSpPr/>
      </dsp:nvSpPr>
      <dsp:spPr>
        <a:xfrm>
          <a:off x="0" y="1139232"/>
          <a:ext cx="6269038" cy="106140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No name calling </a:t>
          </a:r>
          <a:endParaRPr lang="en-US" sz="1900" kern="1200"/>
        </a:p>
      </dsp:txBody>
      <dsp:txXfrm>
        <a:off x="51814" y="1191046"/>
        <a:ext cx="6165410" cy="957778"/>
      </dsp:txXfrm>
    </dsp:sp>
    <dsp:sp modelId="{130C4F98-D1D9-45F7-8EE7-7AB552D87351}">
      <dsp:nvSpPr>
        <dsp:cNvPr id="0" name=""/>
        <dsp:cNvSpPr/>
      </dsp:nvSpPr>
      <dsp:spPr>
        <a:xfrm>
          <a:off x="0" y="2255359"/>
          <a:ext cx="6269038" cy="106140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Consider the other side, avoid telling poeple that they are going to die because of the COVID-19 vaccines</a:t>
          </a:r>
          <a:endParaRPr lang="en-US" sz="1900" kern="1200"/>
        </a:p>
      </dsp:txBody>
      <dsp:txXfrm>
        <a:off x="51814" y="2307173"/>
        <a:ext cx="6165410" cy="957778"/>
      </dsp:txXfrm>
    </dsp:sp>
    <dsp:sp modelId="{D65429FF-B98B-4CCC-A46A-14D2F7D299BD}">
      <dsp:nvSpPr>
        <dsp:cNvPr id="0" name=""/>
        <dsp:cNvSpPr/>
      </dsp:nvSpPr>
      <dsp:spPr>
        <a:xfrm>
          <a:off x="0" y="3371485"/>
          <a:ext cx="6269038" cy="106140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JE" sz="1900" kern="1200"/>
            <a:t>Avoid the fear, spreading fear</a:t>
          </a:r>
          <a:endParaRPr lang="en-US" sz="1900" kern="1200"/>
        </a:p>
      </dsp:txBody>
      <dsp:txXfrm>
        <a:off x="51814" y="3423299"/>
        <a:ext cx="6165410" cy="957778"/>
      </dsp:txXfrm>
    </dsp:sp>
    <dsp:sp modelId="{AD0CC7DF-127F-422B-A489-60FB25F6500D}">
      <dsp:nvSpPr>
        <dsp:cNvPr id="0" name=""/>
        <dsp:cNvSpPr/>
      </dsp:nvSpPr>
      <dsp:spPr>
        <a:xfrm>
          <a:off x="0" y="4487612"/>
          <a:ext cx="6269038" cy="106140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a:t>H</a:t>
          </a:r>
          <a:r>
            <a:rPr lang="en-JE" sz="1900" kern="1200"/>
            <a:t>ang onto hope and appeal to hope and ’togetherness’  - our Canadian values make up our Canadian identity (see next slide) </a:t>
          </a:r>
          <a:endParaRPr lang="en-US" sz="1900" kern="1200"/>
        </a:p>
      </dsp:txBody>
      <dsp:txXfrm>
        <a:off x="51814" y="4539426"/>
        <a:ext cx="6165410" cy="95777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8DCCFF-DAE9-4FEF-8E1B-9AA8F602F818}">
      <dsp:nvSpPr>
        <dsp:cNvPr id="0" name=""/>
        <dsp:cNvSpPr/>
      </dsp:nvSpPr>
      <dsp:spPr>
        <a:xfrm>
          <a:off x="4572" y="0"/>
          <a:ext cx="5358384" cy="5358384"/>
        </a:xfrm>
        <a:prstGeom prst="quadArrow">
          <a:avLst>
            <a:gd name="adj1" fmla="val 2000"/>
            <a:gd name="adj2" fmla="val 4000"/>
            <a:gd name="adj3" fmla="val 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CE8A62-C33F-44D4-828E-64647E573C53}">
      <dsp:nvSpPr>
        <dsp:cNvPr id="0" name=""/>
        <dsp:cNvSpPr/>
      </dsp:nvSpPr>
      <dsp:spPr>
        <a:xfrm>
          <a:off x="352866" y="348294"/>
          <a:ext cx="2143353" cy="214335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H</a:t>
          </a:r>
          <a:r>
            <a:rPr lang="en-JE" sz="1300" kern="1200"/>
            <a:t>uman dignity, togetherness, inclusive, multicultural, hardworking, community, compassionate, helping, volunteer, innovators (no canadian identiy – many nations), freedom (true north strong and free)  - honesty</a:t>
          </a:r>
          <a:endParaRPr lang="en-US" sz="1300" kern="1200" dirty="0"/>
        </a:p>
      </dsp:txBody>
      <dsp:txXfrm>
        <a:off x="457496" y="452924"/>
        <a:ext cx="1934093" cy="1934093"/>
      </dsp:txXfrm>
    </dsp:sp>
    <dsp:sp modelId="{C6088265-1793-49D2-8794-EF77190659BA}">
      <dsp:nvSpPr>
        <dsp:cNvPr id="0" name=""/>
        <dsp:cNvSpPr/>
      </dsp:nvSpPr>
      <dsp:spPr>
        <a:xfrm>
          <a:off x="2871307" y="348294"/>
          <a:ext cx="2143353" cy="214335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D</a:t>
          </a:r>
          <a:r>
            <a:rPr lang="en-JE" sz="1300" kern="1200" dirty="0"/>
            <a:t>es</a:t>
          </a:r>
          <a:r>
            <a:rPr lang="en-GB" sz="1300" kern="1200" dirty="0"/>
            <a:t>pite</a:t>
          </a:r>
          <a:r>
            <a:rPr lang="en-JE" sz="1300" kern="1200" dirty="0"/>
            <a:t> our differences, we worked together. </a:t>
          </a:r>
          <a:endParaRPr lang="en-US" sz="1300" kern="1200" dirty="0"/>
        </a:p>
      </dsp:txBody>
      <dsp:txXfrm>
        <a:off x="2975937" y="452924"/>
        <a:ext cx="1934093" cy="1934093"/>
      </dsp:txXfrm>
    </dsp:sp>
    <dsp:sp modelId="{56F794F4-38AB-4A18-9E32-F5625B20667B}">
      <dsp:nvSpPr>
        <dsp:cNvPr id="0" name=""/>
        <dsp:cNvSpPr/>
      </dsp:nvSpPr>
      <dsp:spPr>
        <a:xfrm>
          <a:off x="352866" y="2866735"/>
          <a:ext cx="2143353" cy="214335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Redefine and Reaffirm our Canadian identify</a:t>
          </a:r>
          <a:endParaRPr lang="en-US" sz="1300" kern="1200" dirty="0"/>
        </a:p>
      </dsp:txBody>
      <dsp:txXfrm>
        <a:off x="457496" y="2971365"/>
        <a:ext cx="1934093" cy="1934093"/>
      </dsp:txXfrm>
    </dsp:sp>
    <dsp:sp modelId="{F99F78A7-7D1A-4594-8B69-7CABE774C6D3}">
      <dsp:nvSpPr>
        <dsp:cNvPr id="0" name=""/>
        <dsp:cNvSpPr/>
      </dsp:nvSpPr>
      <dsp:spPr>
        <a:xfrm>
          <a:off x="2871307" y="2866735"/>
          <a:ext cx="2143353" cy="214335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Opportunity to understand collectively what it means to be Canadian  </a:t>
          </a:r>
          <a:endParaRPr lang="en-US" sz="1300" kern="1200" dirty="0"/>
        </a:p>
      </dsp:txBody>
      <dsp:txXfrm>
        <a:off x="2975937" y="2971365"/>
        <a:ext cx="1934093" cy="193409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BC1D17-32BE-4493-8A22-9B070CECD10A}">
      <dsp:nvSpPr>
        <dsp:cNvPr id="0" name=""/>
        <dsp:cNvSpPr/>
      </dsp:nvSpPr>
      <dsp:spPr>
        <a:xfrm>
          <a:off x="0" y="141191"/>
          <a:ext cx="5367528" cy="5967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Both sides of </a:t>
          </a:r>
          <a:r>
            <a:rPr lang="en-GB" sz="1500" kern="1200"/>
            <a:t>th</a:t>
          </a:r>
          <a:r>
            <a:rPr lang="en-JE" sz="1500" kern="1200"/>
            <a:t>e coin – that is the pro and anti both value togetherness </a:t>
          </a:r>
          <a:endParaRPr lang="en-US" sz="1500" kern="1200"/>
        </a:p>
      </dsp:txBody>
      <dsp:txXfrm>
        <a:off x="29128" y="170319"/>
        <a:ext cx="5309272" cy="538444"/>
      </dsp:txXfrm>
    </dsp:sp>
    <dsp:sp modelId="{FD585D72-017A-4CD1-A459-758E3766A9D6}">
      <dsp:nvSpPr>
        <dsp:cNvPr id="0" name=""/>
        <dsp:cNvSpPr/>
      </dsp:nvSpPr>
      <dsp:spPr>
        <a:xfrm>
          <a:off x="0" y="781091"/>
          <a:ext cx="5367528" cy="596700"/>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Friendships </a:t>
          </a:r>
          <a:endParaRPr lang="en-US" sz="1500" kern="1200"/>
        </a:p>
      </dsp:txBody>
      <dsp:txXfrm>
        <a:off x="29128" y="810219"/>
        <a:ext cx="5309272" cy="538444"/>
      </dsp:txXfrm>
    </dsp:sp>
    <dsp:sp modelId="{9FBED59B-DFC0-4EA3-B151-A1B3D234F4CA}">
      <dsp:nvSpPr>
        <dsp:cNvPr id="0" name=""/>
        <dsp:cNvSpPr/>
      </dsp:nvSpPr>
      <dsp:spPr>
        <a:xfrm>
          <a:off x="0" y="1420991"/>
          <a:ext cx="5367528" cy="596700"/>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Sincerity </a:t>
          </a:r>
          <a:endParaRPr lang="en-US" sz="1500" kern="1200"/>
        </a:p>
      </dsp:txBody>
      <dsp:txXfrm>
        <a:off x="29128" y="1450119"/>
        <a:ext cx="5309272" cy="538444"/>
      </dsp:txXfrm>
    </dsp:sp>
    <dsp:sp modelId="{E33F86F8-E012-4C0E-81C5-15AD603F17A7}">
      <dsp:nvSpPr>
        <dsp:cNvPr id="0" name=""/>
        <dsp:cNvSpPr/>
      </dsp:nvSpPr>
      <dsp:spPr>
        <a:xfrm>
          <a:off x="0" y="2060891"/>
          <a:ext cx="5367528" cy="596700"/>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Effort </a:t>
          </a:r>
          <a:endParaRPr lang="en-US" sz="1500" kern="1200"/>
        </a:p>
      </dsp:txBody>
      <dsp:txXfrm>
        <a:off x="29128" y="2090019"/>
        <a:ext cx="5309272" cy="538444"/>
      </dsp:txXfrm>
    </dsp:sp>
    <dsp:sp modelId="{A10EEF16-A96D-491F-8856-1B319CC71088}">
      <dsp:nvSpPr>
        <dsp:cNvPr id="0" name=""/>
        <dsp:cNvSpPr/>
      </dsp:nvSpPr>
      <dsp:spPr>
        <a:xfrm>
          <a:off x="0" y="2700791"/>
          <a:ext cx="5367528" cy="596700"/>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Right to Livelihood (everyone) </a:t>
          </a:r>
          <a:endParaRPr lang="en-US" sz="1500" kern="1200"/>
        </a:p>
      </dsp:txBody>
      <dsp:txXfrm>
        <a:off x="29128" y="2729919"/>
        <a:ext cx="5309272" cy="538444"/>
      </dsp:txXfrm>
    </dsp:sp>
    <dsp:sp modelId="{B5BD484E-F1ED-4A4D-BBEA-7E7C8D7EF036}">
      <dsp:nvSpPr>
        <dsp:cNvPr id="0" name=""/>
        <dsp:cNvSpPr/>
      </dsp:nvSpPr>
      <dsp:spPr>
        <a:xfrm>
          <a:off x="0" y="3340692"/>
          <a:ext cx="5367528" cy="596700"/>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Stability and Certainty </a:t>
          </a:r>
          <a:endParaRPr lang="en-US" sz="1500" kern="1200"/>
        </a:p>
      </dsp:txBody>
      <dsp:txXfrm>
        <a:off x="29128" y="3369820"/>
        <a:ext cx="5309272" cy="538444"/>
      </dsp:txXfrm>
    </dsp:sp>
    <dsp:sp modelId="{8D90D7CE-42FD-4924-9684-3427241D8926}">
      <dsp:nvSpPr>
        <dsp:cNvPr id="0" name=""/>
        <dsp:cNvSpPr/>
      </dsp:nvSpPr>
      <dsp:spPr>
        <a:xfrm>
          <a:off x="0" y="3980592"/>
          <a:ext cx="5367528" cy="596700"/>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Kindness </a:t>
          </a:r>
          <a:endParaRPr lang="en-US" sz="1500" kern="1200"/>
        </a:p>
      </dsp:txBody>
      <dsp:txXfrm>
        <a:off x="29128" y="4009720"/>
        <a:ext cx="5309272" cy="538444"/>
      </dsp:txXfrm>
    </dsp:sp>
    <dsp:sp modelId="{DC313E58-AA82-4E30-B393-11FDE1372B03}">
      <dsp:nvSpPr>
        <dsp:cNvPr id="0" name=""/>
        <dsp:cNvSpPr/>
      </dsp:nvSpPr>
      <dsp:spPr>
        <a:xfrm>
          <a:off x="0" y="4620492"/>
          <a:ext cx="5367528" cy="5967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JE" sz="1500" kern="1200"/>
            <a:t>Compassion </a:t>
          </a:r>
          <a:endParaRPr lang="en-US" sz="1500" kern="1200"/>
        </a:p>
      </dsp:txBody>
      <dsp:txXfrm>
        <a:off x="29128" y="4649620"/>
        <a:ext cx="5309272" cy="53844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AB385-FC0F-429E-A867-1249C88D3ED8}">
      <dsp:nvSpPr>
        <dsp:cNvPr id="0" name=""/>
        <dsp:cNvSpPr/>
      </dsp:nvSpPr>
      <dsp:spPr>
        <a:xfrm>
          <a:off x="713064" y="11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all want to be healthy </a:t>
          </a:r>
          <a:endParaRPr lang="en-US" sz="1300" kern="1200" dirty="0"/>
        </a:p>
      </dsp:txBody>
      <dsp:txXfrm>
        <a:off x="713064" y="110"/>
        <a:ext cx="2016200" cy="1209720"/>
      </dsp:txXfrm>
    </dsp:sp>
    <dsp:sp modelId="{DB6A2EF5-B670-4B4F-8701-613BBA194610}">
      <dsp:nvSpPr>
        <dsp:cNvPr id="0" name=""/>
        <dsp:cNvSpPr/>
      </dsp:nvSpPr>
      <dsp:spPr>
        <a:xfrm>
          <a:off x="2930884" y="11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all want to live a meaningful and fulfilling life </a:t>
          </a:r>
          <a:endParaRPr lang="en-US" sz="1300" kern="1200" dirty="0"/>
        </a:p>
      </dsp:txBody>
      <dsp:txXfrm>
        <a:off x="2930884" y="110"/>
        <a:ext cx="2016200" cy="1209720"/>
      </dsp:txXfrm>
    </dsp:sp>
    <dsp:sp modelId="{9A355FF9-41F2-480B-AAA7-79DE9DC04E1F}">
      <dsp:nvSpPr>
        <dsp:cNvPr id="0" name=""/>
        <dsp:cNvSpPr/>
      </dsp:nvSpPr>
      <dsp:spPr>
        <a:xfrm>
          <a:off x="5148704" y="110"/>
          <a:ext cx="2016200" cy="120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all want to provide for and spend time with our families </a:t>
          </a:r>
          <a:endParaRPr lang="en-US" sz="1300" kern="1200" dirty="0"/>
        </a:p>
      </dsp:txBody>
      <dsp:txXfrm>
        <a:off x="5148704" y="110"/>
        <a:ext cx="2016200" cy="1209720"/>
      </dsp:txXfrm>
    </dsp:sp>
    <dsp:sp modelId="{88D1C817-AD45-41B7-842B-598BFB9CCB16}">
      <dsp:nvSpPr>
        <dsp:cNvPr id="0" name=""/>
        <dsp:cNvSpPr/>
      </dsp:nvSpPr>
      <dsp:spPr>
        <a:xfrm>
          <a:off x="7366524" y="110"/>
          <a:ext cx="2016200" cy="120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all want to be happy </a:t>
          </a:r>
          <a:endParaRPr lang="en-US" sz="1300" kern="1200" dirty="0"/>
        </a:p>
      </dsp:txBody>
      <dsp:txXfrm>
        <a:off x="7366524" y="110"/>
        <a:ext cx="2016200" cy="1209720"/>
      </dsp:txXfrm>
    </dsp:sp>
    <dsp:sp modelId="{24FB56D2-D018-4E02-B9BF-9B017D3A904B}">
      <dsp:nvSpPr>
        <dsp:cNvPr id="0" name=""/>
        <dsp:cNvSpPr/>
      </dsp:nvSpPr>
      <dsp:spPr>
        <a:xfrm>
          <a:off x="713064" y="1411450"/>
          <a:ext cx="2016200" cy="120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all lost something </a:t>
          </a:r>
          <a:endParaRPr lang="en-US" sz="1300" kern="1200" dirty="0"/>
        </a:p>
      </dsp:txBody>
      <dsp:txXfrm>
        <a:off x="713064" y="1411450"/>
        <a:ext cx="2016200" cy="1209720"/>
      </dsp:txXfrm>
    </dsp:sp>
    <dsp:sp modelId="{04AE33FE-331A-460D-9372-C35F82E14054}">
      <dsp:nvSpPr>
        <dsp:cNvPr id="0" name=""/>
        <dsp:cNvSpPr/>
      </dsp:nvSpPr>
      <dsp:spPr>
        <a:xfrm>
          <a:off x="2930884" y="1411450"/>
          <a:ext cx="2016200" cy="120972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We are all hurting </a:t>
          </a:r>
          <a:endParaRPr lang="en-US" sz="1300" kern="1200" dirty="0"/>
        </a:p>
      </dsp:txBody>
      <dsp:txXfrm>
        <a:off x="2930884" y="1411450"/>
        <a:ext cx="2016200" cy="1209720"/>
      </dsp:txXfrm>
    </dsp:sp>
    <dsp:sp modelId="{93F003D4-E4C3-4156-A635-9A8B61272CF0}">
      <dsp:nvSpPr>
        <dsp:cNvPr id="0" name=""/>
        <dsp:cNvSpPr/>
      </dsp:nvSpPr>
      <dsp:spPr>
        <a:xfrm>
          <a:off x="5148704" y="1411450"/>
          <a:ext cx="2016200" cy="120972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What can we do work together again while respecting each other differences? What common ground do we have? </a:t>
          </a:r>
          <a:endParaRPr lang="en-US" sz="1300" kern="1200" dirty="0"/>
        </a:p>
      </dsp:txBody>
      <dsp:txXfrm>
        <a:off x="5148704" y="1411450"/>
        <a:ext cx="2016200" cy="1209720"/>
      </dsp:txXfrm>
    </dsp:sp>
    <dsp:sp modelId="{44948A35-F4A5-4063-9D7E-6C0318D278B0}">
      <dsp:nvSpPr>
        <dsp:cNvPr id="0" name=""/>
        <dsp:cNvSpPr/>
      </dsp:nvSpPr>
      <dsp:spPr>
        <a:xfrm>
          <a:off x="7366524" y="1411450"/>
          <a:ext cx="2016200" cy="120972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Stop the punishment </a:t>
          </a:r>
          <a:endParaRPr lang="en-US" sz="1300" kern="1200" dirty="0"/>
        </a:p>
      </dsp:txBody>
      <dsp:txXfrm>
        <a:off x="7366524" y="1411450"/>
        <a:ext cx="2016200" cy="1209720"/>
      </dsp:txXfrm>
    </dsp:sp>
    <dsp:sp modelId="{E10CF273-7A9E-4EA8-8C0B-CD8DA4243681}">
      <dsp:nvSpPr>
        <dsp:cNvPr id="0" name=""/>
        <dsp:cNvSpPr/>
      </dsp:nvSpPr>
      <dsp:spPr>
        <a:xfrm>
          <a:off x="2930884" y="2822790"/>
          <a:ext cx="2016200" cy="120972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Stop the suffering </a:t>
          </a:r>
          <a:endParaRPr lang="en-US" sz="1300" kern="1200" dirty="0"/>
        </a:p>
      </dsp:txBody>
      <dsp:txXfrm>
        <a:off x="2930884" y="2822790"/>
        <a:ext cx="2016200" cy="1209720"/>
      </dsp:txXfrm>
    </dsp:sp>
    <dsp:sp modelId="{768B23A2-CE71-4ED8-A51A-605E31FD2C03}">
      <dsp:nvSpPr>
        <dsp:cNvPr id="0" name=""/>
        <dsp:cNvSpPr/>
      </dsp:nvSpPr>
      <dsp:spPr>
        <a:xfrm>
          <a:off x="5148704" y="2822790"/>
          <a:ext cx="2016200" cy="120972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Stop the dehumanization  of our neighbours </a:t>
          </a:r>
          <a:endParaRPr lang="en-US" sz="1300" kern="1200" dirty="0"/>
        </a:p>
      </dsp:txBody>
      <dsp:txXfrm>
        <a:off x="5148704" y="2822790"/>
        <a:ext cx="2016200" cy="120972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8FE0F-4C56-4F34-B003-A9B4A4534A47}">
      <dsp:nvSpPr>
        <dsp:cNvPr id="0" name=""/>
        <dsp:cNvSpPr/>
      </dsp:nvSpPr>
      <dsp:spPr>
        <a:xfrm>
          <a:off x="0" y="355481"/>
          <a:ext cx="5367528" cy="11272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a:t>The 2022 Freedom Rights Movemnet includes minorities groups, that is p</a:t>
          </a:r>
          <a:r>
            <a:rPr lang="en-GB" sz="1600" kern="1200"/>
            <a:t>eo</a:t>
          </a:r>
          <a:r>
            <a:rPr lang="en-JE" sz="1600" kern="1200"/>
            <a:t>ple of colour, ethnic minorities, religious minorities, indiegnous, metis</a:t>
          </a:r>
          <a:endParaRPr lang="en-US" sz="1600" kern="1200"/>
        </a:p>
      </dsp:txBody>
      <dsp:txXfrm>
        <a:off x="55030" y="410511"/>
        <a:ext cx="5257468" cy="1017235"/>
      </dsp:txXfrm>
    </dsp:sp>
    <dsp:sp modelId="{C24284A5-D569-45CA-ADC5-D2CA418A25FC}">
      <dsp:nvSpPr>
        <dsp:cNvPr id="0" name=""/>
        <dsp:cNvSpPr/>
      </dsp:nvSpPr>
      <dsp:spPr>
        <a:xfrm>
          <a:off x="0" y="1528857"/>
          <a:ext cx="5367528" cy="112729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a:t>History tells us that </a:t>
          </a:r>
          <a:r>
            <a:rPr lang="en-GB" sz="1600" kern="1200"/>
            <a:t>th</a:t>
          </a:r>
          <a:r>
            <a:rPr lang="en-JE" sz="1600" kern="1200"/>
            <a:t>e majority never advanced humankind </a:t>
          </a:r>
          <a:endParaRPr lang="en-US" sz="1600" kern="1200"/>
        </a:p>
      </dsp:txBody>
      <dsp:txXfrm>
        <a:off x="55030" y="1583887"/>
        <a:ext cx="5257468" cy="1017235"/>
      </dsp:txXfrm>
    </dsp:sp>
    <dsp:sp modelId="{A521DEC3-16B5-4766-A2AD-D3CEFCA90042}">
      <dsp:nvSpPr>
        <dsp:cNvPr id="0" name=""/>
        <dsp:cNvSpPr/>
      </dsp:nvSpPr>
      <dsp:spPr>
        <a:xfrm>
          <a:off x="0" y="2702232"/>
          <a:ext cx="5367528" cy="112729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a:t>Examples of selfless leadership, minority voice that suffered for the sake of advancing freedom rights: Gortius, Mandela, Maclom X, Ghandi, Rosa Parks, Wangari, Lionel Johnson, Viola Damson, Arunchalam Muruganantham (Padman)</a:t>
          </a:r>
          <a:endParaRPr lang="en-US" sz="1600" kern="1200"/>
        </a:p>
      </dsp:txBody>
      <dsp:txXfrm>
        <a:off x="55030" y="2757262"/>
        <a:ext cx="5257468" cy="1017235"/>
      </dsp:txXfrm>
    </dsp:sp>
    <dsp:sp modelId="{F24013B2-D327-4DE5-9ED1-B349935DEDDD}">
      <dsp:nvSpPr>
        <dsp:cNvPr id="0" name=""/>
        <dsp:cNvSpPr/>
      </dsp:nvSpPr>
      <dsp:spPr>
        <a:xfrm>
          <a:off x="0" y="3875607"/>
          <a:ext cx="5367528" cy="112729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a:t>They all remind us of our humanity, the importance of human dignity, alleaviate human suffering, live free from punishment and value togetherness </a:t>
          </a:r>
          <a:endParaRPr lang="en-US" sz="1600" kern="1200"/>
        </a:p>
      </dsp:txBody>
      <dsp:txXfrm>
        <a:off x="55030" y="3930637"/>
        <a:ext cx="5257468" cy="101723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F20ADE-6B27-41FE-8444-CB3D9C2D3F07}">
      <dsp:nvSpPr>
        <dsp:cNvPr id="0" name=""/>
        <dsp:cNvSpPr/>
      </dsp:nvSpPr>
      <dsp:spPr>
        <a:xfrm rot="5400000">
          <a:off x="-286213" y="1774205"/>
          <a:ext cx="12724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DA34757-2ED1-4DE6-8AF1-A63B710A66A5}">
      <dsp:nvSpPr>
        <dsp:cNvPr id="0" name=""/>
        <dsp:cNvSpPr/>
      </dsp:nvSpPr>
      <dsp:spPr>
        <a:xfrm>
          <a:off x="3150" y="957205"/>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GB" sz="1100" kern="1200" dirty="0"/>
            <a:t>N</a:t>
          </a:r>
          <a:r>
            <a:rPr lang="en-JE" sz="1100" kern="1200"/>
            <a:t>ame-calling</a:t>
          </a:r>
          <a:endParaRPr lang="en-US" sz="1100" kern="1200" dirty="0"/>
        </a:p>
      </dsp:txBody>
      <dsp:txXfrm>
        <a:off x="33194" y="987249"/>
        <a:ext cx="1649567" cy="965705"/>
      </dsp:txXfrm>
    </dsp:sp>
    <dsp:sp modelId="{65BC5976-B1CF-4DFE-AA97-025D7487E854}">
      <dsp:nvSpPr>
        <dsp:cNvPr id="0" name=""/>
        <dsp:cNvSpPr/>
      </dsp:nvSpPr>
      <dsp:spPr>
        <a:xfrm rot="5400000">
          <a:off x="-286213" y="3056446"/>
          <a:ext cx="12724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D206EF2-D037-4C8B-9060-FEAF3B9A7688}">
      <dsp:nvSpPr>
        <dsp:cNvPr id="0" name=""/>
        <dsp:cNvSpPr/>
      </dsp:nvSpPr>
      <dsp:spPr>
        <a:xfrm>
          <a:off x="3150" y="2239447"/>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dirty="0"/>
            <a:t>Divided p</a:t>
          </a:r>
          <a:r>
            <a:rPr lang="en-GB" sz="1100" kern="1200" dirty="0"/>
            <a:t>eo</a:t>
          </a:r>
          <a:r>
            <a:rPr lang="en-JE" sz="1100" kern="1200" dirty="0"/>
            <a:t>ple, divided families </a:t>
          </a:r>
          <a:endParaRPr lang="en-US" sz="1100" kern="1200" dirty="0"/>
        </a:p>
      </dsp:txBody>
      <dsp:txXfrm>
        <a:off x="33194" y="2269491"/>
        <a:ext cx="1649567" cy="965705"/>
      </dsp:txXfrm>
    </dsp:sp>
    <dsp:sp modelId="{725F9BB2-B9B2-4D87-B55D-51E4AC7E05A1}">
      <dsp:nvSpPr>
        <dsp:cNvPr id="0" name=""/>
        <dsp:cNvSpPr/>
      </dsp:nvSpPr>
      <dsp:spPr>
        <a:xfrm>
          <a:off x="354907" y="3697567"/>
          <a:ext cx="22640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D8E388D-AAB9-4ED2-9056-8042E01ADC4A}">
      <dsp:nvSpPr>
        <dsp:cNvPr id="0" name=""/>
        <dsp:cNvSpPr/>
      </dsp:nvSpPr>
      <dsp:spPr>
        <a:xfrm>
          <a:off x="3150" y="3521689"/>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Caused suffering, to everyone (irrespective of COVID-19 vacciation status) </a:t>
          </a:r>
          <a:endParaRPr lang="en-US" sz="1100" kern="1200" dirty="0"/>
        </a:p>
      </dsp:txBody>
      <dsp:txXfrm>
        <a:off x="33194" y="3551733"/>
        <a:ext cx="1649567" cy="965705"/>
      </dsp:txXfrm>
    </dsp:sp>
    <dsp:sp modelId="{186C0991-5C89-4566-8EE8-E913FA7FBB04}">
      <dsp:nvSpPr>
        <dsp:cNvPr id="0" name=""/>
        <dsp:cNvSpPr/>
      </dsp:nvSpPr>
      <dsp:spPr>
        <a:xfrm rot="16200000">
          <a:off x="1987628" y="3056446"/>
          <a:ext cx="12724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1766FF4-B2DE-46EB-B31F-0C10F06061AE}">
      <dsp:nvSpPr>
        <dsp:cNvPr id="0" name=""/>
        <dsp:cNvSpPr/>
      </dsp:nvSpPr>
      <dsp:spPr>
        <a:xfrm>
          <a:off x="2276992" y="3521689"/>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Attacked the livelihoods of people </a:t>
          </a:r>
          <a:endParaRPr lang="en-US" sz="1100" kern="1200" dirty="0"/>
        </a:p>
      </dsp:txBody>
      <dsp:txXfrm>
        <a:off x="2307036" y="3551733"/>
        <a:ext cx="1649567" cy="965705"/>
      </dsp:txXfrm>
    </dsp:sp>
    <dsp:sp modelId="{14F28FB1-2940-4E23-B123-6D77A9C323D0}">
      <dsp:nvSpPr>
        <dsp:cNvPr id="0" name=""/>
        <dsp:cNvSpPr/>
      </dsp:nvSpPr>
      <dsp:spPr>
        <a:xfrm rot="16200000">
          <a:off x="1987628" y="1774205"/>
          <a:ext cx="12724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D761ECB-F9F7-4EC9-B4C2-B8BA2CE6D44E}">
      <dsp:nvSpPr>
        <dsp:cNvPr id="0" name=""/>
        <dsp:cNvSpPr/>
      </dsp:nvSpPr>
      <dsp:spPr>
        <a:xfrm>
          <a:off x="2276992" y="2239447"/>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Punishing </a:t>
          </a:r>
          <a:endParaRPr lang="en-US" sz="1100" kern="1200" dirty="0"/>
        </a:p>
      </dsp:txBody>
      <dsp:txXfrm>
        <a:off x="2307036" y="2269491"/>
        <a:ext cx="1649567" cy="965705"/>
      </dsp:txXfrm>
    </dsp:sp>
    <dsp:sp modelId="{223566E0-0EAC-4781-A58F-8C0D8EC19CEF}">
      <dsp:nvSpPr>
        <dsp:cNvPr id="0" name=""/>
        <dsp:cNvSpPr/>
      </dsp:nvSpPr>
      <dsp:spPr>
        <a:xfrm>
          <a:off x="2628749" y="1133084"/>
          <a:ext cx="22640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2FDC45-603E-41D8-A26B-AA66302C8971}">
      <dsp:nvSpPr>
        <dsp:cNvPr id="0" name=""/>
        <dsp:cNvSpPr/>
      </dsp:nvSpPr>
      <dsp:spPr>
        <a:xfrm>
          <a:off x="2276992" y="957205"/>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Changed Canadian culture from valuing freedom rights to punishing, hurting and hating members in our community </a:t>
          </a:r>
          <a:endParaRPr lang="en-US" sz="1100" kern="1200" dirty="0"/>
        </a:p>
      </dsp:txBody>
      <dsp:txXfrm>
        <a:off x="2307036" y="987249"/>
        <a:ext cx="1649567" cy="965705"/>
      </dsp:txXfrm>
    </dsp:sp>
    <dsp:sp modelId="{C24941C8-B36F-41F1-A48B-C7831F6BBEEA}">
      <dsp:nvSpPr>
        <dsp:cNvPr id="0" name=""/>
        <dsp:cNvSpPr/>
      </dsp:nvSpPr>
      <dsp:spPr>
        <a:xfrm rot="5400000">
          <a:off x="4261470" y="1774205"/>
          <a:ext cx="12724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00C2D45-887F-49CE-AD1F-A1426999ADF3}">
      <dsp:nvSpPr>
        <dsp:cNvPr id="0" name=""/>
        <dsp:cNvSpPr/>
      </dsp:nvSpPr>
      <dsp:spPr>
        <a:xfrm>
          <a:off x="4550834" y="957205"/>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Incited hatred </a:t>
          </a:r>
          <a:endParaRPr lang="en-US" sz="1100" kern="1200" dirty="0"/>
        </a:p>
      </dsp:txBody>
      <dsp:txXfrm>
        <a:off x="4580878" y="987249"/>
        <a:ext cx="1649567" cy="965705"/>
      </dsp:txXfrm>
    </dsp:sp>
    <dsp:sp modelId="{0842C1E9-DB3E-4042-B241-CFAFDFE0CF52}">
      <dsp:nvSpPr>
        <dsp:cNvPr id="0" name=""/>
        <dsp:cNvSpPr/>
      </dsp:nvSpPr>
      <dsp:spPr>
        <a:xfrm rot="5400000">
          <a:off x="4261470" y="3056446"/>
          <a:ext cx="1272415" cy="153869"/>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98F204-7240-4849-8396-1050F9B2B77A}">
      <dsp:nvSpPr>
        <dsp:cNvPr id="0" name=""/>
        <dsp:cNvSpPr/>
      </dsp:nvSpPr>
      <dsp:spPr>
        <a:xfrm>
          <a:off x="4550834" y="2239447"/>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Incited fear and intimidation </a:t>
          </a:r>
          <a:endParaRPr lang="en-US" sz="1100" kern="1200" dirty="0"/>
        </a:p>
      </dsp:txBody>
      <dsp:txXfrm>
        <a:off x="4580878" y="2269491"/>
        <a:ext cx="1649567" cy="965705"/>
      </dsp:txXfrm>
    </dsp:sp>
    <dsp:sp modelId="{56D20311-7512-4427-A2F3-FEA32C36A836}">
      <dsp:nvSpPr>
        <dsp:cNvPr id="0" name=""/>
        <dsp:cNvSpPr/>
      </dsp:nvSpPr>
      <dsp:spPr>
        <a:xfrm>
          <a:off x="4550834" y="3521689"/>
          <a:ext cx="1709655" cy="1025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JE" sz="1100" kern="1200"/>
            <a:t>Insincerity </a:t>
          </a:r>
          <a:endParaRPr lang="en-US" sz="1100" kern="1200" dirty="0"/>
        </a:p>
      </dsp:txBody>
      <dsp:txXfrm>
        <a:off x="4580878" y="3551733"/>
        <a:ext cx="1649567" cy="96570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F6E3DE-9B5C-4A4B-A0AB-414C4FD79FC2}">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073AC-BC02-4A3C-91DF-A41471B4B159}">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JE" sz="2200" kern="1200"/>
            <a:t>“Stability is important right now. People who have been through hard times often experience moral clarity and growth in character. If that is you, use it to speak truthfully and bodly, but not cruelly . Help others find their humanity and build bridges where possible…</a:t>
          </a:r>
          <a:endParaRPr lang="en-US" sz="2200" kern="1200" dirty="0"/>
        </a:p>
      </dsp:txBody>
      <dsp:txXfrm>
        <a:off x="608661" y="692298"/>
        <a:ext cx="4508047" cy="2799040"/>
      </dsp:txXfrm>
    </dsp:sp>
    <dsp:sp modelId="{5F15BDEF-B968-4BDE-B063-0E765CCDB5F8}">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38C15-CB6F-433B-A50B-EA6E69B4EEBC}">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JE" sz="2200" kern="1200" dirty="0"/>
            <a:t>This is not the time to be accelerationist or seek revenge. It is however a time for accountability, and we shou</a:t>
          </a:r>
          <a:r>
            <a:rPr lang="en-GB" sz="2200" kern="1200" dirty="0"/>
            <a:t>ld</a:t>
          </a:r>
          <a:r>
            <a:rPr lang="en-JE" sz="2200" kern="1200" dirty="0"/>
            <a:t> not ‘move on’ without acknowledging and learning from the mistakes that have been made. Tenacity and dogged determination are needed, but so is discernment.” </a:t>
          </a:r>
          <a:endParaRPr lang="en-US" sz="2200" kern="1200" dirty="0"/>
        </a:p>
      </dsp:txBody>
      <dsp:txXfrm>
        <a:off x="6331365" y="692298"/>
        <a:ext cx="4508047" cy="27990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05D1D-E14C-47F7-B54E-AF8EAF5C16D4}">
      <dsp:nvSpPr>
        <dsp:cNvPr id="0" name=""/>
        <dsp:cNvSpPr/>
      </dsp:nvSpPr>
      <dsp:spPr>
        <a:xfrm>
          <a:off x="311379" y="1053580"/>
          <a:ext cx="969328" cy="96932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A714A7-F3FC-4FDD-B987-C938A66DBB0E}">
      <dsp:nvSpPr>
        <dsp:cNvPr id="0" name=""/>
        <dsp:cNvSpPr/>
      </dsp:nvSpPr>
      <dsp:spPr>
        <a:xfrm>
          <a:off x="517957" y="1260158"/>
          <a:ext cx="556171" cy="5561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466F09-98DF-47E3-A08C-25F8CACD1313}">
      <dsp:nvSpPr>
        <dsp:cNvPr id="0" name=""/>
        <dsp:cNvSpPr/>
      </dsp:nvSpPr>
      <dsp:spPr>
        <a:xfrm>
          <a:off x="1512" y="2324830"/>
          <a:ext cx="1589062" cy="8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Post live link to POEC on your feed/platforms and name the witness to be testifying </a:t>
          </a:r>
          <a:endParaRPr lang="en-US" sz="1100" kern="1200" dirty="0"/>
        </a:p>
      </dsp:txBody>
      <dsp:txXfrm>
        <a:off x="1512" y="2324830"/>
        <a:ext cx="1589062" cy="814394"/>
      </dsp:txXfrm>
    </dsp:sp>
    <dsp:sp modelId="{6478EFA1-2EE3-4786-8CFB-3864DC7AE001}">
      <dsp:nvSpPr>
        <dsp:cNvPr id="0" name=""/>
        <dsp:cNvSpPr/>
      </dsp:nvSpPr>
      <dsp:spPr>
        <a:xfrm>
          <a:off x="2178527" y="1053580"/>
          <a:ext cx="969328" cy="96932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6BF6B2-E020-4349-84A6-1D83D0311250}">
      <dsp:nvSpPr>
        <dsp:cNvPr id="0" name=""/>
        <dsp:cNvSpPr/>
      </dsp:nvSpPr>
      <dsp:spPr>
        <a:xfrm>
          <a:off x="2385105" y="1260158"/>
          <a:ext cx="556171" cy="5561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A31BCE-6B2A-4C70-A8F2-A507EB3FD796}">
      <dsp:nvSpPr>
        <dsp:cNvPr id="0" name=""/>
        <dsp:cNvSpPr/>
      </dsp:nvSpPr>
      <dsp:spPr>
        <a:xfrm>
          <a:off x="1868660" y="2324830"/>
          <a:ext cx="1589062" cy="8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Consider your stakeholder engagement and priorities (interview, targeted messaging, online meeting/face-off to quell opponents)</a:t>
          </a:r>
          <a:endParaRPr lang="en-US" sz="1100" kern="1200" dirty="0"/>
        </a:p>
      </dsp:txBody>
      <dsp:txXfrm>
        <a:off x="1868660" y="2324830"/>
        <a:ext cx="1589062" cy="814394"/>
      </dsp:txXfrm>
    </dsp:sp>
    <dsp:sp modelId="{8CB25CC8-B7DE-4466-984C-55E6B51BB82B}">
      <dsp:nvSpPr>
        <dsp:cNvPr id="0" name=""/>
        <dsp:cNvSpPr/>
      </dsp:nvSpPr>
      <dsp:spPr>
        <a:xfrm>
          <a:off x="4045676" y="1053580"/>
          <a:ext cx="969328" cy="96932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32E264-7DFA-4AD6-A16A-0C2937121B9A}">
      <dsp:nvSpPr>
        <dsp:cNvPr id="0" name=""/>
        <dsp:cNvSpPr/>
      </dsp:nvSpPr>
      <dsp:spPr>
        <a:xfrm>
          <a:off x="4252254" y="1260158"/>
          <a:ext cx="556171" cy="5561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D1BC96E-48E7-4E00-8C6A-25B0ED916572}">
      <dsp:nvSpPr>
        <dsp:cNvPr id="0" name=""/>
        <dsp:cNvSpPr/>
      </dsp:nvSpPr>
      <dsp:spPr>
        <a:xfrm>
          <a:off x="3735809" y="2324830"/>
          <a:ext cx="1589062" cy="8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Include targeted messaging as per these slides </a:t>
          </a:r>
          <a:endParaRPr lang="en-US" sz="1100" kern="1200" dirty="0"/>
        </a:p>
      </dsp:txBody>
      <dsp:txXfrm>
        <a:off x="3735809" y="2324830"/>
        <a:ext cx="1589062" cy="814394"/>
      </dsp:txXfrm>
    </dsp:sp>
    <dsp:sp modelId="{E985BF32-DD08-451D-8CBD-0DBE75B91C74}">
      <dsp:nvSpPr>
        <dsp:cNvPr id="0" name=""/>
        <dsp:cNvSpPr/>
      </dsp:nvSpPr>
      <dsp:spPr>
        <a:xfrm>
          <a:off x="5912824" y="1053580"/>
          <a:ext cx="969328" cy="96932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05441F-1E72-483C-9311-7454C57CFBB6}">
      <dsp:nvSpPr>
        <dsp:cNvPr id="0" name=""/>
        <dsp:cNvSpPr/>
      </dsp:nvSpPr>
      <dsp:spPr>
        <a:xfrm>
          <a:off x="6119402" y="1260158"/>
          <a:ext cx="556171" cy="55617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1F8CA9-CF1B-4312-AC75-41250B2BA8A2}">
      <dsp:nvSpPr>
        <dsp:cNvPr id="0" name=""/>
        <dsp:cNvSpPr/>
      </dsp:nvSpPr>
      <dsp:spPr>
        <a:xfrm>
          <a:off x="5602957" y="2324830"/>
          <a:ext cx="1589062" cy="8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Include target photos as per these slides (tbd)</a:t>
          </a:r>
          <a:endParaRPr lang="en-US" sz="1100" kern="1200" dirty="0"/>
        </a:p>
      </dsp:txBody>
      <dsp:txXfrm>
        <a:off x="5602957" y="2324830"/>
        <a:ext cx="1589062" cy="814394"/>
      </dsp:txXfrm>
    </dsp:sp>
    <dsp:sp modelId="{57A1137C-1A95-4E22-B418-FD82FC1B7F31}">
      <dsp:nvSpPr>
        <dsp:cNvPr id="0" name=""/>
        <dsp:cNvSpPr/>
      </dsp:nvSpPr>
      <dsp:spPr>
        <a:xfrm>
          <a:off x="7779973" y="1053580"/>
          <a:ext cx="969328" cy="96932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0BE6FB-0B2D-4E63-8C74-ABE2C8F914ED}">
      <dsp:nvSpPr>
        <dsp:cNvPr id="0" name=""/>
        <dsp:cNvSpPr/>
      </dsp:nvSpPr>
      <dsp:spPr>
        <a:xfrm>
          <a:off x="7986551" y="1260158"/>
          <a:ext cx="556171" cy="55617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06E203-4936-426E-BA07-214115477491}">
      <dsp:nvSpPr>
        <dsp:cNvPr id="0" name=""/>
        <dsp:cNvSpPr/>
      </dsp:nvSpPr>
      <dsp:spPr>
        <a:xfrm>
          <a:off x="7470105" y="2324830"/>
          <a:ext cx="1589062" cy="8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Live posting during hearings</a:t>
          </a:r>
          <a:endParaRPr lang="en-US" sz="1100" kern="1200" dirty="0"/>
        </a:p>
      </dsp:txBody>
      <dsp:txXfrm>
        <a:off x="7470105" y="2324830"/>
        <a:ext cx="1589062" cy="814394"/>
      </dsp:txXfrm>
    </dsp:sp>
    <dsp:sp modelId="{C951BE6C-FDBF-4DB8-BD4D-261979D3BFBD}">
      <dsp:nvSpPr>
        <dsp:cNvPr id="0" name=""/>
        <dsp:cNvSpPr/>
      </dsp:nvSpPr>
      <dsp:spPr>
        <a:xfrm>
          <a:off x="9647121" y="1053580"/>
          <a:ext cx="969328" cy="969328"/>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6DA9C9-9A02-4AA2-808E-9C40449CA833}">
      <dsp:nvSpPr>
        <dsp:cNvPr id="0" name=""/>
        <dsp:cNvSpPr/>
      </dsp:nvSpPr>
      <dsp:spPr>
        <a:xfrm>
          <a:off x="9853699" y="1260158"/>
          <a:ext cx="556171" cy="55617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2D4839-2AC2-44BD-B7C8-B28827A64687}">
      <dsp:nvSpPr>
        <dsp:cNvPr id="0" name=""/>
        <dsp:cNvSpPr/>
      </dsp:nvSpPr>
      <dsp:spPr>
        <a:xfrm>
          <a:off x="9337254" y="2324830"/>
          <a:ext cx="1589062" cy="814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defRPr cap="all"/>
          </a:pPr>
          <a:r>
            <a:rPr lang="en-GB" sz="1100" kern="1200" dirty="0"/>
            <a:t>Daily digest  - end of day </a:t>
          </a:r>
          <a:endParaRPr lang="en-US" sz="1100" kern="1200" dirty="0"/>
        </a:p>
      </dsp:txBody>
      <dsp:txXfrm>
        <a:off x="9337254" y="2324830"/>
        <a:ext cx="1589062" cy="81439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CF36E-CE2D-410D-82BA-59AE4D4F1891}">
      <dsp:nvSpPr>
        <dsp:cNvPr id="0" name=""/>
        <dsp:cNvSpPr/>
      </dsp:nvSpPr>
      <dsp:spPr>
        <a:xfrm>
          <a:off x="0" y="140228"/>
          <a:ext cx="6263640" cy="7915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CCF</a:t>
          </a:r>
          <a:endParaRPr lang="en-US" sz="3300" kern="1200" dirty="0"/>
        </a:p>
      </dsp:txBody>
      <dsp:txXfrm>
        <a:off x="38638" y="178866"/>
        <a:ext cx="6186364" cy="714229"/>
      </dsp:txXfrm>
    </dsp:sp>
    <dsp:sp modelId="{4FE9F55A-86E1-4F06-986B-BA5B40549243}">
      <dsp:nvSpPr>
        <dsp:cNvPr id="0" name=""/>
        <dsp:cNvSpPr/>
      </dsp:nvSpPr>
      <dsp:spPr>
        <a:xfrm>
          <a:off x="0" y="1026773"/>
          <a:ext cx="6263640" cy="79150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CCLA</a:t>
          </a:r>
          <a:endParaRPr lang="en-US" sz="3300" kern="1200" dirty="0"/>
        </a:p>
      </dsp:txBody>
      <dsp:txXfrm>
        <a:off x="38638" y="1065411"/>
        <a:ext cx="6186364" cy="714229"/>
      </dsp:txXfrm>
    </dsp:sp>
    <dsp:sp modelId="{61FF1B82-A38D-4E7E-99C0-5101785DECF2}">
      <dsp:nvSpPr>
        <dsp:cNvPr id="0" name=""/>
        <dsp:cNvSpPr/>
      </dsp:nvSpPr>
      <dsp:spPr>
        <a:xfrm>
          <a:off x="0" y="1913319"/>
          <a:ext cx="6263640" cy="79150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JCCF</a:t>
          </a:r>
          <a:endParaRPr lang="en-US" sz="3300" kern="1200" dirty="0"/>
        </a:p>
      </dsp:txBody>
      <dsp:txXfrm>
        <a:off x="38638" y="1951957"/>
        <a:ext cx="6186364" cy="714229"/>
      </dsp:txXfrm>
    </dsp:sp>
    <dsp:sp modelId="{2F954EDC-5347-40CF-9BE6-0F8755083E4F}">
      <dsp:nvSpPr>
        <dsp:cNvPr id="0" name=""/>
        <dsp:cNvSpPr/>
      </dsp:nvSpPr>
      <dsp:spPr>
        <a:xfrm>
          <a:off x="0" y="2799864"/>
          <a:ext cx="6263640" cy="79150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New Democracy Fund </a:t>
          </a:r>
          <a:endParaRPr lang="en-US" sz="3300" kern="1200" dirty="0"/>
        </a:p>
      </dsp:txBody>
      <dsp:txXfrm>
        <a:off x="38638" y="2838502"/>
        <a:ext cx="6186364" cy="714229"/>
      </dsp:txXfrm>
    </dsp:sp>
    <dsp:sp modelId="{FDA6CB43-590A-4BAC-BF72-8B4683833C78}">
      <dsp:nvSpPr>
        <dsp:cNvPr id="0" name=""/>
        <dsp:cNvSpPr/>
      </dsp:nvSpPr>
      <dsp:spPr>
        <a:xfrm>
          <a:off x="0" y="3686409"/>
          <a:ext cx="6263640" cy="79150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Canada Human Rights Commission </a:t>
          </a:r>
          <a:endParaRPr lang="en-US" sz="3300" kern="1200" dirty="0"/>
        </a:p>
      </dsp:txBody>
      <dsp:txXfrm>
        <a:off x="38638" y="3725047"/>
        <a:ext cx="6186364" cy="714229"/>
      </dsp:txXfrm>
    </dsp:sp>
    <dsp:sp modelId="{B06C442F-EAB4-45AC-B727-BC4E0AAA4934}">
      <dsp:nvSpPr>
        <dsp:cNvPr id="0" name=""/>
        <dsp:cNvSpPr/>
      </dsp:nvSpPr>
      <dsp:spPr>
        <a:xfrm>
          <a:off x="0" y="4572954"/>
          <a:ext cx="6263640" cy="7915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dirty="0"/>
            <a:t>Anti-Hate Network </a:t>
          </a:r>
          <a:endParaRPr lang="en-US" sz="3300" kern="1200" dirty="0"/>
        </a:p>
      </dsp:txBody>
      <dsp:txXfrm>
        <a:off x="38638" y="4611592"/>
        <a:ext cx="6186364" cy="7142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813427-E138-4F26-9F59-BE865B119B70}">
      <dsp:nvSpPr>
        <dsp:cNvPr id="0" name=""/>
        <dsp:cNvSpPr/>
      </dsp:nvSpPr>
      <dsp:spPr>
        <a:xfrm>
          <a:off x="0" y="81800"/>
          <a:ext cx="6489509"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Human Rights Watch</a:t>
          </a:r>
          <a:endParaRPr lang="en-US" sz="2400" kern="1200" dirty="0"/>
        </a:p>
      </dsp:txBody>
      <dsp:txXfrm>
        <a:off x="28100" y="109900"/>
        <a:ext cx="6433309" cy="519439"/>
      </dsp:txXfrm>
    </dsp:sp>
    <dsp:sp modelId="{EF3AD8B8-B530-4CC2-81BF-DADA4BFCD18A}">
      <dsp:nvSpPr>
        <dsp:cNvPr id="0" name=""/>
        <dsp:cNvSpPr/>
      </dsp:nvSpPr>
      <dsp:spPr>
        <a:xfrm>
          <a:off x="0" y="726560"/>
          <a:ext cx="6489509" cy="575639"/>
        </a:xfrm>
        <a:prstGeom prst="roundRect">
          <a:avLst/>
        </a:prstGeom>
        <a:solidFill>
          <a:schemeClr val="accent5">
            <a:hueOff val="-965506"/>
            <a:satOff val="-2488"/>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Amnesty International </a:t>
          </a:r>
          <a:endParaRPr lang="en-US" sz="2400" kern="1200" dirty="0"/>
        </a:p>
      </dsp:txBody>
      <dsp:txXfrm>
        <a:off x="28100" y="754660"/>
        <a:ext cx="6433309" cy="519439"/>
      </dsp:txXfrm>
    </dsp:sp>
    <dsp:sp modelId="{F00A2E13-39CD-414F-8336-1347A319857C}">
      <dsp:nvSpPr>
        <dsp:cNvPr id="0" name=""/>
        <dsp:cNvSpPr/>
      </dsp:nvSpPr>
      <dsp:spPr>
        <a:xfrm>
          <a:off x="0" y="1371320"/>
          <a:ext cx="6489509" cy="575639"/>
        </a:xfrm>
        <a:prstGeom prst="roundRect">
          <a:avLst/>
        </a:prstGeom>
        <a:solidFill>
          <a:schemeClr val="accent5">
            <a:hueOff val="-1931012"/>
            <a:satOff val="-4977"/>
            <a:lumOff val="-33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ICRC</a:t>
          </a:r>
          <a:endParaRPr lang="en-US" sz="2400" kern="1200" dirty="0"/>
        </a:p>
      </dsp:txBody>
      <dsp:txXfrm>
        <a:off x="28100" y="1399420"/>
        <a:ext cx="6433309" cy="519439"/>
      </dsp:txXfrm>
    </dsp:sp>
    <dsp:sp modelId="{22DAD0B4-BE30-4C1F-AC0E-595EE86FF1D8}">
      <dsp:nvSpPr>
        <dsp:cNvPr id="0" name=""/>
        <dsp:cNvSpPr/>
      </dsp:nvSpPr>
      <dsp:spPr>
        <a:xfrm>
          <a:off x="0" y="2016080"/>
          <a:ext cx="6489509" cy="575639"/>
        </a:xfrm>
        <a:prstGeom prst="roundRect">
          <a:avLst/>
        </a:prstGeom>
        <a:solidFill>
          <a:schemeClr val="accent5">
            <a:hueOff val="-2896518"/>
            <a:satOff val="-7465"/>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Transparency International </a:t>
          </a:r>
          <a:endParaRPr lang="en-US" sz="2400" kern="1200" dirty="0"/>
        </a:p>
      </dsp:txBody>
      <dsp:txXfrm>
        <a:off x="28100" y="2044180"/>
        <a:ext cx="6433309" cy="519439"/>
      </dsp:txXfrm>
    </dsp:sp>
    <dsp:sp modelId="{E285440F-D2F8-4BDE-9088-99A90FF3FFE2}">
      <dsp:nvSpPr>
        <dsp:cNvPr id="0" name=""/>
        <dsp:cNvSpPr/>
      </dsp:nvSpPr>
      <dsp:spPr>
        <a:xfrm>
          <a:off x="0" y="2660840"/>
          <a:ext cx="6489509" cy="575639"/>
        </a:xfrm>
        <a:prstGeom prst="roundRect">
          <a:avLst/>
        </a:prstGeom>
        <a:solidFill>
          <a:schemeClr val="accent5">
            <a:hueOff val="-3862025"/>
            <a:satOff val="-9954"/>
            <a:lumOff val="-6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UNHRC</a:t>
          </a:r>
          <a:endParaRPr lang="en-US" sz="2400" kern="1200" dirty="0"/>
        </a:p>
      </dsp:txBody>
      <dsp:txXfrm>
        <a:off x="28100" y="2688940"/>
        <a:ext cx="6433309" cy="519439"/>
      </dsp:txXfrm>
    </dsp:sp>
    <dsp:sp modelId="{0E68012C-5025-4CD3-8EE2-789640D64508}">
      <dsp:nvSpPr>
        <dsp:cNvPr id="0" name=""/>
        <dsp:cNvSpPr/>
      </dsp:nvSpPr>
      <dsp:spPr>
        <a:xfrm>
          <a:off x="0" y="3305600"/>
          <a:ext cx="6489509" cy="575639"/>
        </a:xfrm>
        <a:prstGeom prst="roundRect">
          <a:avLst/>
        </a:prstGeom>
        <a:solidFill>
          <a:schemeClr val="accent5">
            <a:hueOff val="-4827531"/>
            <a:satOff val="-12442"/>
            <a:lumOff val="-84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Human Rights Without Frontiers International</a:t>
          </a:r>
        </a:p>
      </dsp:txBody>
      <dsp:txXfrm>
        <a:off x="28100" y="3333700"/>
        <a:ext cx="6433309" cy="519439"/>
      </dsp:txXfrm>
    </dsp:sp>
    <dsp:sp modelId="{1780C69D-7A5D-4213-AFBD-9C47A0BC05CF}">
      <dsp:nvSpPr>
        <dsp:cNvPr id="0" name=""/>
        <dsp:cNvSpPr/>
      </dsp:nvSpPr>
      <dsp:spPr>
        <a:xfrm>
          <a:off x="0" y="3950360"/>
          <a:ext cx="6489509" cy="575639"/>
        </a:xfrm>
        <a:prstGeom prst="roundRect">
          <a:avLst/>
        </a:prstGeom>
        <a:solidFill>
          <a:schemeClr val="accent5">
            <a:hueOff val="-5793037"/>
            <a:satOff val="-14931"/>
            <a:lumOff val="-100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Front Line Defenders </a:t>
          </a:r>
        </a:p>
      </dsp:txBody>
      <dsp:txXfrm>
        <a:off x="28100" y="3978460"/>
        <a:ext cx="6433309" cy="519439"/>
      </dsp:txXfrm>
    </dsp:sp>
    <dsp:sp modelId="{F2CB4049-FE12-4920-A1DF-2D93E10D1185}">
      <dsp:nvSpPr>
        <dsp:cNvPr id="0" name=""/>
        <dsp:cNvSpPr/>
      </dsp:nvSpPr>
      <dsp:spPr>
        <a:xfrm>
          <a:off x="0" y="4595120"/>
          <a:ext cx="6489509"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Minority Rights Group International</a:t>
          </a:r>
        </a:p>
      </dsp:txBody>
      <dsp:txXfrm>
        <a:off x="28100" y="4623220"/>
        <a:ext cx="6433309" cy="5194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9578DA-6472-4422-A90F-0762DB5A1C73}">
      <dsp:nvSpPr>
        <dsp:cNvPr id="0" name=""/>
        <dsp:cNvSpPr/>
      </dsp:nvSpPr>
      <dsp:spPr>
        <a:xfrm>
          <a:off x="0" y="4450"/>
          <a:ext cx="6117335" cy="94796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47F3EE6-F02C-4F0E-ADB1-23ABD3AEE44C}">
      <dsp:nvSpPr>
        <dsp:cNvPr id="0" name=""/>
        <dsp:cNvSpPr/>
      </dsp:nvSpPr>
      <dsp:spPr>
        <a:xfrm>
          <a:off x="286760" y="217743"/>
          <a:ext cx="521382" cy="5213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63424-A6FB-40CB-B792-E49A7D12BFE7}">
      <dsp:nvSpPr>
        <dsp:cNvPr id="0" name=""/>
        <dsp:cNvSpPr/>
      </dsp:nvSpPr>
      <dsp:spPr>
        <a:xfrm>
          <a:off x="1094903" y="4450"/>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JE" sz="1700" kern="1200"/>
            <a:t>The messages will be consistent for all stakeholder groups </a:t>
          </a:r>
          <a:endParaRPr lang="en-US" sz="1700" kern="1200" dirty="0"/>
        </a:p>
      </dsp:txBody>
      <dsp:txXfrm>
        <a:off x="1094903" y="4450"/>
        <a:ext cx="5022432" cy="947968"/>
      </dsp:txXfrm>
    </dsp:sp>
    <dsp:sp modelId="{7AFCAD8E-9A8F-4ADB-8713-3D95FA54840B}">
      <dsp:nvSpPr>
        <dsp:cNvPr id="0" name=""/>
        <dsp:cNvSpPr/>
      </dsp:nvSpPr>
      <dsp:spPr>
        <a:xfrm>
          <a:off x="0" y="1189411"/>
          <a:ext cx="6117335" cy="94796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BACD29-18F3-4453-8812-36720A3FD3A3}">
      <dsp:nvSpPr>
        <dsp:cNvPr id="0" name=""/>
        <dsp:cNvSpPr/>
      </dsp:nvSpPr>
      <dsp:spPr>
        <a:xfrm>
          <a:off x="286760" y="1402704"/>
          <a:ext cx="521382" cy="5213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6E0724-1656-4889-85E6-7263C4184DB1}">
      <dsp:nvSpPr>
        <dsp:cNvPr id="0" name=""/>
        <dsp:cNvSpPr/>
      </dsp:nvSpPr>
      <dsp:spPr>
        <a:xfrm>
          <a:off x="1094903" y="118941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JE" sz="1700" kern="1200"/>
            <a:t>There will be a baseline set of vocabulary to employ irrespective of context (lexicon) </a:t>
          </a:r>
          <a:endParaRPr lang="en-US" sz="1700" kern="1200" dirty="0"/>
        </a:p>
      </dsp:txBody>
      <dsp:txXfrm>
        <a:off x="1094903" y="1189411"/>
        <a:ext cx="5022432" cy="947968"/>
      </dsp:txXfrm>
    </dsp:sp>
    <dsp:sp modelId="{B4079D1D-7D32-4988-AAE0-965109428FB9}">
      <dsp:nvSpPr>
        <dsp:cNvPr id="0" name=""/>
        <dsp:cNvSpPr/>
      </dsp:nvSpPr>
      <dsp:spPr>
        <a:xfrm>
          <a:off x="0" y="2374371"/>
          <a:ext cx="6117335" cy="94796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A13348-2E5E-455A-B844-1A71FAADD7A9}">
      <dsp:nvSpPr>
        <dsp:cNvPr id="0" name=""/>
        <dsp:cNvSpPr/>
      </dsp:nvSpPr>
      <dsp:spPr>
        <a:xfrm>
          <a:off x="286760" y="2587664"/>
          <a:ext cx="521382" cy="5213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448A50-9B44-4024-8470-711DE644FF1B}">
      <dsp:nvSpPr>
        <dsp:cNvPr id="0" name=""/>
        <dsp:cNvSpPr/>
      </dsp:nvSpPr>
      <dsp:spPr>
        <a:xfrm>
          <a:off x="1094903" y="2374371"/>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JE" sz="1700" kern="1200"/>
            <a:t>The frequency of messaging will be organic (cannot control viral nature of H-Info on social media platforms) </a:t>
          </a:r>
          <a:endParaRPr lang="en-US" sz="1700" kern="1200" dirty="0"/>
        </a:p>
      </dsp:txBody>
      <dsp:txXfrm>
        <a:off x="1094903" y="2374371"/>
        <a:ext cx="5022432" cy="947968"/>
      </dsp:txXfrm>
    </dsp:sp>
    <dsp:sp modelId="{069308E8-FAB0-4872-AC31-672F08276CB9}">
      <dsp:nvSpPr>
        <dsp:cNvPr id="0" name=""/>
        <dsp:cNvSpPr/>
      </dsp:nvSpPr>
      <dsp:spPr>
        <a:xfrm>
          <a:off x="0" y="3559332"/>
          <a:ext cx="6117335" cy="94796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51F6D5-F0FF-47BE-95D6-B22DC5D0BFF2}">
      <dsp:nvSpPr>
        <dsp:cNvPr id="0" name=""/>
        <dsp:cNvSpPr/>
      </dsp:nvSpPr>
      <dsp:spPr>
        <a:xfrm>
          <a:off x="286760" y="3772625"/>
          <a:ext cx="521382" cy="52138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763B4E-9505-4725-8F30-FADDD6147817}">
      <dsp:nvSpPr>
        <dsp:cNvPr id="0" name=""/>
        <dsp:cNvSpPr/>
      </dsp:nvSpPr>
      <dsp:spPr>
        <a:xfrm>
          <a:off x="1094903" y="355933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JE" sz="1700" kern="1200"/>
            <a:t>Preferred cadence: daily dialogue, hashtags, take up space with messaging, twice weekly interviews, blogs </a:t>
          </a:r>
          <a:endParaRPr lang="en-US" sz="1700" kern="1200" dirty="0"/>
        </a:p>
      </dsp:txBody>
      <dsp:txXfrm>
        <a:off x="1094903" y="3559332"/>
        <a:ext cx="5022432" cy="947968"/>
      </dsp:txXfrm>
    </dsp:sp>
    <dsp:sp modelId="{B6F61BC3-86A5-41D5-B792-4CEF434474FA}">
      <dsp:nvSpPr>
        <dsp:cNvPr id="0" name=""/>
        <dsp:cNvSpPr/>
      </dsp:nvSpPr>
      <dsp:spPr>
        <a:xfrm>
          <a:off x="0" y="4744292"/>
          <a:ext cx="6117335" cy="947968"/>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0CEC84-82E8-4074-940E-E284F3CE5AAF}">
      <dsp:nvSpPr>
        <dsp:cNvPr id="0" name=""/>
        <dsp:cNvSpPr/>
      </dsp:nvSpPr>
      <dsp:spPr>
        <a:xfrm>
          <a:off x="286760" y="4957585"/>
          <a:ext cx="521382" cy="52138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F9D69-C207-4F2D-8E06-27624138197C}">
      <dsp:nvSpPr>
        <dsp:cNvPr id="0" name=""/>
        <dsp:cNvSpPr/>
      </dsp:nvSpPr>
      <dsp:spPr>
        <a:xfrm>
          <a:off x="1094903" y="4744292"/>
          <a:ext cx="5022432" cy="94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327" tIns="100327" rIns="100327" bIns="100327" numCol="1" spcCol="1270" anchor="ctr" anchorCtr="0">
          <a:noAutofit/>
        </a:bodyPr>
        <a:lstStyle/>
        <a:p>
          <a:pPr marL="0" lvl="0" indent="0" algn="l" defTabSz="755650">
            <a:lnSpc>
              <a:spcPct val="90000"/>
            </a:lnSpc>
            <a:spcBef>
              <a:spcPct val="0"/>
            </a:spcBef>
            <a:spcAft>
              <a:spcPct val="35000"/>
            </a:spcAft>
            <a:buNone/>
          </a:pPr>
          <a:r>
            <a:rPr lang="en-GB" sz="1700" kern="1200" dirty="0"/>
            <a:t>P</a:t>
          </a:r>
          <a:r>
            <a:rPr lang="en-JE" sz="1700" kern="1200"/>
            <a:t>romotional material (production) </a:t>
          </a:r>
          <a:endParaRPr lang="en-US" sz="1700" kern="1200" dirty="0"/>
        </a:p>
      </dsp:txBody>
      <dsp:txXfrm>
        <a:off x="1094903" y="4744292"/>
        <a:ext cx="5022432" cy="9479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5F186-C43D-41A7-9539-3B7BD095D822}">
      <dsp:nvSpPr>
        <dsp:cNvPr id="0" name=""/>
        <dsp:cNvSpPr/>
      </dsp:nvSpPr>
      <dsp:spPr>
        <a:xfrm>
          <a:off x="582645"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JE" sz="1400" kern="1200"/>
            <a:t>2022 Freedom Rights Movement or Freedom Rights Movement</a:t>
          </a:r>
          <a:endParaRPr lang="en-US" sz="1400" kern="1200"/>
        </a:p>
      </dsp:txBody>
      <dsp:txXfrm>
        <a:off x="582645" y="1178"/>
        <a:ext cx="2174490" cy="1304694"/>
      </dsp:txXfrm>
    </dsp:sp>
    <dsp:sp modelId="{D823700E-DFDC-492D-A63F-BD99C5F37085}">
      <dsp:nvSpPr>
        <dsp:cNvPr id="0" name=""/>
        <dsp:cNvSpPr/>
      </dsp:nvSpPr>
      <dsp:spPr>
        <a:xfrm>
          <a:off x="297458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Canadian Protestors </a:t>
          </a:r>
        </a:p>
      </dsp:txBody>
      <dsp:txXfrm>
        <a:off x="2974584" y="1178"/>
        <a:ext cx="2174490" cy="1304694"/>
      </dsp:txXfrm>
    </dsp:sp>
    <dsp:sp modelId="{D83DDD1A-6468-43AC-B4AA-DC2D39E1BE16}">
      <dsp:nvSpPr>
        <dsp:cNvPr id="0" name=""/>
        <dsp:cNvSpPr/>
      </dsp:nvSpPr>
      <dsp:spPr>
        <a:xfrm>
          <a:off x="536652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Families </a:t>
          </a:r>
        </a:p>
      </dsp:txBody>
      <dsp:txXfrm>
        <a:off x="5366524" y="1178"/>
        <a:ext cx="2174490" cy="1304694"/>
      </dsp:txXfrm>
    </dsp:sp>
    <dsp:sp modelId="{B20D681C-75C6-435A-9300-96278A7A893F}">
      <dsp:nvSpPr>
        <dsp:cNvPr id="0" name=""/>
        <dsp:cNvSpPr/>
      </dsp:nvSpPr>
      <dsp:spPr>
        <a:xfrm>
          <a:off x="7758464" y="1178"/>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Diverse (different ethnic, religious backgrounds, ages, professions, economic classes, gender, gay pride flag)</a:t>
          </a:r>
        </a:p>
      </dsp:txBody>
      <dsp:txXfrm>
        <a:off x="7758464" y="1178"/>
        <a:ext cx="2174490" cy="1304694"/>
      </dsp:txXfrm>
    </dsp:sp>
    <dsp:sp modelId="{9B6EE49F-9B78-475A-85EF-63DFA2AC2E7F}">
      <dsp:nvSpPr>
        <dsp:cNvPr id="0" name=""/>
        <dsp:cNvSpPr/>
      </dsp:nvSpPr>
      <dsp:spPr>
        <a:xfrm>
          <a:off x="582645"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Indigenous Participation </a:t>
          </a:r>
        </a:p>
      </dsp:txBody>
      <dsp:txXfrm>
        <a:off x="582645" y="1523321"/>
        <a:ext cx="2174490" cy="1304694"/>
      </dsp:txXfrm>
    </dsp:sp>
    <dsp:sp modelId="{7F23C7A3-66B1-454C-BF27-AD40C03D7C28}">
      <dsp:nvSpPr>
        <dsp:cNvPr id="0" name=""/>
        <dsp:cNvSpPr/>
      </dsp:nvSpPr>
      <dsp:spPr>
        <a:xfrm>
          <a:off x="297458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Not Organized, instead it was Coordinated like a Logistical Operation in a Humanitarian Aid/Relief situation, or Volunteer (Volunteer Lead)</a:t>
          </a:r>
        </a:p>
      </dsp:txBody>
      <dsp:txXfrm>
        <a:off x="2974584" y="1523321"/>
        <a:ext cx="2174490" cy="1304694"/>
      </dsp:txXfrm>
    </dsp:sp>
    <dsp:sp modelId="{495CDB3A-B6EB-4182-89C3-EE07E6C8B363}">
      <dsp:nvSpPr>
        <dsp:cNvPr id="0" name=""/>
        <dsp:cNvSpPr/>
      </dsp:nvSpPr>
      <dsp:spPr>
        <a:xfrm>
          <a:off x="536652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Logistic Rooms </a:t>
          </a:r>
        </a:p>
      </dsp:txBody>
      <dsp:txXfrm>
        <a:off x="5366524" y="1523321"/>
        <a:ext cx="2174490" cy="1304694"/>
      </dsp:txXfrm>
    </dsp:sp>
    <dsp:sp modelId="{B7EC3F36-A20E-4131-A846-17A25CAEA143}">
      <dsp:nvSpPr>
        <dsp:cNvPr id="0" name=""/>
        <dsp:cNvSpPr/>
      </dsp:nvSpPr>
      <dsp:spPr>
        <a:xfrm>
          <a:off x="7758464" y="1523321"/>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Variety of different Not For Profit and NGOs  present</a:t>
          </a:r>
        </a:p>
      </dsp:txBody>
      <dsp:txXfrm>
        <a:off x="7758464" y="1523321"/>
        <a:ext cx="2174490" cy="1304694"/>
      </dsp:txXfrm>
    </dsp:sp>
    <dsp:sp modelId="{D1D7CE58-BC22-4E08-8D46-E697C07445B4}">
      <dsp:nvSpPr>
        <dsp:cNvPr id="0" name=""/>
        <dsp:cNvSpPr/>
      </dsp:nvSpPr>
      <dsp:spPr>
        <a:xfrm>
          <a:off x="582645"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Different Factions vying to help</a:t>
          </a:r>
        </a:p>
      </dsp:txBody>
      <dsp:txXfrm>
        <a:off x="582645" y="3045465"/>
        <a:ext cx="2174490" cy="1304694"/>
      </dsp:txXfrm>
    </dsp:sp>
    <dsp:sp modelId="{5FBAE383-BD9C-4C3B-A364-C374AF5678B6}">
      <dsp:nvSpPr>
        <dsp:cNvPr id="0" name=""/>
        <dsp:cNvSpPr/>
      </dsp:nvSpPr>
      <dsp:spPr>
        <a:xfrm>
          <a:off x="297458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Peaceful protests</a:t>
          </a:r>
        </a:p>
      </dsp:txBody>
      <dsp:txXfrm>
        <a:off x="2974584" y="3045465"/>
        <a:ext cx="2174490" cy="1304694"/>
      </dsp:txXfrm>
    </dsp:sp>
    <dsp:sp modelId="{6DF13E28-2733-458F-B4AE-C7E315B81590}">
      <dsp:nvSpPr>
        <dsp:cNvPr id="0" name=""/>
        <dsp:cNvSpPr/>
      </dsp:nvSpPr>
      <dsp:spPr>
        <a:xfrm>
          <a:off x="536652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Humanitarian relief </a:t>
          </a:r>
        </a:p>
      </dsp:txBody>
      <dsp:txXfrm>
        <a:off x="5366524" y="3045465"/>
        <a:ext cx="2174490" cy="1304694"/>
      </dsp:txXfrm>
    </dsp:sp>
    <dsp:sp modelId="{987ED7D2-52C9-4EB7-9162-8E33A195C2C4}">
      <dsp:nvSpPr>
        <dsp:cNvPr id="0" name=""/>
        <dsp:cNvSpPr/>
      </dsp:nvSpPr>
      <dsp:spPr>
        <a:xfrm>
          <a:off x="7758464" y="3045465"/>
          <a:ext cx="2174490" cy="130469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Peaceful political dissidents </a:t>
          </a:r>
        </a:p>
      </dsp:txBody>
      <dsp:txXfrm>
        <a:off x="7758464" y="3045465"/>
        <a:ext cx="2174490" cy="13046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2FAAE2-BBD7-4F7C-8380-8BAE45B2072C}">
      <dsp:nvSpPr>
        <dsp:cNvPr id="0" name=""/>
        <dsp:cNvSpPr/>
      </dsp:nvSpPr>
      <dsp:spPr>
        <a:xfrm>
          <a:off x="0" y="124144"/>
          <a:ext cx="2753943" cy="16523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Togetherness – Broken/divided </a:t>
          </a:r>
        </a:p>
      </dsp:txBody>
      <dsp:txXfrm>
        <a:off x="0" y="124144"/>
        <a:ext cx="2753943" cy="1652366"/>
      </dsp:txXfrm>
    </dsp:sp>
    <dsp:sp modelId="{1B1D7319-32D7-4087-9E19-7D4292B246EA}">
      <dsp:nvSpPr>
        <dsp:cNvPr id="0" name=""/>
        <dsp:cNvSpPr/>
      </dsp:nvSpPr>
      <dsp:spPr>
        <a:xfrm>
          <a:off x="3029337" y="124144"/>
          <a:ext cx="2753943" cy="16523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Hope – Taken away </a:t>
          </a:r>
        </a:p>
      </dsp:txBody>
      <dsp:txXfrm>
        <a:off x="3029337" y="124144"/>
        <a:ext cx="2753943" cy="1652366"/>
      </dsp:txXfrm>
    </dsp:sp>
    <dsp:sp modelId="{8272C098-3719-42D6-9A5E-27711633D885}">
      <dsp:nvSpPr>
        <dsp:cNvPr id="0" name=""/>
        <dsp:cNvSpPr/>
      </dsp:nvSpPr>
      <dsp:spPr>
        <a:xfrm>
          <a:off x="6058675" y="124144"/>
          <a:ext cx="2753943" cy="16523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Future  - Uncertainty </a:t>
          </a:r>
        </a:p>
      </dsp:txBody>
      <dsp:txXfrm>
        <a:off x="6058675" y="124144"/>
        <a:ext cx="2753943" cy="1652366"/>
      </dsp:txXfrm>
    </dsp:sp>
    <dsp:sp modelId="{02E3DE31-E037-4BE4-91BA-2A073E792D84}">
      <dsp:nvSpPr>
        <dsp:cNvPr id="0" name=""/>
        <dsp:cNvSpPr/>
      </dsp:nvSpPr>
      <dsp:spPr>
        <a:xfrm>
          <a:off x="1514668" y="2051904"/>
          <a:ext cx="2753943" cy="16523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Canadian Civilians – Punished by government violence and state sponsored  use of force</a:t>
          </a:r>
        </a:p>
      </dsp:txBody>
      <dsp:txXfrm>
        <a:off x="1514668" y="2051904"/>
        <a:ext cx="2753943" cy="1652366"/>
      </dsp:txXfrm>
    </dsp:sp>
    <dsp:sp modelId="{E116CB88-4871-4757-A991-ABF9AFE8D731}">
      <dsp:nvSpPr>
        <dsp:cNvPr id="0" name=""/>
        <dsp:cNvSpPr/>
      </dsp:nvSpPr>
      <dsp:spPr>
        <a:xfrm>
          <a:off x="4544006" y="2051904"/>
          <a:ext cx="2753943" cy="16523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Victims – We are all victims </a:t>
          </a:r>
        </a:p>
      </dsp:txBody>
      <dsp:txXfrm>
        <a:off x="4544006" y="2051904"/>
        <a:ext cx="2753943" cy="165236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836975-E6FB-4F60-8B92-0B411B08048B}">
      <dsp:nvSpPr>
        <dsp:cNvPr id="0" name=""/>
        <dsp:cNvSpPr/>
      </dsp:nvSpPr>
      <dsp:spPr>
        <a:xfrm>
          <a:off x="280729" y="1032"/>
          <a:ext cx="2441971" cy="1465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Cruel Treatment and Punishment </a:t>
          </a:r>
        </a:p>
      </dsp:txBody>
      <dsp:txXfrm>
        <a:off x="280729" y="1032"/>
        <a:ext cx="2441971" cy="1465183"/>
      </dsp:txXfrm>
    </dsp:sp>
    <dsp:sp modelId="{BB61A3FB-FB68-4108-A13B-CD3C5EA81095}">
      <dsp:nvSpPr>
        <dsp:cNvPr id="0" name=""/>
        <dsp:cNvSpPr/>
      </dsp:nvSpPr>
      <dsp:spPr>
        <a:xfrm>
          <a:off x="2966898" y="1032"/>
          <a:ext cx="2441971" cy="1465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Suffered Loss – Irrevocable loss (health, mental health, financial loss, family and friends, reputation) </a:t>
          </a:r>
        </a:p>
      </dsp:txBody>
      <dsp:txXfrm>
        <a:off x="2966898" y="1032"/>
        <a:ext cx="2441971" cy="1465183"/>
      </dsp:txXfrm>
    </dsp:sp>
    <dsp:sp modelId="{F09421A5-6931-44A7-9515-04232D40C235}">
      <dsp:nvSpPr>
        <dsp:cNvPr id="0" name=""/>
        <dsp:cNvSpPr/>
      </dsp:nvSpPr>
      <dsp:spPr>
        <a:xfrm>
          <a:off x="280729" y="1710412"/>
          <a:ext cx="2441971" cy="1465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Harm and damages suffered</a:t>
          </a:r>
        </a:p>
      </dsp:txBody>
      <dsp:txXfrm>
        <a:off x="280729" y="1710412"/>
        <a:ext cx="2441971" cy="1465183"/>
      </dsp:txXfrm>
    </dsp:sp>
    <dsp:sp modelId="{BA24482B-D5C3-446C-BD5C-1C64C102553E}">
      <dsp:nvSpPr>
        <dsp:cNvPr id="0" name=""/>
        <dsp:cNvSpPr/>
      </dsp:nvSpPr>
      <dsp:spPr>
        <a:xfrm>
          <a:off x="2966898" y="1710412"/>
          <a:ext cx="2441971" cy="1465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Threats, hate and incitement of hatred (anti-protestors, media, PM) </a:t>
          </a:r>
        </a:p>
      </dsp:txBody>
      <dsp:txXfrm>
        <a:off x="2966898" y="1710412"/>
        <a:ext cx="2441971" cy="1465183"/>
      </dsp:txXfrm>
    </dsp:sp>
    <dsp:sp modelId="{467E193D-5873-44D1-940C-E28691312032}">
      <dsp:nvSpPr>
        <dsp:cNvPr id="0" name=""/>
        <dsp:cNvSpPr/>
      </dsp:nvSpPr>
      <dsp:spPr>
        <a:xfrm>
          <a:off x="1623814" y="3419792"/>
          <a:ext cx="2441971" cy="14651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Defamatory statements</a:t>
          </a:r>
        </a:p>
      </dsp:txBody>
      <dsp:txXfrm>
        <a:off x="1623814" y="3419792"/>
        <a:ext cx="2441971" cy="1465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F7F627-47C0-4CE6-B1D6-F5131C6B6AD2}">
      <dsp:nvSpPr>
        <dsp:cNvPr id="0" name=""/>
        <dsp:cNvSpPr/>
      </dsp:nvSpPr>
      <dsp:spPr>
        <a:xfrm>
          <a:off x="625053" y="2002"/>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Police Blockades</a:t>
          </a:r>
        </a:p>
      </dsp:txBody>
      <dsp:txXfrm>
        <a:off x="625053" y="2002"/>
        <a:ext cx="1610122" cy="966073"/>
      </dsp:txXfrm>
    </dsp:sp>
    <dsp:sp modelId="{3D60E53A-6465-4104-B721-223955F19613}">
      <dsp:nvSpPr>
        <dsp:cNvPr id="0" name=""/>
        <dsp:cNvSpPr/>
      </dsp:nvSpPr>
      <dsp:spPr>
        <a:xfrm>
          <a:off x="2396188" y="2002"/>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State sponsored violence towards its people </a:t>
          </a:r>
        </a:p>
      </dsp:txBody>
      <dsp:txXfrm>
        <a:off x="2396188" y="2002"/>
        <a:ext cx="1610122" cy="966073"/>
      </dsp:txXfrm>
    </dsp:sp>
    <dsp:sp modelId="{91D6E845-2CD7-4A12-988D-7CF701FCE1BF}">
      <dsp:nvSpPr>
        <dsp:cNvPr id="0" name=""/>
        <dsp:cNvSpPr/>
      </dsp:nvSpPr>
      <dsp:spPr>
        <a:xfrm>
          <a:off x="625053" y="1129089"/>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RCMP appeared and act like paramilitary forces</a:t>
          </a:r>
        </a:p>
      </dsp:txBody>
      <dsp:txXfrm>
        <a:off x="625053" y="1129089"/>
        <a:ext cx="1610122" cy="966073"/>
      </dsp:txXfrm>
    </dsp:sp>
    <dsp:sp modelId="{D91E35BC-0D9F-46DD-8267-227682E5A9F2}">
      <dsp:nvSpPr>
        <dsp:cNvPr id="0" name=""/>
        <dsp:cNvSpPr/>
      </dsp:nvSpPr>
      <dsp:spPr>
        <a:xfrm>
          <a:off x="2396188" y="1129089"/>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Sawed off wooden dowels used to beat people with </a:t>
          </a:r>
        </a:p>
      </dsp:txBody>
      <dsp:txXfrm>
        <a:off x="2396188" y="1129089"/>
        <a:ext cx="1610122" cy="966073"/>
      </dsp:txXfrm>
    </dsp:sp>
    <dsp:sp modelId="{59F4705F-F3B7-49B1-A642-889269063CBA}">
      <dsp:nvSpPr>
        <dsp:cNvPr id="0" name=""/>
        <dsp:cNvSpPr/>
      </dsp:nvSpPr>
      <dsp:spPr>
        <a:xfrm>
          <a:off x="625053" y="2256175"/>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Rifle pointed at women’s heads </a:t>
          </a:r>
        </a:p>
      </dsp:txBody>
      <dsp:txXfrm>
        <a:off x="625053" y="2256175"/>
        <a:ext cx="1610122" cy="966073"/>
      </dsp:txXfrm>
    </dsp:sp>
    <dsp:sp modelId="{A4B34491-CEB2-41FC-898C-3036EC142826}">
      <dsp:nvSpPr>
        <dsp:cNvPr id="0" name=""/>
        <dsp:cNvSpPr/>
      </dsp:nvSpPr>
      <dsp:spPr>
        <a:xfrm>
          <a:off x="2396188" y="2256175"/>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Beaten with a rifle </a:t>
          </a:r>
        </a:p>
      </dsp:txBody>
      <dsp:txXfrm>
        <a:off x="2396188" y="2256175"/>
        <a:ext cx="1610122" cy="966073"/>
      </dsp:txXfrm>
    </dsp:sp>
    <dsp:sp modelId="{DBD48E19-4AF5-4931-994B-535DBAFE3B33}">
      <dsp:nvSpPr>
        <dsp:cNvPr id="0" name=""/>
        <dsp:cNvSpPr/>
      </dsp:nvSpPr>
      <dsp:spPr>
        <a:xfrm>
          <a:off x="1510621" y="3383261"/>
          <a:ext cx="1610122" cy="96607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Media systemic racism (by not covering stories from ethnic, religious and other monitory groups) </a:t>
          </a:r>
        </a:p>
      </dsp:txBody>
      <dsp:txXfrm>
        <a:off x="1510621" y="3383261"/>
        <a:ext cx="1610122" cy="96607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75CC77-BB13-488D-B3AB-9E8AC038BB23}">
      <dsp:nvSpPr>
        <dsp:cNvPr id="0" name=""/>
        <dsp:cNvSpPr/>
      </dsp:nvSpPr>
      <dsp:spPr>
        <a:xfrm>
          <a:off x="45547" y="3080"/>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Police horse trampled indigenous woman </a:t>
          </a:r>
        </a:p>
      </dsp:txBody>
      <dsp:txXfrm>
        <a:off x="45547" y="3080"/>
        <a:ext cx="1627793" cy="976676"/>
      </dsp:txXfrm>
    </dsp:sp>
    <dsp:sp modelId="{D306F200-C95E-4C07-9249-FB3646D1D97F}">
      <dsp:nvSpPr>
        <dsp:cNvPr id="0" name=""/>
        <dsp:cNvSpPr/>
      </dsp:nvSpPr>
      <dsp:spPr>
        <a:xfrm>
          <a:off x="1836120" y="3080"/>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Excessive and cruel use of force</a:t>
          </a:r>
        </a:p>
      </dsp:txBody>
      <dsp:txXfrm>
        <a:off x="1836120" y="3080"/>
        <a:ext cx="1627793" cy="976676"/>
      </dsp:txXfrm>
    </dsp:sp>
    <dsp:sp modelId="{D897932C-AFB6-4B00-8C25-C0ABCA31F9BD}">
      <dsp:nvSpPr>
        <dsp:cNvPr id="0" name=""/>
        <dsp:cNvSpPr/>
      </dsp:nvSpPr>
      <dsp:spPr>
        <a:xfrm>
          <a:off x="3626693" y="3080"/>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Cruel punishment </a:t>
          </a:r>
        </a:p>
      </dsp:txBody>
      <dsp:txXfrm>
        <a:off x="3626693" y="3080"/>
        <a:ext cx="1627793" cy="976676"/>
      </dsp:txXfrm>
    </dsp:sp>
    <dsp:sp modelId="{342209BA-D4B6-4529-843B-6946395E0268}">
      <dsp:nvSpPr>
        <dsp:cNvPr id="0" name=""/>
        <dsp:cNvSpPr/>
      </dsp:nvSpPr>
      <dsp:spPr>
        <a:xfrm>
          <a:off x="45547" y="1142536"/>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Inhumane treatment </a:t>
          </a:r>
        </a:p>
      </dsp:txBody>
      <dsp:txXfrm>
        <a:off x="45547" y="1142536"/>
        <a:ext cx="1627793" cy="976676"/>
      </dsp:txXfrm>
    </dsp:sp>
    <dsp:sp modelId="{C8DDBD26-0FF9-4044-A3F6-466D58997E5F}">
      <dsp:nvSpPr>
        <dsp:cNvPr id="0" name=""/>
        <dsp:cNvSpPr/>
      </dsp:nvSpPr>
      <dsp:spPr>
        <a:xfrm>
          <a:off x="1836120" y="1142536"/>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Handcuffed protestors and drove them 30 minutes away in minus 25 temperatures with no access to public transportation </a:t>
          </a:r>
        </a:p>
      </dsp:txBody>
      <dsp:txXfrm>
        <a:off x="1836120" y="1142536"/>
        <a:ext cx="1627793" cy="976676"/>
      </dsp:txXfrm>
    </dsp:sp>
    <dsp:sp modelId="{8B9C5FC3-5E57-426B-A07D-216AF91B8BF8}">
      <dsp:nvSpPr>
        <dsp:cNvPr id="0" name=""/>
        <dsp:cNvSpPr/>
      </dsp:nvSpPr>
      <dsp:spPr>
        <a:xfrm>
          <a:off x="3626693" y="1142536"/>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JE" sz="1000" kern="1200"/>
            <a:t>Frozen bank accounts (cannot pay bills, bad credit score, cannot buy medicine for children) </a:t>
          </a:r>
          <a:endParaRPr lang="en-US" sz="1000" kern="1200" dirty="0"/>
        </a:p>
      </dsp:txBody>
      <dsp:txXfrm>
        <a:off x="3626693" y="1142536"/>
        <a:ext cx="1627793" cy="976676"/>
      </dsp:txXfrm>
    </dsp:sp>
    <dsp:sp modelId="{C3713E4A-5CB7-4072-A5FB-E4601EA794FE}">
      <dsp:nvSpPr>
        <dsp:cNvPr id="0" name=""/>
        <dsp:cNvSpPr/>
      </dsp:nvSpPr>
      <dsp:spPr>
        <a:xfrm>
          <a:off x="45547" y="2281992"/>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JE" sz="1000" kern="1200"/>
            <a:t>Physical injuries </a:t>
          </a:r>
          <a:endParaRPr lang="en-US" sz="1000" kern="1200" dirty="0"/>
        </a:p>
      </dsp:txBody>
      <dsp:txXfrm>
        <a:off x="45547" y="2281992"/>
        <a:ext cx="1627793" cy="976676"/>
      </dsp:txXfrm>
    </dsp:sp>
    <dsp:sp modelId="{30AD16D0-9896-4044-B38B-CA1B908A7F04}">
      <dsp:nvSpPr>
        <dsp:cNvPr id="0" name=""/>
        <dsp:cNvSpPr/>
      </dsp:nvSpPr>
      <dsp:spPr>
        <a:xfrm>
          <a:off x="1836120" y="2281992"/>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Post Traumatic Stress </a:t>
          </a:r>
        </a:p>
      </dsp:txBody>
      <dsp:txXfrm>
        <a:off x="1836120" y="2281992"/>
        <a:ext cx="1627793" cy="976676"/>
      </dsp:txXfrm>
    </dsp:sp>
    <dsp:sp modelId="{AE4FC0A7-846A-44A2-8B22-848376C064D1}">
      <dsp:nvSpPr>
        <dsp:cNvPr id="0" name=""/>
        <dsp:cNvSpPr/>
      </dsp:nvSpPr>
      <dsp:spPr>
        <a:xfrm>
          <a:off x="3626693" y="2281992"/>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Loss of livelihood, financial and economic violence</a:t>
          </a:r>
        </a:p>
      </dsp:txBody>
      <dsp:txXfrm>
        <a:off x="3626693" y="2281992"/>
        <a:ext cx="1627793" cy="976676"/>
      </dsp:txXfrm>
    </dsp:sp>
    <dsp:sp modelId="{80697C5C-A3B6-4D95-905E-228C7D81C45E}">
      <dsp:nvSpPr>
        <dsp:cNvPr id="0" name=""/>
        <dsp:cNvSpPr/>
      </dsp:nvSpPr>
      <dsp:spPr>
        <a:xfrm>
          <a:off x="1836120" y="3421447"/>
          <a:ext cx="1627793" cy="9766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dirty="0"/>
            <a:t>Dehumanized  </a:t>
          </a:r>
        </a:p>
      </dsp:txBody>
      <dsp:txXfrm>
        <a:off x="1836120" y="3421447"/>
        <a:ext cx="1627793" cy="9766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69FE81-6CEB-450C-9B96-31CEA5D1E33A}">
      <dsp:nvSpPr>
        <dsp:cNvPr id="0" name=""/>
        <dsp:cNvSpPr/>
      </dsp:nvSpPr>
      <dsp:spPr>
        <a:xfrm>
          <a:off x="0" y="235223"/>
          <a:ext cx="6263640" cy="16473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dirty="0"/>
            <a:t>Always refer to 2022 Freedom Rights Movement or Freedom Rights Movement as the overall, so when talking about the Truckers or Convoy be sure to include  that they are groups or elements of the overall 2022 Freedom Rights Movement (could be a catalsyt but was more the vehicle, an embodiment of hope for p</a:t>
          </a:r>
          <a:r>
            <a:rPr lang="en-GB" sz="1600" kern="1200" dirty="0"/>
            <a:t>eo</a:t>
          </a:r>
          <a:r>
            <a:rPr lang="en-JE" sz="1600" kern="1200" dirty="0"/>
            <a:t>ple that considered that </a:t>
          </a:r>
          <a:r>
            <a:rPr lang="en-GB" sz="1600" kern="1200" dirty="0"/>
            <a:t>th</a:t>
          </a:r>
          <a:r>
            <a:rPr lang="en-JE" sz="1600" kern="1200" dirty="0"/>
            <a:t>e government had overreached in its approach to managing COVID-19. </a:t>
          </a:r>
          <a:endParaRPr lang="en-US" sz="1600" kern="1200" dirty="0"/>
        </a:p>
      </dsp:txBody>
      <dsp:txXfrm>
        <a:off x="80417" y="315640"/>
        <a:ext cx="6102806" cy="1486526"/>
      </dsp:txXfrm>
    </dsp:sp>
    <dsp:sp modelId="{E38C3C41-5F6C-476B-AABC-0377479AE9DE}">
      <dsp:nvSpPr>
        <dsp:cNvPr id="0" name=""/>
        <dsp:cNvSpPr/>
      </dsp:nvSpPr>
      <dsp:spPr>
        <a:xfrm>
          <a:off x="0" y="1928663"/>
          <a:ext cx="6263640" cy="16473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dirty="0"/>
            <a:t>Alwa</a:t>
          </a:r>
          <a:r>
            <a:rPr lang="en-GB" sz="1600" kern="1200" dirty="0"/>
            <a:t>ys</a:t>
          </a:r>
          <a:r>
            <a:rPr lang="en-JE" sz="1600" kern="1200" dirty="0"/>
            <a:t> refer to COVID-19 vaccines (not just vaccines) </a:t>
          </a:r>
          <a:endParaRPr lang="en-US" sz="1600" kern="1200" dirty="0"/>
        </a:p>
      </dsp:txBody>
      <dsp:txXfrm>
        <a:off x="80417" y="2009080"/>
        <a:ext cx="6102806" cy="1486526"/>
      </dsp:txXfrm>
    </dsp:sp>
    <dsp:sp modelId="{FF856D72-74F9-4E07-A6B4-BBD1D3EC16EE}">
      <dsp:nvSpPr>
        <dsp:cNvPr id="0" name=""/>
        <dsp:cNvSpPr/>
      </dsp:nvSpPr>
      <dsp:spPr>
        <a:xfrm>
          <a:off x="0" y="3622104"/>
          <a:ext cx="6263640" cy="16473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JE" sz="1600" kern="1200" dirty="0"/>
            <a:t>Avoid using term ‘pandemic’ and instead focus on the words of </a:t>
          </a:r>
          <a:r>
            <a:rPr lang="en-GB" sz="1600" kern="1200" dirty="0"/>
            <a:t>th</a:t>
          </a:r>
          <a:r>
            <a:rPr lang="en-JE" sz="1600" kern="1200" dirty="0"/>
            <a:t>e measures used by the government (always bring focus to government actions, that is approach and measures).  </a:t>
          </a:r>
          <a:endParaRPr lang="en-US" sz="1600" kern="1200" dirty="0"/>
        </a:p>
      </dsp:txBody>
      <dsp:txXfrm>
        <a:off x="80417" y="3702521"/>
        <a:ext cx="6102806" cy="14865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C2F08-5399-44F6-B495-C65F0F350D76}">
      <dsp:nvSpPr>
        <dsp:cNvPr id="0" name=""/>
        <dsp:cNvSpPr/>
      </dsp:nvSpPr>
      <dsp:spPr>
        <a:xfrm>
          <a:off x="0" y="362844"/>
          <a:ext cx="6263640" cy="15584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JE" sz="1800" kern="1200" dirty="0"/>
            <a:t>When discsussing the Freedom Convoy or the Jan-Feb Ottawa Protests, include wording: grassroots, not organised, spontanoues, organic, a movemnet of ordinary p</a:t>
          </a:r>
          <a:r>
            <a:rPr lang="en-GB" sz="1800" kern="1200" dirty="0"/>
            <a:t>eo</a:t>
          </a:r>
          <a:r>
            <a:rPr lang="en-JE" sz="1800" kern="1200" dirty="0"/>
            <a:t>ple coming together in response to government’s COVID-19 measures (not j</a:t>
          </a:r>
          <a:r>
            <a:rPr lang="en-GB" sz="1800" kern="1200" dirty="0"/>
            <a:t>us</a:t>
          </a:r>
          <a:r>
            <a:rPr lang="en-JE" sz="1800" kern="1200" dirty="0"/>
            <a:t>t mandates, but measures, actions, approach) </a:t>
          </a:r>
          <a:endParaRPr lang="en-US" sz="1800" kern="1200" dirty="0"/>
        </a:p>
      </dsp:txBody>
      <dsp:txXfrm>
        <a:off x="76077" y="438921"/>
        <a:ext cx="6111486" cy="1406285"/>
      </dsp:txXfrm>
    </dsp:sp>
    <dsp:sp modelId="{7811DA5B-6030-42B9-9153-79EAF12869D1}">
      <dsp:nvSpPr>
        <dsp:cNvPr id="0" name=""/>
        <dsp:cNvSpPr/>
      </dsp:nvSpPr>
      <dsp:spPr>
        <a:xfrm>
          <a:off x="0" y="1973124"/>
          <a:ext cx="6263640" cy="155843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JE" sz="1800" kern="1200" dirty="0"/>
            <a:t>When mentioning ‘truckers’ include ‘ordinary Canadians’, families, working class, upper class, minority groups, p</a:t>
          </a:r>
          <a:r>
            <a:rPr lang="en-GB" sz="1800" kern="1200" dirty="0"/>
            <a:t>eo</a:t>
          </a:r>
          <a:r>
            <a:rPr lang="en-JE" sz="1800" kern="1200" dirty="0"/>
            <a:t>ple of colour, indigenous.</a:t>
          </a:r>
          <a:endParaRPr lang="en-US" sz="1800" kern="1200" dirty="0"/>
        </a:p>
      </dsp:txBody>
      <dsp:txXfrm>
        <a:off x="76077" y="2049201"/>
        <a:ext cx="6111486" cy="1406285"/>
      </dsp:txXfrm>
    </dsp:sp>
    <dsp:sp modelId="{02F45C4B-EE99-49D1-82DD-C0B871AE3A8E}">
      <dsp:nvSpPr>
        <dsp:cNvPr id="0" name=""/>
        <dsp:cNvSpPr/>
      </dsp:nvSpPr>
      <dsp:spPr>
        <a:xfrm>
          <a:off x="0" y="3583403"/>
          <a:ext cx="6263640" cy="15584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JE" sz="1800" kern="1200"/>
            <a:t>No national security problem  </a:t>
          </a:r>
          <a:endParaRPr lang="en-US" sz="1800" kern="1200" dirty="0"/>
        </a:p>
      </dsp:txBody>
      <dsp:txXfrm>
        <a:off x="76077" y="3659480"/>
        <a:ext cx="6111486" cy="140628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E0466-5D56-4071-99BC-2627F9F6AB71}" type="datetimeFigureOut">
              <a:rPr lang="en-US" smtClean="0"/>
              <a:t>10/16/2022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F9787-C8D5-410F-A9A7-8D46F5B30838}" type="slidenum">
              <a:rPr lang="en-US" smtClean="0"/>
              <a:t>‹#›</a:t>
            </a:fld>
            <a:endParaRPr lang="en-US" dirty="0"/>
          </a:p>
        </p:txBody>
      </p:sp>
    </p:spTree>
    <p:extLst>
      <p:ext uri="{BB962C8B-B14F-4D97-AF65-F5344CB8AC3E}">
        <p14:creationId xmlns:p14="http://schemas.microsoft.com/office/powerpoint/2010/main" val="15004015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humanrightscareers.com/magazine/international-human-rights-organizations/" TargetMode="External"/><Relationship Id="rId2" Type="http://schemas.openxmlformats.org/officeDocument/2006/relationships/slide" Target="../slides/slide72.xml"/><Relationship Id="rId1" Type="http://schemas.openxmlformats.org/officeDocument/2006/relationships/notesMaster" Target="../notesMasters/notesMaster1.xml"/><Relationship Id="rId4" Type="http://schemas.openxmlformats.org/officeDocument/2006/relationships/hyperlink" Target="https://www.humanrightscareers.com/issues/indigenous-human-rights-organiza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0F9787-C8D5-410F-A9A7-8D46F5B30838}" type="slidenum">
              <a:rPr lang="en-US" smtClean="0"/>
              <a:t>42</a:t>
            </a:fld>
            <a:endParaRPr lang="en-US" dirty="0"/>
          </a:p>
        </p:txBody>
      </p:sp>
    </p:spTree>
    <p:extLst>
      <p:ext uri="{BB962C8B-B14F-4D97-AF65-F5344CB8AC3E}">
        <p14:creationId xmlns:p14="http://schemas.microsoft.com/office/powerpoint/2010/main" val="1245207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25 International Human Rights Organizations | Human Rights Careers</a:t>
            </a:r>
            <a:endParaRPr lang="en-US" dirty="0"/>
          </a:p>
          <a:p>
            <a:r>
              <a:rPr lang="en-US" dirty="0">
                <a:hlinkClick r:id="rId4"/>
              </a:rPr>
              <a:t>15 Indigenous Human Rights Organizations to Follow | Human Rights Careers</a:t>
            </a:r>
            <a:endParaRPr lang="en-US" dirty="0"/>
          </a:p>
        </p:txBody>
      </p:sp>
      <p:sp>
        <p:nvSpPr>
          <p:cNvPr id="4" name="Slide Number Placeholder 3"/>
          <p:cNvSpPr>
            <a:spLocks noGrp="1"/>
          </p:cNvSpPr>
          <p:nvPr>
            <p:ph type="sldNum" sz="quarter" idx="5"/>
          </p:nvPr>
        </p:nvSpPr>
        <p:spPr/>
        <p:txBody>
          <a:bodyPr/>
          <a:lstStyle/>
          <a:p>
            <a:fld id="{A40F9787-C8D5-410F-A9A7-8D46F5B30838}" type="slidenum">
              <a:rPr lang="en-US" smtClean="0"/>
              <a:t>72</a:t>
            </a:fld>
            <a:endParaRPr lang="en-US" dirty="0"/>
          </a:p>
        </p:txBody>
      </p:sp>
    </p:spTree>
    <p:extLst>
      <p:ext uri="{BB962C8B-B14F-4D97-AF65-F5344CB8AC3E}">
        <p14:creationId xmlns:p14="http://schemas.microsoft.com/office/powerpoint/2010/main" val="2461588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D9048-4BAC-ACF4-87A3-0AB45ABEA8F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JE"/>
          </a:p>
        </p:txBody>
      </p:sp>
      <p:sp>
        <p:nvSpPr>
          <p:cNvPr id="3" name="Subtitle 2">
            <a:extLst>
              <a:ext uri="{FF2B5EF4-FFF2-40B4-BE49-F238E27FC236}">
                <a16:creationId xmlns:a16="http://schemas.microsoft.com/office/drawing/2014/main" id="{23EAB705-8CDE-A6B9-9A94-FC3E4476E6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JE"/>
          </a:p>
        </p:txBody>
      </p:sp>
      <p:sp>
        <p:nvSpPr>
          <p:cNvPr id="4" name="Date Placeholder 3">
            <a:extLst>
              <a:ext uri="{FF2B5EF4-FFF2-40B4-BE49-F238E27FC236}">
                <a16:creationId xmlns:a16="http://schemas.microsoft.com/office/drawing/2014/main" id="{4CAA3376-48F2-8F4B-2E4C-52004C6F580B}"/>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5" name="Footer Placeholder 4">
            <a:extLst>
              <a:ext uri="{FF2B5EF4-FFF2-40B4-BE49-F238E27FC236}">
                <a16:creationId xmlns:a16="http://schemas.microsoft.com/office/drawing/2014/main" id="{3D115D9A-32D1-E980-A252-6141BFA43F08}"/>
              </a:ext>
            </a:extLst>
          </p:cNvPr>
          <p:cNvSpPr>
            <a:spLocks noGrp="1"/>
          </p:cNvSpPr>
          <p:nvPr>
            <p:ph type="ftr" sz="quarter" idx="11"/>
          </p:nvPr>
        </p:nvSpPr>
        <p:spPr/>
        <p:txBody>
          <a:bodyPr/>
          <a:lstStyle/>
          <a:p>
            <a:endParaRPr lang="en-JE"/>
          </a:p>
        </p:txBody>
      </p:sp>
      <p:sp>
        <p:nvSpPr>
          <p:cNvPr id="6" name="Slide Number Placeholder 5">
            <a:extLst>
              <a:ext uri="{FF2B5EF4-FFF2-40B4-BE49-F238E27FC236}">
                <a16:creationId xmlns:a16="http://schemas.microsoft.com/office/drawing/2014/main" id="{89EDEC4A-D8EF-F5A4-F3FF-EAD6AD5F33B5}"/>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1824648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282C-7252-6F84-7774-F5C601CFF29E}"/>
              </a:ext>
            </a:extLst>
          </p:cNvPr>
          <p:cNvSpPr>
            <a:spLocks noGrp="1"/>
          </p:cNvSpPr>
          <p:nvPr>
            <p:ph type="title"/>
          </p:nvPr>
        </p:nvSpPr>
        <p:spPr/>
        <p:txBody>
          <a:bodyPr/>
          <a:lstStyle/>
          <a:p>
            <a:r>
              <a:rPr lang="en-GB"/>
              <a:t>Click to edit Master title style</a:t>
            </a:r>
            <a:endParaRPr lang="en-JE"/>
          </a:p>
        </p:txBody>
      </p:sp>
      <p:sp>
        <p:nvSpPr>
          <p:cNvPr id="3" name="Vertical Text Placeholder 2">
            <a:extLst>
              <a:ext uri="{FF2B5EF4-FFF2-40B4-BE49-F238E27FC236}">
                <a16:creationId xmlns:a16="http://schemas.microsoft.com/office/drawing/2014/main" id="{40009154-15BA-0925-7D9D-0E810C64A7E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4" name="Date Placeholder 3">
            <a:extLst>
              <a:ext uri="{FF2B5EF4-FFF2-40B4-BE49-F238E27FC236}">
                <a16:creationId xmlns:a16="http://schemas.microsoft.com/office/drawing/2014/main" id="{7E548308-1E19-715A-94E1-7E12A308EC54}"/>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5" name="Footer Placeholder 4">
            <a:extLst>
              <a:ext uri="{FF2B5EF4-FFF2-40B4-BE49-F238E27FC236}">
                <a16:creationId xmlns:a16="http://schemas.microsoft.com/office/drawing/2014/main" id="{E0B2E551-090E-5196-917A-B49C174A571E}"/>
              </a:ext>
            </a:extLst>
          </p:cNvPr>
          <p:cNvSpPr>
            <a:spLocks noGrp="1"/>
          </p:cNvSpPr>
          <p:nvPr>
            <p:ph type="ftr" sz="quarter" idx="11"/>
          </p:nvPr>
        </p:nvSpPr>
        <p:spPr/>
        <p:txBody>
          <a:bodyPr/>
          <a:lstStyle/>
          <a:p>
            <a:endParaRPr lang="en-JE"/>
          </a:p>
        </p:txBody>
      </p:sp>
      <p:sp>
        <p:nvSpPr>
          <p:cNvPr id="6" name="Slide Number Placeholder 5">
            <a:extLst>
              <a:ext uri="{FF2B5EF4-FFF2-40B4-BE49-F238E27FC236}">
                <a16:creationId xmlns:a16="http://schemas.microsoft.com/office/drawing/2014/main" id="{EE40CFF2-C380-1836-406C-38164F04DC95}"/>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1922271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83A70-1352-84AD-33F2-EBD1E71FF4D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JE"/>
          </a:p>
        </p:txBody>
      </p:sp>
      <p:sp>
        <p:nvSpPr>
          <p:cNvPr id="3" name="Vertical Text Placeholder 2">
            <a:extLst>
              <a:ext uri="{FF2B5EF4-FFF2-40B4-BE49-F238E27FC236}">
                <a16:creationId xmlns:a16="http://schemas.microsoft.com/office/drawing/2014/main" id="{DCD93D7C-0093-5555-BFE8-3DA6BB4FF0D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4" name="Date Placeholder 3">
            <a:extLst>
              <a:ext uri="{FF2B5EF4-FFF2-40B4-BE49-F238E27FC236}">
                <a16:creationId xmlns:a16="http://schemas.microsoft.com/office/drawing/2014/main" id="{E5FED9D8-8A50-FC09-4AFC-8A5641DD9ED4}"/>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5" name="Footer Placeholder 4">
            <a:extLst>
              <a:ext uri="{FF2B5EF4-FFF2-40B4-BE49-F238E27FC236}">
                <a16:creationId xmlns:a16="http://schemas.microsoft.com/office/drawing/2014/main" id="{A36DF75E-708A-08A4-D869-057A0BA7A72D}"/>
              </a:ext>
            </a:extLst>
          </p:cNvPr>
          <p:cNvSpPr>
            <a:spLocks noGrp="1"/>
          </p:cNvSpPr>
          <p:nvPr>
            <p:ph type="ftr" sz="quarter" idx="11"/>
          </p:nvPr>
        </p:nvSpPr>
        <p:spPr/>
        <p:txBody>
          <a:bodyPr/>
          <a:lstStyle/>
          <a:p>
            <a:endParaRPr lang="en-JE"/>
          </a:p>
        </p:txBody>
      </p:sp>
      <p:sp>
        <p:nvSpPr>
          <p:cNvPr id="6" name="Slide Number Placeholder 5">
            <a:extLst>
              <a:ext uri="{FF2B5EF4-FFF2-40B4-BE49-F238E27FC236}">
                <a16:creationId xmlns:a16="http://schemas.microsoft.com/office/drawing/2014/main" id="{65AFED58-5D25-615B-DAD6-4AFC6447F5E9}"/>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94295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A742-C507-F1F1-42AD-25131DEE0907}"/>
              </a:ext>
            </a:extLst>
          </p:cNvPr>
          <p:cNvSpPr>
            <a:spLocks noGrp="1"/>
          </p:cNvSpPr>
          <p:nvPr>
            <p:ph type="title"/>
          </p:nvPr>
        </p:nvSpPr>
        <p:spPr/>
        <p:txBody>
          <a:bodyPr/>
          <a:lstStyle/>
          <a:p>
            <a:r>
              <a:rPr lang="en-GB"/>
              <a:t>Click to edit Master title style</a:t>
            </a:r>
            <a:endParaRPr lang="en-JE"/>
          </a:p>
        </p:txBody>
      </p:sp>
      <p:sp>
        <p:nvSpPr>
          <p:cNvPr id="3" name="Content Placeholder 2">
            <a:extLst>
              <a:ext uri="{FF2B5EF4-FFF2-40B4-BE49-F238E27FC236}">
                <a16:creationId xmlns:a16="http://schemas.microsoft.com/office/drawing/2014/main" id="{9EEC56EB-16BE-1336-EEA6-EA1FF370F9E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4" name="Date Placeholder 3">
            <a:extLst>
              <a:ext uri="{FF2B5EF4-FFF2-40B4-BE49-F238E27FC236}">
                <a16:creationId xmlns:a16="http://schemas.microsoft.com/office/drawing/2014/main" id="{2F05C544-DE0A-614C-7E9C-19712DFDEDE3}"/>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5" name="Footer Placeholder 4">
            <a:extLst>
              <a:ext uri="{FF2B5EF4-FFF2-40B4-BE49-F238E27FC236}">
                <a16:creationId xmlns:a16="http://schemas.microsoft.com/office/drawing/2014/main" id="{7104A8CE-CD96-36E1-31D6-8AF8411715BA}"/>
              </a:ext>
            </a:extLst>
          </p:cNvPr>
          <p:cNvSpPr>
            <a:spLocks noGrp="1"/>
          </p:cNvSpPr>
          <p:nvPr>
            <p:ph type="ftr" sz="quarter" idx="11"/>
          </p:nvPr>
        </p:nvSpPr>
        <p:spPr/>
        <p:txBody>
          <a:bodyPr/>
          <a:lstStyle/>
          <a:p>
            <a:endParaRPr lang="en-JE"/>
          </a:p>
        </p:txBody>
      </p:sp>
      <p:sp>
        <p:nvSpPr>
          <p:cNvPr id="6" name="Slide Number Placeholder 5">
            <a:extLst>
              <a:ext uri="{FF2B5EF4-FFF2-40B4-BE49-F238E27FC236}">
                <a16:creationId xmlns:a16="http://schemas.microsoft.com/office/drawing/2014/main" id="{0D7A3462-6FE5-4A31-7EE2-3C75413DC687}"/>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2232905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7D5C0-A294-75B6-BC32-B3A41321BE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JE"/>
          </a:p>
        </p:txBody>
      </p:sp>
      <p:sp>
        <p:nvSpPr>
          <p:cNvPr id="3" name="Text Placeholder 2">
            <a:extLst>
              <a:ext uri="{FF2B5EF4-FFF2-40B4-BE49-F238E27FC236}">
                <a16:creationId xmlns:a16="http://schemas.microsoft.com/office/drawing/2014/main" id="{40BA7641-4CEA-F981-FFB1-F18B39431F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312A1FA-C2AC-4195-3B94-FDC6E7784977}"/>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5" name="Footer Placeholder 4">
            <a:extLst>
              <a:ext uri="{FF2B5EF4-FFF2-40B4-BE49-F238E27FC236}">
                <a16:creationId xmlns:a16="http://schemas.microsoft.com/office/drawing/2014/main" id="{BBE6D35A-E62B-2BB8-02A9-830D7D59385C}"/>
              </a:ext>
            </a:extLst>
          </p:cNvPr>
          <p:cNvSpPr>
            <a:spLocks noGrp="1"/>
          </p:cNvSpPr>
          <p:nvPr>
            <p:ph type="ftr" sz="quarter" idx="11"/>
          </p:nvPr>
        </p:nvSpPr>
        <p:spPr/>
        <p:txBody>
          <a:bodyPr/>
          <a:lstStyle/>
          <a:p>
            <a:endParaRPr lang="en-JE"/>
          </a:p>
        </p:txBody>
      </p:sp>
      <p:sp>
        <p:nvSpPr>
          <p:cNvPr id="6" name="Slide Number Placeholder 5">
            <a:extLst>
              <a:ext uri="{FF2B5EF4-FFF2-40B4-BE49-F238E27FC236}">
                <a16:creationId xmlns:a16="http://schemas.microsoft.com/office/drawing/2014/main" id="{B5F4B2B7-B8FB-35B9-E65A-F53F0FB78ECD}"/>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409462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5D5CB-95AA-CF68-5523-9806F2789480}"/>
              </a:ext>
            </a:extLst>
          </p:cNvPr>
          <p:cNvSpPr>
            <a:spLocks noGrp="1"/>
          </p:cNvSpPr>
          <p:nvPr>
            <p:ph type="title"/>
          </p:nvPr>
        </p:nvSpPr>
        <p:spPr/>
        <p:txBody>
          <a:bodyPr/>
          <a:lstStyle/>
          <a:p>
            <a:r>
              <a:rPr lang="en-GB"/>
              <a:t>Click to edit Master title style</a:t>
            </a:r>
            <a:endParaRPr lang="en-JE"/>
          </a:p>
        </p:txBody>
      </p:sp>
      <p:sp>
        <p:nvSpPr>
          <p:cNvPr id="3" name="Content Placeholder 2">
            <a:extLst>
              <a:ext uri="{FF2B5EF4-FFF2-40B4-BE49-F238E27FC236}">
                <a16:creationId xmlns:a16="http://schemas.microsoft.com/office/drawing/2014/main" id="{8C95D15E-1D9D-BD84-0914-FD97D509AE8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4" name="Content Placeholder 3">
            <a:extLst>
              <a:ext uri="{FF2B5EF4-FFF2-40B4-BE49-F238E27FC236}">
                <a16:creationId xmlns:a16="http://schemas.microsoft.com/office/drawing/2014/main" id="{7888C039-AD96-E50B-CB1B-529152C8E67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5" name="Date Placeholder 4">
            <a:extLst>
              <a:ext uri="{FF2B5EF4-FFF2-40B4-BE49-F238E27FC236}">
                <a16:creationId xmlns:a16="http://schemas.microsoft.com/office/drawing/2014/main" id="{7D95C8BA-AE6F-6BB9-DDB6-E5C7FB422CE1}"/>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6" name="Footer Placeholder 5">
            <a:extLst>
              <a:ext uri="{FF2B5EF4-FFF2-40B4-BE49-F238E27FC236}">
                <a16:creationId xmlns:a16="http://schemas.microsoft.com/office/drawing/2014/main" id="{C1400147-5645-4C7A-885E-F872D5761034}"/>
              </a:ext>
            </a:extLst>
          </p:cNvPr>
          <p:cNvSpPr>
            <a:spLocks noGrp="1"/>
          </p:cNvSpPr>
          <p:nvPr>
            <p:ph type="ftr" sz="quarter" idx="11"/>
          </p:nvPr>
        </p:nvSpPr>
        <p:spPr/>
        <p:txBody>
          <a:bodyPr/>
          <a:lstStyle/>
          <a:p>
            <a:endParaRPr lang="en-JE"/>
          </a:p>
        </p:txBody>
      </p:sp>
      <p:sp>
        <p:nvSpPr>
          <p:cNvPr id="7" name="Slide Number Placeholder 6">
            <a:extLst>
              <a:ext uri="{FF2B5EF4-FFF2-40B4-BE49-F238E27FC236}">
                <a16:creationId xmlns:a16="http://schemas.microsoft.com/office/drawing/2014/main" id="{959D809F-AEE8-E468-E7A4-934FBAC9E828}"/>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2928780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E3B78-DCA9-5DA8-0773-9C18A2714B3B}"/>
              </a:ext>
            </a:extLst>
          </p:cNvPr>
          <p:cNvSpPr>
            <a:spLocks noGrp="1"/>
          </p:cNvSpPr>
          <p:nvPr>
            <p:ph type="title"/>
          </p:nvPr>
        </p:nvSpPr>
        <p:spPr>
          <a:xfrm>
            <a:off x="839788" y="365125"/>
            <a:ext cx="10515600" cy="1325563"/>
          </a:xfrm>
        </p:spPr>
        <p:txBody>
          <a:bodyPr/>
          <a:lstStyle/>
          <a:p>
            <a:r>
              <a:rPr lang="en-GB"/>
              <a:t>Click to edit Master title style</a:t>
            </a:r>
            <a:endParaRPr lang="en-JE"/>
          </a:p>
        </p:txBody>
      </p:sp>
      <p:sp>
        <p:nvSpPr>
          <p:cNvPr id="3" name="Text Placeholder 2">
            <a:extLst>
              <a:ext uri="{FF2B5EF4-FFF2-40B4-BE49-F238E27FC236}">
                <a16:creationId xmlns:a16="http://schemas.microsoft.com/office/drawing/2014/main" id="{EB480996-4036-4021-5EC9-06827AB31F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DD41C61-A2B1-DFC1-6AC6-77936C80191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5" name="Text Placeholder 4">
            <a:extLst>
              <a:ext uri="{FF2B5EF4-FFF2-40B4-BE49-F238E27FC236}">
                <a16:creationId xmlns:a16="http://schemas.microsoft.com/office/drawing/2014/main" id="{49864223-51A9-4EA1-F25E-1E584C0D30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22930BF-6E20-2DD2-6479-DBC9E181132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7" name="Date Placeholder 6">
            <a:extLst>
              <a:ext uri="{FF2B5EF4-FFF2-40B4-BE49-F238E27FC236}">
                <a16:creationId xmlns:a16="http://schemas.microsoft.com/office/drawing/2014/main" id="{3D105548-50ED-8335-AD43-0941D7EADD42}"/>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8" name="Footer Placeholder 7">
            <a:extLst>
              <a:ext uri="{FF2B5EF4-FFF2-40B4-BE49-F238E27FC236}">
                <a16:creationId xmlns:a16="http://schemas.microsoft.com/office/drawing/2014/main" id="{0A9C6B97-D330-7C70-F50F-CFBF2B5312C4}"/>
              </a:ext>
            </a:extLst>
          </p:cNvPr>
          <p:cNvSpPr>
            <a:spLocks noGrp="1"/>
          </p:cNvSpPr>
          <p:nvPr>
            <p:ph type="ftr" sz="quarter" idx="11"/>
          </p:nvPr>
        </p:nvSpPr>
        <p:spPr/>
        <p:txBody>
          <a:bodyPr/>
          <a:lstStyle/>
          <a:p>
            <a:endParaRPr lang="en-JE"/>
          </a:p>
        </p:txBody>
      </p:sp>
      <p:sp>
        <p:nvSpPr>
          <p:cNvPr id="9" name="Slide Number Placeholder 8">
            <a:extLst>
              <a:ext uri="{FF2B5EF4-FFF2-40B4-BE49-F238E27FC236}">
                <a16:creationId xmlns:a16="http://schemas.microsoft.com/office/drawing/2014/main" id="{97E3A6AF-A6DF-0701-4EF8-0759C8CE91ED}"/>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3914624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0358-F75A-E89D-BC01-5E29BDE4B36E}"/>
              </a:ext>
            </a:extLst>
          </p:cNvPr>
          <p:cNvSpPr>
            <a:spLocks noGrp="1"/>
          </p:cNvSpPr>
          <p:nvPr>
            <p:ph type="title"/>
          </p:nvPr>
        </p:nvSpPr>
        <p:spPr/>
        <p:txBody>
          <a:bodyPr/>
          <a:lstStyle/>
          <a:p>
            <a:r>
              <a:rPr lang="en-GB"/>
              <a:t>Click to edit Master title style</a:t>
            </a:r>
            <a:endParaRPr lang="en-JE"/>
          </a:p>
        </p:txBody>
      </p:sp>
      <p:sp>
        <p:nvSpPr>
          <p:cNvPr id="3" name="Date Placeholder 2">
            <a:extLst>
              <a:ext uri="{FF2B5EF4-FFF2-40B4-BE49-F238E27FC236}">
                <a16:creationId xmlns:a16="http://schemas.microsoft.com/office/drawing/2014/main" id="{1C888E9C-2384-CE92-30F1-831F1FF99CE8}"/>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4" name="Footer Placeholder 3">
            <a:extLst>
              <a:ext uri="{FF2B5EF4-FFF2-40B4-BE49-F238E27FC236}">
                <a16:creationId xmlns:a16="http://schemas.microsoft.com/office/drawing/2014/main" id="{983AF75E-1336-5E18-C4A7-E09DF4F973A3}"/>
              </a:ext>
            </a:extLst>
          </p:cNvPr>
          <p:cNvSpPr>
            <a:spLocks noGrp="1"/>
          </p:cNvSpPr>
          <p:nvPr>
            <p:ph type="ftr" sz="quarter" idx="11"/>
          </p:nvPr>
        </p:nvSpPr>
        <p:spPr/>
        <p:txBody>
          <a:bodyPr/>
          <a:lstStyle/>
          <a:p>
            <a:endParaRPr lang="en-JE"/>
          </a:p>
        </p:txBody>
      </p:sp>
      <p:sp>
        <p:nvSpPr>
          <p:cNvPr id="5" name="Slide Number Placeholder 4">
            <a:extLst>
              <a:ext uri="{FF2B5EF4-FFF2-40B4-BE49-F238E27FC236}">
                <a16:creationId xmlns:a16="http://schemas.microsoft.com/office/drawing/2014/main" id="{7FFF3D0A-7C3F-F437-B8F6-56954C7A52D2}"/>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380137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0A7D4D-1386-3BD2-ED70-464A174D272A}"/>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3" name="Footer Placeholder 2">
            <a:extLst>
              <a:ext uri="{FF2B5EF4-FFF2-40B4-BE49-F238E27FC236}">
                <a16:creationId xmlns:a16="http://schemas.microsoft.com/office/drawing/2014/main" id="{C79C05E3-6475-5A17-F0E0-E6F0B3C0ED32}"/>
              </a:ext>
            </a:extLst>
          </p:cNvPr>
          <p:cNvSpPr>
            <a:spLocks noGrp="1"/>
          </p:cNvSpPr>
          <p:nvPr>
            <p:ph type="ftr" sz="quarter" idx="11"/>
          </p:nvPr>
        </p:nvSpPr>
        <p:spPr/>
        <p:txBody>
          <a:bodyPr/>
          <a:lstStyle/>
          <a:p>
            <a:endParaRPr lang="en-JE"/>
          </a:p>
        </p:txBody>
      </p:sp>
      <p:sp>
        <p:nvSpPr>
          <p:cNvPr id="4" name="Slide Number Placeholder 3">
            <a:extLst>
              <a:ext uri="{FF2B5EF4-FFF2-40B4-BE49-F238E27FC236}">
                <a16:creationId xmlns:a16="http://schemas.microsoft.com/office/drawing/2014/main" id="{7B4C1E25-9CD2-0745-70BB-409940141B46}"/>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109722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DA949-F198-0A73-4A98-BEBE3940B9A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JE"/>
          </a:p>
        </p:txBody>
      </p:sp>
      <p:sp>
        <p:nvSpPr>
          <p:cNvPr id="3" name="Content Placeholder 2">
            <a:extLst>
              <a:ext uri="{FF2B5EF4-FFF2-40B4-BE49-F238E27FC236}">
                <a16:creationId xmlns:a16="http://schemas.microsoft.com/office/drawing/2014/main" id="{B5939B4B-FE6B-C8A9-345A-FED2AA89E9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4" name="Text Placeholder 3">
            <a:extLst>
              <a:ext uri="{FF2B5EF4-FFF2-40B4-BE49-F238E27FC236}">
                <a16:creationId xmlns:a16="http://schemas.microsoft.com/office/drawing/2014/main" id="{4B7D7DE5-AF12-3B93-AD25-C0F4900014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1F1146D-A4FB-8500-6A1B-58E58D458622}"/>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6" name="Footer Placeholder 5">
            <a:extLst>
              <a:ext uri="{FF2B5EF4-FFF2-40B4-BE49-F238E27FC236}">
                <a16:creationId xmlns:a16="http://schemas.microsoft.com/office/drawing/2014/main" id="{028E8CFB-746B-C7C5-1363-8BA4A1A392EF}"/>
              </a:ext>
            </a:extLst>
          </p:cNvPr>
          <p:cNvSpPr>
            <a:spLocks noGrp="1"/>
          </p:cNvSpPr>
          <p:nvPr>
            <p:ph type="ftr" sz="quarter" idx="11"/>
          </p:nvPr>
        </p:nvSpPr>
        <p:spPr/>
        <p:txBody>
          <a:bodyPr/>
          <a:lstStyle/>
          <a:p>
            <a:endParaRPr lang="en-JE"/>
          </a:p>
        </p:txBody>
      </p:sp>
      <p:sp>
        <p:nvSpPr>
          <p:cNvPr id="7" name="Slide Number Placeholder 6">
            <a:extLst>
              <a:ext uri="{FF2B5EF4-FFF2-40B4-BE49-F238E27FC236}">
                <a16:creationId xmlns:a16="http://schemas.microsoft.com/office/drawing/2014/main" id="{B190147F-64BC-63C5-D8E7-83298CC716C8}"/>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583483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40979-1DBB-885A-F641-1CA7973E80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JE"/>
          </a:p>
        </p:txBody>
      </p:sp>
      <p:sp>
        <p:nvSpPr>
          <p:cNvPr id="3" name="Picture Placeholder 2">
            <a:extLst>
              <a:ext uri="{FF2B5EF4-FFF2-40B4-BE49-F238E27FC236}">
                <a16:creationId xmlns:a16="http://schemas.microsoft.com/office/drawing/2014/main" id="{A91F5773-169A-B097-8430-5FF0B27067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E"/>
          </a:p>
        </p:txBody>
      </p:sp>
      <p:sp>
        <p:nvSpPr>
          <p:cNvPr id="4" name="Text Placeholder 3">
            <a:extLst>
              <a:ext uri="{FF2B5EF4-FFF2-40B4-BE49-F238E27FC236}">
                <a16:creationId xmlns:a16="http://schemas.microsoft.com/office/drawing/2014/main" id="{31DAAC2C-DEC3-8FD2-982B-72E02EEEE6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BD08E8-B710-3A38-7F66-F51E15804230}"/>
              </a:ext>
            </a:extLst>
          </p:cNvPr>
          <p:cNvSpPr>
            <a:spLocks noGrp="1"/>
          </p:cNvSpPr>
          <p:nvPr>
            <p:ph type="dt" sz="half" idx="10"/>
          </p:nvPr>
        </p:nvSpPr>
        <p:spPr/>
        <p:txBody>
          <a:bodyPr/>
          <a:lstStyle/>
          <a:p>
            <a:fld id="{5BD48301-7726-E948-9C82-CC1E1DCD4845}" type="datetimeFigureOut">
              <a:rPr lang="en-JE" smtClean="0"/>
              <a:t>10/16/2022</a:t>
            </a:fld>
            <a:endParaRPr lang="en-JE"/>
          </a:p>
        </p:txBody>
      </p:sp>
      <p:sp>
        <p:nvSpPr>
          <p:cNvPr id="6" name="Footer Placeholder 5">
            <a:extLst>
              <a:ext uri="{FF2B5EF4-FFF2-40B4-BE49-F238E27FC236}">
                <a16:creationId xmlns:a16="http://schemas.microsoft.com/office/drawing/2014/main" id="{252589A5-44FE-25AA-B3E8-B3190EA520E2}"/>
              </a:ext>
            </a:extLst>
          </p:cNvPr>
          <p:cNvSpPr>
            <a:spLocks noGrp="1"/>
          </p:cNvSpPr>
          <p:nvPr>
            <p:ph type="ftr" sz="quarter" idx="11"/>
          </p:nvPr>
        </p:nvSpPr>
        <p:spPr/>
        <p:txBody>
          <a:bodyPr/>
          <a:lstStyle/>
          <a:p>
            <a:endParaRPr lang="en-JE"/>
          </a:p>
        </p:txBody>
      </p:sp>
      <p:sp>
        <p:nvSpPr>
          <p:cNvPr id="7" name="Slide Number Placeholder 6">
            <a:extLst>
              <a:ext uri="{FF2B5EF4-FFF2-40B4-BE49-F238E27FC236}">
                <a16:creationId xmlns:a16="http://schemas.microsoft.com/office/drawing/2014/main" id="{D2E131E4-193F-F0A1-EB93-4EC4B99659DA}"/>
              </a:ext>
            </a:extLst>
          </p:cNvPr>
          <p:cNvSpPr>
            <a:spLocks noGrp="1"/>
          </p:cNvSpPr>
          <p:nvPr>
            <p:ph type="sldNum" sz="quarter" idx="12"/>
          </p:nvPr>
        </p:nvSpPr>
        <p:spPr/>
        <p:txBody>
          <a:bodyPr/>
          <a:lstStyle/>
          <a:p>
            <a:fld id="{6542798C-60AE-7E43-ACB4-23194F6E4BEA}" type="slidenum">
              <a:rPr lang="en-JE" smtClean="0"/>
              <a:t>‹#›</a:t>
            </a:fld>
            <a:endParaRPr lang="en-JE"/>
          </a:p>
        </p:txBody>
      </p:sp>
    </p:spTree>
    <p:extLst>
      <p:ext uri="{BB962C8B-B14F-4D97-AF65-F5344CB8AC3E}">
        <p14:creationId xmlns:p14="http://schemas.microsoft.com/office/powerpoint/2010/main" val="1815140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A936E9-FF3F-C870-290F-28977F4E27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JE"/>
          </a:p>
        </p:txBody>
      </p:sp>
      <p:sp>
        <p:nvSpPr>
          <p:cNvPr id="3" name="Text Placeholder 2">
            <a:extLst>
              <a:ext uri="{FF2B5EF4-FFF2-40B4-BE49-F238E27FC236}">
                <a16:creationId xmlns:a16="http://schemas.microsoft.com/office/drawing/2014/main" id="{27F8133F-F859-0E31-FCBA-AFD1E5F430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JE"/>
          </a:p>
        </p:txBody>
      </p:sp>
      <p:sp>
        <p:nvSpPr>
          <p:cNvPr id="4" name="Date Placeholder 3">
            <a:extLst>
              <a:ext uri="{FF2B5EF4-FFF2-40B4-BE49-F238E27FC236}">
                <a16:creationId xmlns:a16="http://schemas.microsoft.com/office/drawing/2014/main" id="{78ACF928-2658-8C00-6643-A5611A0C3C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D48301-7726-E948-9C82-CC1E1DCD4845}" type="datetimeFigureOut">
              <a:rPr lang="en-JE" smtClean="0"/>
              <a:t>10/16/2022</a:t>
            </a:fld>
            <a:endParaRPr lang="en-JE"/>
          </a:p>
        </p:txBody>
      </p:sp>
      <p:sp>
        <p:nvSpPr>
          <p:cNvPr id="5" name="Footer Placeholder 4">
            <a:extLst>
              <a:ext uri="{FF2B5EF4-FFF2-40B4-BE49-F238E27FC236}">
                <a16:creationId xmlns:a16="http://schemas.microsoft.com/office/drawing/2014/main" id="{4BF17961-B766-C131-A466-2F0961CD97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E"/>
          </a:p>
        </p:txBody>
      </p:sp>
      <p:sp>
        <p:nvSpPr>
          <p:cNvPr id="6" name="Slide Number Placeholder 5">
            <a:extLst>
              <a:ext uri="{FF2B5EF4-FFF2-40B4-BE49-F238E27FC236}">
                <a16:creationId xmlns:a16="http://schemas.microsoft.com/office/drawing/2014/main" id="{7B298DE2-9C76-CA33-4198-3B171D576D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42798C-60AE-7E43-ACB4-23194F6E4BEA}" type="slidenum">
              <a:rPr lang="en-JE" smtClean="0"/>
              <a:t>‹#›</a:t>
            </a:fld>
            <a:endParaRPr lang="en-JE"/>
          </a:p>
        </p:txBody>
      </p:sp>
    </p:spTree>
    <p:extLst>
      <p:ext uri="{BB962C8B-B14F-4D97-AF65-F5344CB8AC3E}">
        <p14:creationId xmlns:p14="http://schemas.microsoft.com/office/powerpoint/2010/main" val="275969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publicorderemergencycommission.c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mailto:freedomrightsca@prontonmail.com" TargetMode="External"/><Relationship Id="rId2" Type="http://schemas.openxmlformats.org/officeDocument/2006/relationships/hyperlink" Target="https://publicorderemergencycommission.ca/share-your-views/" TargetMode="External"/><Relationship Id="rId1" Type="http://schemas.openxmlformats.org/officeDocument/2006/relationships/slideLayout" Target="../slideLayouts/slideLayout2.xml"/><Relationship Id="rId4" Type="http://schemas.openxmlformats.org/officeDocument/2006/relationships/hyperlink" Target="mailto:freedomrightsca@protonmail.com"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www.nytimes.com/2008/10/08/world/asia/08thai.html" TargetMode="External"/><Relationship Id="rId2" Type="http://schemas.openxmlformats.org/officeDocument/2006/relationships/hyperlink" Target="https://www.cnn.com/2016/05/17/africa/kenya-police-violence/index.html" TargetMode="External"/><Relationship Id="rId1" Type="http://schemas.openxmlformats.org/officeDocument/2006/relationships/slideLayout" Target="../slideLayouts/slideLayout2.xml"/><Relationship Id="rId6" Type="http://schemas.openxmlformats.org/officeDocument/2006/relationships/hyperlink" Target="https://www.commondreams.org/news/2018/10/29/300-human-rights-defenders-killed-last-year-global-activists-hammer-out-new-action" TargetMode="External"/><Relationship Id="rId5" Type="http://schemas.openxmlformats.org/officeDocument/2006/relationships/hyperlink" Target="https://lahorenama.wordpress.com/2008/08/20/lahore-tops-with-177-incidents-of-police-torture-in-six-months/" TargetMode="External"/><Relationship Id="rId4" Type="http://schemas.openxmlformats.org/officeDocument/2006/relationships/hyperlink" Target="https://www.ibtimes.com/hong-kong-protests-complaints-against-police-soar-1300-higher-total-previous-three-1719844"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8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8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8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8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88.xml.rels><?xml version="1.0" encoding="UTF-8" standalone="yes"?>
<Relationships xmlns="http://schemas.openxmlformats.org/package/2006/relationships"><Relationship Id="rId3" Type="http://schemas.openxmlformats.org/officeDocument/2006/relationships/hyperlink" Target="https://carnegieendowment.org/publications/interactive/protest-tracker" TargetMode="External"/><Relationship Id="rId2" Type="http://schemas.openxmlformats.org/officeDocument/2006/relationships/hyperlink" Target="https://www.dcaf.ch/policy-and-research"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994E6AD8-00FC-C4A4-D2CA-09B2D9E276DB}"/>
              </a:ext>
            </a:extLst>
          </p:cNvPr>
          <p:cNvSpPr>
            <a:spLocks noGrp="1"/>
          </p:cNvSpPr>
          <p:nvPr>
            <p:ph type="ctrTitle"/>
          </p:nvPr>
        </p:nvSpPr>
        <p:spPr>
          <a:xfrm>
            <a:off x="1870997" y="1607809"/>
            <a:ext cx="9236026" cy="2876680"/>
          </a:xfrm>
        </p:spPr>
        <p:txBody>
          <a:bodyPr anchor="b">
            <a:normAutofit/>
          </a:bodyPr>
          <a:lstStyle/>
          <a:p>
            <a:pPr algn="l"/>
            <a:r>
              <a:rPr lang="en-JE" sz="4600">
                <a:solidFill>
                  <a:srgbClr val="FFFFFF"/>
                </a:solidFill>
              </a:rPr>
              <a:t>2022 Freedom Rights Movement Stakeholder Engagement Strategy </a:t>
            </a:r>
            <a:r>
              <a:rPr lang="en-GB" sz="4600" dirty="0">
                <a:solidFill>
                  <a:srgbClr val="FFFFFF"/>
                </a:solidFill>
              </a:rPr>
              <a:t>&amp; </a:t>
            </a:r>
            <a:r>
              <a:rPr lang="en-JE" sz="4600">
                <a:solidFill>
                  <a:srgbClr val="FFFFFF"/>
                </a:solidFill>
              </a:rPr>
              <a:t>Communications Plan</a:t>
            </a:r>
            <a:br>
              <a:rPr lang="en-JE" sz="4600">
                <a:solidFill>
                  <a:srgbClr val="FFFFFF"/>
                </a:solidFill>
              </a:rPr>
            </a:br>
            <a:r>
              <a:rPr lang="en-JE" sz="4600">
                <a:solidFill>
                  <a:srgbClr val="FFFFFF"/>
                </a:solidFill>
              </a:rPr>
              <a:t>v.</a:t>
            </a:r>
            <a:r>
              <a:rPr lang="en-GB" sz="4600" dirty="0">
                <a:solidFill>
                  <a:srgbClr val="FFFFFF"/>
                </a:solidFill>
              </a:rPr>
              <a:t>5</a:t>
            </a:r>
            <a:endParaRPr lang="en-JE" sz="4600">
              <a:solidFill>
                <a:srgbClr val="FFFFFF"/>
              </a:solidFill>
            </a:endParaRPr>
          </a:p>
        </p:txBody>
      </p:sp>
    </p:spTree>
    <p:extLst>
      <p:ext uri="{BB962C8B-B14F-4D97-AF65-F5344CB8AC3E}">
        <p14:creationId xmlns:p14="http://schemas.microsoft.com/office/powerpoint/2010/main" val="1129974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ECCF-E7F2-34EF-0AC7-62D79B85A90F}"/>
              </a:ext>
            </a:extLst>
          </p:cNvPr>
          <p:cNvSpPr>
            <a:spLocks noGrp="1"/>
          </p:cNvSpPr>
          <p:nvPr>
            <p:ph type="title"/>
          </p:nvPr>
        </p:nvSpPr>
        <p:spPr>
          <a:xfrm>
            <a:off x="419725" y="201613"/>
            <a:ext cx="11031540" cy="1108076"/>
          </a:xfrm>
        </p:spPr>
        <p:txBody>
          <a:bodyPr>
            <a:normAutofit fontScale="90000"/>
          </a:bodyPr>
          <a:lstStyle/>
          <a:p>
            <a:r>
              <a:rPr lang="en-JE" b="1" dirty="0"/>
              <a:t>Alignment of Freedom Rights Movement Communication Tools</a:t>
            </a:r>
          </a:p>
        </p:txBody>
      </p:sp>
      <p:sp>
        <p:nvSpPr>
          <p:cNvPr id="6" name="Rectangle 4">
            <a:extLst>
              <a:ext uri="{FF2B5EF4-FFF2-40B4-BE49-F238E27FC236}">
                <a16:creationId xmlns:a16="http://schemas.microsoft.com/office/drawing/2014/main" id="{62A839FA-6714-C7FA-D973-BB7914746860}"/>
              </a:ext>
            </a:extLst>
          </p:cNvPr>
          <p:cNvSpPr>
            <a:spLocks noChangeArrowheads="1"/>
          </p:cNvSpPr>
          <p:nvPr/>
        </p:nvSpPr>
        <p:spPr bwMode="auto">
          <a:xfrm>
            <a:off x="4946650" y="1443038"/>
            <a:ext cx="3365500" cy="2163762"/>
          </a:xfrm>
          <a:prstGeom prst="rect">
            <a:avLst/>
          </a:prstGeom>
          <a:solidFill>
            <a:schemeClr val="bg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sp>
        <p:nvSpPr>
          <p:cNvPr id="7" name="Rectangle 5">
            <a:extLst>
              <a:ext uri="{FF2B5EF4-FFF2-40B4-BE49-F238E27FC236}">
                <a16:creationId xmlns:a16="http://schemas.microsoft.com/office/drawing/2014/main" id="{5C5D5772-0534-767C-92D4-A1F6D18BEB2E}"/>
              </a:ext>
            </a:extLst>
          </p:cNvPr>
          <p:cNvSpPr>
            <a:spLocks noChangeArrowheads="1"/>
          </p:cNvSpPr>
          <p:nvPr/>
        </p:nvSpPr>
        <p:spPr bwMode="auto">
          <a:xfrm>
            <a:off x="1568450" y="1443038"/>
            <a:ext cx="3384550" cy="2163762"/>
          </a:xfrm>
          <a:prstGeom prst="rect">
            <a:avLst/>
          </a:prstGeom>
          <a:solidFill>
            <a:srgbClr val="A1C2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sp>
        <p:nvSpPr>
          <p:cNvPr id="8" name="Rectangle 6">
            <a:extLst>
              <a:ext uri="{FF2B5EF4-FFF2-40B4-BE49-F238E27FC236}">
                <a16:creationId xmlns:a16="http://schemas.microsoft.com/office/drawing/2014/main" id="{5AE568A5-ACCF-CD60-64AA-6E94AD772691}"/>
              </a:ext>
            </a:extLst>
          </p:cNvPr>
          <p:cNvSpPr>
            <a:spLocks noChangeArrowheads="1"/>
          </p:cNvSpPr>
          <p:nvPr/>
        </p:nvSpPr>
        <p:spPr bwMode="auto">
          <a:xfrm>
            <a:off x="1568450" y="3473450"/>
            <a:ext cx="3384550" cy="2044700"/>
          </a:xfrm>
          <a:prstGeom prst="rect">
            <a:avLst/>
          </a:prstGeom>
          <a:solidFill>
            <a:srgbClr val="CC0000"/>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sp>
        <p:nvSpPr>
          <p:cNvPr id="9" name="Rectangle 7">
            <a:extLst>
              <a:ext uri="{FF2B5EF4-FFF2-40B4-BE49-F238E27FC236}">
                <a16:creationId xmlns:a16="http://schemas.microsoft.com/office/drawing/2014/main" id="{A3F9DA3F-D462-C4B9-F0FF-3F79580DC727}"/>
              </a:ext>
            </a:extLst>
          </p:cNvPr>
          <p:cNvSpPr>
            <a:spLocks noChangeArrowheads="1"/>
          </p:cNvSpPr>
          <p:nvPr/>
        </p:nvSpPr>
        <p:spPr bwMode="auto">
          <a:xfrm>
            <a:off x="4946650" y="3473450"/>
            <a:ext cx="3365500" cy="2044700"/>
          </a:xfrm>
          <a:prstGeom prst="rect">
            <a:avLst/>
          </a:prstGeom>
          <a:solidFill>
            <a:srgbClr val="A066CC"/>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sp>
        <p:nvSpPr>
          <p:cNvPr id="10" name="Text Box 10">
            <a:extLst>
              <a:ext uri="{FF2B5EF4-FFF2-40B4-BE49-F238E27FC236}">
                <a16:creationId xmlns:a16="http://schemas.microsoft.com/office/drawing/2014/main" id="{A74F71CC-4F35-8A87-6979-72565E86A575}"/>
              </a:ext>
            </a:extLst>
          </p:cNvPr>
          <p:cNvSpPr txBox="1">
            <a:spLocks noChangeArrowheads="1"/>
          </p:cNvSpPr>
          <p:nvPr/>
        </p:nvSpPr>
        <p:spPr bwMode="auto">
          <a:xfrm>
            <a:off x="2312988" y="5307013"/>
            <a:ext cx="1895475" cy="230187"/>
          </a:xfrm>
          <a:prstGeom prst="rect">
            <a:avLst/>
          </a:prstGeom>
          <a:noFill/>
          <a:ln>
            <a:noFill/>
          </a:ln>
          <a:effectLst/>
          <a:extLst>
            <a:ext uri="{909E8E84-426E-40DD-AFC4-6F175D3DCCD1}">
              <a14:hiddenFill xmlns:a14="http://schemas.microsoft.com/office/drawing/2010/main">
                <a:gradFill rotWithShape="0">
                  <a:gsLst>
                    <a:gs pos="0">
                      <a:srgbClr val="000000">
                        <a:gamma/>
                        <a:tint val="30196"/>
                        <a:invGamma/>
                      </a:srgbClr>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p>
            <a:pPr algn="ctr">
              <a:defRPr/>
            </a:pPr>
            <a:r>
              <a:rPr lang="en-GB" sz="1050" dirty="0">
                <a:solidFill>
                  <a:schemeClr val="tx1"/>
                </a:solidFill>
                <a:cs typeface="+mn-cs"/>
              </a:rPr>
              <a:t>Quadrant 1</a:t>
            </a:r>
          </a:p>
        </p:txBody>
      </p:sp>
      <p:sp>
        <p:nvSpPr>
          <p:cNvPr id="11" name="Text Box 11">
            <a:extLst>
              <a:ext uri="{FF2B5EF4-FFF2-40B4-BE49-F238E27FC236}">
                <a16:creationId xmlns:a16="http://schemas.microsoft.com/office/drawing/2014/main" id="{860E1678-21D1-D7F8-507A-9C1284B953D6}"/>
              </a:ext>
            </a:extLst>
          </p:cNvPr>
          <p:cNvSpPr txBox="1">
            <a:spLocks noChangeArrowheads="1"/>
          </p:cNvSpPr>
          <p:nvPr/>
        </p:nvSpPr>
        <p:spPr bwMode="auto">
          <a:xfrm>
            <a:off x="2311400" y="3244850"/>
            <a:ext cx="1898650" cy="230188"/>
          </a:xfrm>
          <a:prstGeom prst="rect">
            <a:avLst/>
          </a:prstGeom>
          <a:noFill/>
          <a:ln>
            <a:noFill/>
          </a:ln>
          <a:effectLst/>
          <a:extLst>
            <a:ext uri="{909E8E84-426E-40DD-AFC4-6F175D3DCCD1}">
              <a14:hiddenFill xmlns:a14="http://schemas.microsoft.com/office/drawing/2010/main">
                <a:gradFill rotWithShape="0">
                  <a:gsLst>
                    <a:gs pos="0">
                      <a:srgbClr val="000000">
                        <a:gamma/>
                        <a:tint val="30196"/>
                        <a:invGamma/>
                      </a:srgbClr>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p>
            <a:pPr algn="ctr">
              <a:defRPr/>
            </a:pPr>
            <a:r>
              <a:rPr lang="en-GB" sz="1050" dirty="0">
                <a:solidFill>
                  <a:schemeClr val="tx1"/>
                </a:solidFill>
                <a:cs typeface="+mn-cs"/>
              </a:rPr>
              <a:t>Quadrant  2</a:t>
            </a:r>
          </a:p>
        </p:txBody>
      </p:sp>
      <p:sp>
        <p:nvSpPr>
          <p:cNvPr id="12" name="Text Box 12">
            <a:extLst>
              <a:ext uri="{FF2B5EF4-FFF2-40B4-BE49-F238E27FC236}">
                <a16:creationId xmlns:a16="http://schemas.microsoft.com/office/drawing/2014/main" id="{87E1D5AF-EBC5-669E-8E91-D4D6136C0B57}"/>
              </a:ext>
            </a:extLst>
          </p:cNvPr>
          <p:cNvSpPr txBox="1">
            <a:spLocks noChangeArrowheads="1"/>
          </p:cNvSpPr>
          <p:nvPr/>
        </p:nvSpPr>
        <p:spPr bwMode="auto">
          <a:xfrm>
            <a:off x="5681663" y="5292725"/>
            <a:ext cx="1895475" cy="231775"/>
          </a:xfrm>
          <a:prstGeom prst="rect">
            <a:avLst/>
          </a:prstGeom>
          <a:noFill/>
          <a:ln>
            <a:noFill/>
          </a:ln>
          <a:effectLst/>
          <a:extLst>
            <a:ext uri="{909E8E84-426E-40DD-AFC4-6F175D3DCCD1}">
              <a14:hiddenFill xmlns:a14="http://schemas.microsoft.com/office/drawing/2010/main">
                <a:gradFill rotWithShape="0">
                  <a:gsLst>
                    <a:gs pos="0">
                      <a:srgbClr val="000000">
                        <a:gamma/>
                        <a:tint val="30196"/>
                        <a:invGamma/>
                      </a:srgbClr>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p>
            <a:pPr algn="ctr">
              <a:defRPr/>
            </a:pPr>
            <a:r>
              <a:rPr lang="en-GB" sz="1050" dirty="0">
                <a:solidFill>
                  <a:schemeClr val="tx1"/>
                </a:solidFill>
                <a:cs typeface="+mn-cs"/>
              </a:rPr>
              <a:t>Quadrant 3</a:t>
            </a:r>
          </a:p>
        </p:txBody>
      </p:sp>
      <p:sp>
        <p:nvSpPr>
          <p:cNvPr id="13" name="Text Box 13">
            <a:extLst>
              <a:ext uri="{FF2B5EF4-FFF2-40B4-BE49-F238E27FC236}">
                <a16:creationId xmlns:a16="http://schemas.microsoft.com/office/drawing/2014/main" id="{84F8D441-A1F2-46BE-2EF9-90F91E432CE6}"/>
              </a:ext>
            </a:extLst>
          </p:cNvPr>
          <p:cNvSpPr txBox="1">
            <a:spLocks noChangeArrowheads="1"/>
          </p:cNvSpPr>
          <p:nvPr/>
        </p:nvSpPr>
        <p:spPr bwMode="auto">
          <a:xfrm>
            <a:off x="5681663" y="3244850"/>
            <a:ext cx="1895475" cy="230188"/>
          </a:xfrm>
          <a:prstGeom prst="rect">
            <a:avLst/>
          </a:prstGeom>
          <a:noFill/>
          <a:ln>
            <a:noFill/>
          </a:ln>
          <a:effectLst/>
          <a:extLst>
            <a:ext uri="{909E8E84-426E-40DD-AFC4-6F175D3DCCD1}">
              <a14:hiddenFill xmlns:a14="http://schemas.microsoft.com/office/drawing/2010/main">
                <a:gradFill rotWithShape="0">
                  <a:gsLst>
                    <a:gs pos="0">
                      <a:srgbClr val="000000">
                        <a:gamma/>
                        <a:tint val="30196"/>
                        <a:invGamma/>
                      </a:srgbClr>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p>
            <a:pPr algn="ctr">
              <a:defRPr/>
            </a:pPr>
            <a:r>
              <a:rPr lang="en-GB" sz="1050" dirty="0">
                <a:solidFill>
                  <a:schemeClr val="tx1"/>
                </a:solidFill>
                <a:cs typeface="+mn-cs"/>
              </a:rPr>
              <a:t>Quadrant 4</a:t>
            </a:r>
          </a:p>
        </p:txBody>
      </p:sp>
      <p:sp>
        <p:nvSpPr>
          <p:cNvPr id="14" name="Text Box 14">
            <a:extLst>
              <a:ext uri="{FF2B5EF4-FFF2-40B4-BE49-F238E27FC236}">
                <a16:creationId xmlns:a16="http://schemas.microsoft.com/office/drawing/2014/main" id="{A253F132-4E4F-59F9-42C0-9540C8A09640}"/>
              </a:ext>
            </a:extLst>
          </p:cNvPr>
          <p:cNvSpPr txBox="1">
            <a:spLocks noChangeArrowheads="1"/>
          </p:cNvSpPr>
          <p:nvPr/>
        </p:nvSpPr>
        <p:spPr bwMode="auto">
          <a:xfrm>
            <a:off x="1814513" y="1484313"/>
            <a:ext cx="2892425" cy="3032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675" tIns="28337" rIns="56675" bIns="28337">
            <a:spAutoFit/>
          </a:bodyPr>
          <a:lstStyle>
            <a:lvl1pPr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defTabSz="757238">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a:spcBef>
                <a:spcPct val="0"/>
              </a:spcBef>
              <a:buClrTx/>
              <a:buFontTx/>
              <a:buNone/>
            </a:pPr>
            <a:r>
              <a:rPr lang="en-GB" altLang="en-US" sz="1600" b="1" dirty="0">
                <a:latin typeface="Arial" panose="020B0604020202020204" pitchFamily="34" charset="0"/>
              </a:rPr>
              <a:t>Address concerns</a:t>
            </a:r>
          </a:p>
        </p:txBody>
      </p:sp>
      <p:sp>
        <p:nvSpPr>
          <p:cNvPr id="15" name="Text Box 15">
            <a:extLst>
              <a:ext uri="{FF2B5EF4-FFF2-40B4-BE49-F238E27FC236}">
                <a16:creationId xmlns:a16="http://schemas.microsoft.com/office/drawing/2014/main" id="{ED573392-DCC1-12D1-5E6E-251ED8C01FBB}"/>
              </a:ext>
            </a:extLst>
          </p:cNvPr>
          <p:cNvSpPr txBox="1">
            <a:spLocks noChangeArrowheads="1"/>
          </p:cNvSpPr>
          <p:nvPr/>
        </p:nvSpPr>
        <p:spPr bwMode="auto">
          <a:xfrm>
            <a:off x="5186363" y="1500188"/>
            <a:ext cx="2886075" cy="3032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675" tIns="28337" rIns="56675" bIns="28337">
            <a:spAutoFit/>
          </a:bodyPr>
          <a:lstStyle>
            <a:lvl1pPr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defTabSz="757238">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spcBef>
                <a:spcPct val="0"/>
              </a:spcBef>
              <a:buClrTx/>
              <a:buFontTx/>
              <a:buNone/>
            </a:pPr>
            <a:r>
              <a:rPr lang="en-GB" altLang="en-US" sz="1600" b="1" dirty="0">
                <a:latin typeface="Arial" panose="020B0604020202020204" pitchFamily="34" charset="0"/>
              </a:rPr>
              <a:t>Active full time involvement</a:t>
            </a:r>
          </a:p>
        </p:txBody>
      </p:sp>
      <p:sp>
        <p:nvSpPr>
          <p:cNvPr id="16" name="Text Box 16">
            <a:extLst>
              <a:ext uri="{FF2B5EF4-FFF2-40B4-BE49-F238E27FC236}">
                <a16:creationId xmlns:a16="http://schemas.microsoft.com/office/drawing/2014/main" id="{90C68C83-2668-E472-4524-B0E7C024D417}"/>
              </a:ext>
            </a:extLst>
          </p:cNvPr>
          <p:cNvSpPr txBox="1">
            <a:spLocks noChangeArrowheads="1"/>
          </p:cNvSpPr>
          <p:nvPr/>
        </p:nvSpPr>
        <p:spPr bwMode="auto">
          <a:xfrm>
            <a:off x="5191125" y="3633788"/>
            <a:ext cx="2876550" cy="549275"/>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675" tIns="28337" rIns="56675" bIns="28337">
            <a:spAutoFit/>
          </a:bodyPr>
          <a:lstStyle>
            <a:lvl1pPr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defTabSz="757238">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a:spcBef>
                <a:spcPct val="0"/>
              </a:spcBef>
              <a:buClrTx/>
              <a:buFontTx/>
              <a:buNone/>
            </a:pPr>
            <a:r>
              <a:rPr lang="en-GB" altLang="en-US" sz="1600" b="1" dirty="0">
                <a:latin typeface="Arial" panose="020B0604020202020204" pitchFamily="34" charset="0"/>
              </a:rPr>
              <a:t>Partial involvement / Active engagement</a:t>
            </a:r>
          </a:p>
        </p:txBody>
      </p:sp>
      <p:sp>
        <p:nvSpPr>
          <p:cNvPr id="17" name="Text Box 17">
            <a:extLst>
              <a:ext uri="{FF2B5EF4-FFF2-40B4-BE49-F238E27FC236}">
                <a16:creationId xmlns:a16="http://schemas.microsoft.com/office/drawing/2014/main" id="{85952764-A612-D610-04F5-3036661A5CE7}"/>
              </a:ext>
            </a:extLst>
          </p:cNvPr>
          <p:cNvSpPr txBox="1">
            <a:spLocks noChangeArrowheads="1"/>
          </p:cNvSpPr>
          <p:nvPr/>
        </p:nvSpPr>
        <p:spPr bwMode="auto">
          <a:xfrm>
            <a:off x="1803400" y="3633788"/>
            <a:ext cx="2914650" cy="303212"/>
          </a:xfrm>
          <a:prstGeom prst="rect">
            <a:avLst/>
          </a:prstGeom>
          <a:noFill/>
          <a:ln>
            <a:noFill/>
          </a:ln>
          <a:effectLst/>
          <a:extLst>
            <a:ext uri="{909E8E84-426E-40DD-AFC4-6F175D3DCCD1}">
              <a14:hiddenFill xmlns:a14="http://schemas.microsoft.com/office/drawing/2010/main">
                <a:solidFill>
                  <a:schemeClr val="hlink"/>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56675" tIns="28337" rIns="56675" bIns="28337">
            <a:spAutoFit/>
          </a:bodyPr>
          <a:lstStyle>
            <a:lvl1pPr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defTabSz="757238">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defTabSz="757238">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defTabSz="757238"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a:spcBef>
                <a:spcPct val="0"/>
              </a:spcBef>
              <a:buClrTx/>
              <a:buFontTx/>
              <a:buNone/>
            </a:pPr>
            <a:r>
              <a:rPr lang="en-GB" altLang="en-US" sz="1600" b="1" dirty="0">
                <a:latin typeface="Arial" panose="020B0604020202020204" pitchFamily="34" charset="0"/>
              </a:rPr>
              <a:t>Keep informed</a:t>
            </a:r>
          </a:p>
        </p:txBody>
      </p:sp>
      <p:sp>
        <p:nvSpPr>
          <p:cNvPr id="18" name="Text Box 22">
            <a:extLst>
              <a:ext uri="{FF2B5EF4-FFF2-40B4-BE49-F238E27FC236}">
                <a16:creationId xmlns:a16="http://schemas.microsoft.com/office/drawing/2014/main" id="{EB126062-FD3B-D7C0-AF1F-193E6EA57EF3}"/>
              </a:ext>
            </a:extLst>
          </p:cNvPr>
          <p:cNvSpPr txBox="1">
            <a:spLocks noChangeArrowheads="1"/>
          </p:cNvSpPr>
          <p:nvPr/>
        </p:nvSpPr>
        <p:spPr bwMode="auto">
          <a:xfrm>
            <a:off x="5097463" y="1781175"/>
            <a:ext cx="3214687" cy="103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marL="171450" indent="-171450" eaLnBrk="1" hangingPunct="1">
              <a:buFont typeface="Arial" pitchFamily="34" charset="0"/>
              <a:buChar char="•"/>
              <a:defRPr/>
            </a:pPr>
            <a:r>
              <a:rPr lang="en-GB" sz="1050" dirty="0">
                <a:solidFill>
                  <a:schemeClr val="tx1"/>
                </a:solidFill>
                <a:cs typeface="+mn-cs"/>
              </a:rPr>
              <a:t>Regular 1:1 meetings</a:t>
            </a:r>
          </a:p>
          <a:p>
            <a:pPr marL="171450" indent="-171450" eaLnBrk="1" hangingPunct="1">
              <a:buFont typeface="Arial" pitchFamily="34" charset="0"/>
              <a:buChar char="•"/>
              <a:defRPr/>
            </a:pPr>
            <a:r>
              <a:rPr lang="en-GB" sz="1050" dirty="0">
                <a:solidFill>
                  <a:schemeClr val="tx1"/>
                </a:solidFill>
                <a:cs typeface="+mn-cs"/>
              </a:rPr>
              <a:t>discussion forum</a:t>
            </a:r>
          </a:p>
          <a:p>
            <a:pPr marL="171450" indent="-171450" eaLnBrk="1" hangingPunct="1">
              <a:buFont typeface="Arial" pitchFamily="34" charset="0"/>
              <a:buChar char="•"/>
              <a:defRPr/>
            </a:pPr>
            <a:r>
              <a:rPr lang="en-GB" sz="1050" dirty="0">
                <a:solidFill>
                  <a:schemeClr val="tx1"/>
                </a:solidFill>
                <a:cs typeface="+mn-cs"/>
              </a:rPr>
              <a:t>Respond to their influences</a:t>
            </a:r>
          </a:p>
          <a:p>
            <a:pPr marL="171450" indent="-171450" eaLnBrk="1" hangingPunct="1">
              <a:buFont typeface="Arial" pitchFamily="34" charset="0"/>
              <a:buChar char="•"/>
              <a:defRPr/>
            </a:pPr>
            <a:r>
              <a:rPr lang="en-GB" sz="1050" dirty="0">
                <a:solidFill>
                  <a:schemeClr val="tx1"/>
                </a:solidFill>
              </a:rPr>
              <a:t>Daily social media activity with consistent messaging </a:t>
            </a:r>
            <a:endParaRPr lang="en-GB" sz="1050" dirty="0">
              <a:solidFill>
                <a:schemeClr val="tx1"/>
              </a:solidFill>
              <a:cs typeface="+mn-cs"/>
            </a:endParaRPr>
          </a:p>
          <a:p>
            <a:pPr marL="171450" indent="-171450" eaLnBrk="1" hangingPunct="1">
              <a:buFont typeface="Arial" pitchFamily="34" charset="0"/>
              <a:buChar char="•"/>
              <a:defRPr/>
            </a:pPr>
            <a:endParaRPr lang="en-GB" sz="1050" dirty="0">
              <a:solidFill>
                <a:schemeClr val="tx1"/>
              </a:solidFill>
              <a:cs typeface="+mn-cs"/>
            </a:endParaRPr>
          </a:p>
        </p:txBody>
      </p:sp>
      <p:sp>
        <p:nvSpPr>
          <p:cNvPr id="19" name="Text Box 23">
            <a:extLst>
              <a:ext uri="{FF2B5EF4-FFF2-40B4-BE49-F238E27FC236}">
                <a16:creationId xmlns:a16="http://schemas.microsoft.com/office/drawing/2014/main" id="{2C09A06D-0184-53E1-FC09-EC2A672006AD}"/>
              </a:ext>
            </a:extLst>
          </p:cNvPr>
          <p:cNvSpPr txBox="1">
            <a:spLocks noChangeArrowheads="1"/>
          </p:cNvSpPr>
          <p:nvPr/>
        </p:nvSpPr>
        <p:spPr bwMode="auto">
          <a:xfrm>
            <a:off x="5097463" y="4149725"/>
            <a:ext cx="3214687" cy="23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marL="171450" indent="-171450" eaLnBrk="1" hangingPunct="1">
              <a:buFont typeface="Arial" pitchFamily="34" charset="0"/>
              <a:buChar char="•"/>
              <a:defRPr/>
            </a:pPr>
            <a:r>
              <a:rPr lang="en-GB" sz="1050" dirty="0">
                <a:solidFill>
                  <a:schemeClr val="tx1"/>
                </a:solidFill>
                <a:cs typeface="+mn-cs"/>
              </a:rPr>
              <a:t>Respond/engage </a:t>
            </a:r>
            <a:r>
              <a:rPr lang="en-GB" sz="1050" dirty="0">
                <a:solidFill>
                  <a:schemeClr val="tx1"/>
                </a:solidFill>
              </a:rPr>
              <a:t>for dialogue if beneficial </a:t>
            </a:r>
            <a:endParaRPr lang="en-GB" sz="1050" dirty="0">
              <a:solidFill>
                <a:schemeClr val="tx1"/>
              </a:solidFill>
              <a:cs typeface="+mn-cs"/>
            </a:endParaRPr>
          </a:p>
        </p:txBody>
      </p:sp>
      <p:sp>
        <p:nvSpPr>
          <p:cNvPr id="20" name="Rectangle 24">
            <a:extLst>
              <a:ext uri="{FF2B5EF4-FFF2-40B4-BE49-F238E27FC236}">
                <a16:creationId xmlns:a16="http://schemas.microsoft.com/office/drawing/2014/main" id="{D309D907-76C7-4D7A-7F74-D737C16A228D}"/>
              </a:ext>
            </a:extLst>
          </p:cNvPr>
          <p:cNvSpPr>
            <a:spLocks noChangeArrowheads="1"/>
          </p:cNvSpPr>
          <p:nvPr/>
        </p:nvSpPr>
        <p:spPr bwMode="auto">
          <a:xfrm>
            <a:off x="1712913" y="3860800"/>
            <a:ext cx="3095625" cy="55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p>
            <a:pPr marL="171450" indent="-171450" eaLnBrk="1" hangingPunct="1">
              <a:buFont typeface="Arial" pitchFamily="34" charset="0"/>
              <a:buChar char="•"/>
              <a:defRPr/>
            </a:pPr>
            <a:r>
              <a:rPr lang="en-GB" sz="1050" dirty="0">
                <a:solidFill>
                  <a:schemeClr val="tx1"/>
                </a:solidFill>
                <a:cs typeface="+mn-cs"/>
              </a:rPr>
              <a:t>Q&amp;A</a:t>
            </a:r>
          </a:p>
          <a:p>
            <a:pPr marL="171450" indent="-171450" eaLnBrk="1" hangingPunct="1">
              <a:buFont typeface="Arial" pitchFamily="34" charset="0"/>
              <a:buChar char="•"/>
              <a:defRPr/>
            </a:pPr>
            <a:r>
              <a:rPr lang="en-GB" sz="1050" dirty="0"/>
              <a:t>Interviews (social media)</a:t>
            </a:r>
          </a:p>
          <a:p>
            <a:pPr marL="171450" indent="-171450" eaLnBrk="1" hangingPunct="1">
              <a:buFont typeface="Arial" pitchFamily="34" charset="0"/>
              <a:buChar char="•"/>
              <a:defRPr/>
            </a:pPr>
            <a:r>
              <a:rPr lang="en-GB" sz="1050" dirty="0"/>
              <a:t>Video production </a:t>
            </a:r>
            <a:endParaRPr lang="en-GB" sz="1050" dirty="0">
              <a:solidFill>
                <a:schemeClr val="tx1"/>
              </a:solidFill>
              <a:cs typeface="+mn-cs"/>
            </a:endParaRPr>
          </a:p>
        </p:txBody>
      </p:sp>
      <p:sp>
        <p:nvSpPr>
          <p:cNvPr id="21" name="Text Box 25">
            <a:extLst>
              <a:ext uri="{FF2B5EF4-FFF2-40B4-BE49-F238E27FC236}">
                <a16:creationId xmlns:a16="http://schemas.microsoft.com/office/drawing/2014/main" id="{C53E825D-35CE-49BF-8F85-1658F77BE841}"/>
              </a:ext>
            </a:extLst>
          </p:cNvPr>
          <p:cNvSpPr txBox="1">
            <a:spLocks noChangeArrowheads="1"/>
          </p:cNvSpPr>
          <p:nvPr/>
        </p:nvSpPr>
        <p:spPr bwMode="auto">
          <a:xfrm>
            <a:off x="1712913" y="1781175"/>
            <a:ext cx="3095625" cy="39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marL="171450" indent="-171450" eaLnBrk="1" hangingPunct="1">
              <a:buFont typeface="Arial" pitchFamily="34" charset="0"/>
              <a:buChar char="•"/>
              <a:defRPr/>
            </a:pPr>
            <a:r>
              <a:rPr lang="en-GB" sz="1050" dirty="0">
                <a:solidFill>
                  <a:schemeClr val="tx1"/>
                </a:solidFill>
                <a:cs typeface="+mn-cs"/>
              </a:rPr>
              <a:t>Targeted briefings/tweets</a:t>
            </a:r>
          </a:p>
          <a:p>
            <a:pPr marL="171450" indent="-171450" eaLnBrk="1" hangingPunct="1">
              <a:buFont typeface="Arial" pitchFamily="34" charset="0"/>
              <a:buChar char="•"/>
              <a:defRPr/>
            </a:pPr>
            <a:endParaRPr lang="en-GB" sz="1050" dirty="0">
              <a:solidFill>
                <a:schemeClr val="tx1"/>
              </a:solidFill>
              <a:cs typeface="+mn-cs"/>
            </a:endParaRPr>
          </a:p>
        </p:txBody>
      </p:sp>
      <p:sp>
        <p:nvSpPr>
          <p:cNvPr id="22" name="TextBox 21">
            <a:extLst>
              <a:ext uri="{FF2B5EF4-FFF2-40B4-BE49-F238E27FC236}">
                <a16:creationId xmlns:a16="http://schemas.microsoft.com/office/drawing/2014/main" id="{FC5C2D3C-E304-E418-57AB-E762B57F7117}"/>
              </a:ext>
            </a:extLst>
          </p:cNvPr>
          <p:cNvSpPr txBox="1"/>
          <p:nvPr/>
        </p:nvSpPr>
        <p:spPr>
          <a:xfrm>
            <a:off x="2496055" y="5637212"/>
            <a:ext cx="4624972" cy="476888"/>
          </a:xfrm>
          <a:prstGeom prst="rect">
            <a:avLst/>
          </a:prstGeom>
          <a:noFill/>
        </p:spPr>
        <p:txBody>
          <a:bodyPr wrap="none" lIns="68415" tIns="34208" rIns="68415" bIns="34208">
            <a:spAutoFit/>
          </a:bodyPr>
          <a:lstStyle/>
          <a:p>
            <a:pPr algn="ctr" eaLnBrk="1" hangingPunct="1">
              <a:defRPr/>
            </a:pPr>
            <a:r>
              <a:rPr lang="en-GB" sz="1600" b="1" dirty="0">
                <a:solidFill>
                  <a:schemeClr val="tx1"/>
                </a:solidFill>
                <a:cs typeface="+mn-cs"/>
              </a:rPr>
              <a:t>Influence</a:t>
            </a:r>
            <a:r>
              <a:rPr lang="en-GB" sz="1600" dirty="0">
                <a:solidFill>
                  <a:schemeClr val="tx1"/>
                </a:solidFill>
                <a:cs typeface="+mn-cs"/>
              </a:rPr>
              <a:t> </a:t>
            </a:r>
          </a:p>
          <a:p>
            <a:pPr algn="ctr" eaLnBrk="1" hangingPunct="1">
              <a:defRPr/>
            </a:pPr>
            <a:r>
              <a:rPr lang="en-GB" sz="1050" dirty="0">
                <a:solidFill>
                  <a:schemeClr val="tx1"/>
                </a:solidFill>
                <a:cs typeface="+mn-cs"/>
              </a:rPr>
              <a:t>of this stakeholder or group on the success of the </a:t>
            </a:r>
            <a:r>
              <a:rPr lang="en-GB" sz="1050" dirty="0"/>
              <a:t>2022 Freedom Rights Movement</a:t>
            </a:r>
            <a:endParaRPr lang="en-GB" sz="1050" dirty="0">
              <a:solidFill>
                <a:schemeClr val="tx1"/>
              </a:solidFill>
              <a:cs typeface="+mn-cs"/>
            </a:endParaRPr>
          </a:p>
        </p:txBody>
      </p:sp>
      <p:sp>
        <p:nvSpPr>
          <p:cNvPr id="23" name="TextBox 22">
            <a:extLst>
              <a:ext uri="{FF2B5EF4-FFF2-40B4-BE49-F238E27FC236}">
                <a16:creationId xmlns:a16="http://schemas.microsoft.com/office/drawing/2014/main" id="{76AFBF43-B469-5400-D101-26221428167D}"/>
              </a:ext>
            </a:extLst>
          </p:cNvPr>
          <p:cNvSpPr txBox="1"/>
          <p:nvPr/>
        </p:nvSpPr>
        <p:spPr>
          <a:xfrm rot="16200000">
            <a:off x="-719902" y="3193731"/>
            <a:ext cx="3902017" cy="476888"/>
          </a:xfrm>
          <a:prstGeom prst="rect">
            <a:avLst/>
          </a:prstGeom>
          <a:noFill/>
        </p:spPr>
        <p:txBody>
          <a:bodyPr wrap="none" lIns="68415" tIns="34208" rIns="68415" bIns="34208">
            <a:spAutoFit/>
          </a:bodyPr>
          <a:lstStyle/>
          <a:p>
            <a:pPr algn="ctr" eaLnBrk="1" hangingPunct="1">
              <a:defRPr/>
            </a:pPr>
            <a:r>
              <a:rPr lang="en-GB" sz="1600" b="1" dirty="0">
                <a:solidFill>
                  <a:schemeClr val="tx1"/>
                </a:solidFill>
                <a:cs typeface="+mn-cs"/>
              </a:rPr>
              <a:t>Impact</a:t>
            </a:r>
            <a:endParaRPr lang="en-GB" sz="1600" dirty="0">
              <a:solidFill>
                <a:schemeClr val="tx1"/>
              </a:solidFill>
              <a:cs typeface="+mn-cs"/>
            </a:endParaRPr>
          </a:p>
          <a:p>
            <a:pPr algn="ctr" eaLnBrk="1" hangingPunct="1">
              <a:defRPr/>
            </a:pPr>
            <a:r>
              <a:rPr lang="en-GB" sz="1050" dirty="0">
                <a:solidFill>
                  <a:schemeClr val="tx1"/>
                </a:solidFill>
                <a:cs typeface="+mn-cs"/>
              </a:rPr>
              <a:t>of the</a:t>
            </a:r>
            <a:r>
              <a:rPr lang="en-GB" sz="1050" dirty="0"/>
              <a:t> 2022 Freedom Rights Movement </a:t>
            </a:r>
            <a:r>
              <a:rPr lang="en-GB" sz="1050" dirty="0">
                <a:solidFill>
                  <a:schemeClr val="tx1"/>
                </a:solidFill>
                <a:cs typeface="+mn-cs"/>
              </a:rPr>
              <a:t>on this stakeholder or group </a:t>
            </a:r>
          </a:p>
        </p:txBody>
      </p:sp>
    </p:spTree>
    <p:extLst>
      <p:ext uri="{BB962C8B-B14F-4D97-AF65-F5344CB8AC3E}">
        <p14:creationId xmlns:p14="http://schemas.microsoft.com/office/powerpoint/2010/main" val="266368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3A21A14-630D-9187-D862-504C412CC320}"/>
              </a:ext>
            </a:extLst>
          </p:cNvPr>
          <p:cNvSpPr>
            <a:spLocks noGrp="1"/>
          </p:cNvSpPr>
          <p:nvPr>
            <p:ph type="title"/>
          </p:nvPr>
        </p:nvSpPr>
        <p:spPr>
          <a:xfrm>
            <a:off x="934872" y="982272"/>
            <a:ext cx="3388419" cy="4560970"/>
          </a:xfrm>
        </p:spPr>
        <p:txBody>
          <a:bodyPr>
            <a:normAutofit/>
          </a:bodyPr>
          <a:lstStyle/>
          <a:p>
            <a:r>
              <a:rPr lang="en-JE" sz="4000" b="1">
                <a:solidFill>
                  <a:srgbClr val="FFFFFF"/>
                </a:solidFill>
              </a:rPr>
              <a:t>Communication Channels Explained</a:t>
            </a: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E82990FA-022C-A1BF-484C-A44E998B6026}"/>
              </a:ext>
            </a:extLst>
          </p:cNvPr>
          <p:cNvSpPr>
            <a:spLocks noGrp="1"/>
          </p:cNvSpPr>
          <p:nvPr>
            <p:ph idx="1"/>
          </p:nvPr>
        </p:nvSpPr>
        <p:spPr>
          <a:xfrm>
            <a:off x="5221862" y="1719618"/>
            <a:ext cx="5948831" cy="4334629"/>
          </a:xfrm>
        </p:spPr>
        <p:txBody>
          <a:bodyPr anchor="ctr">
            <a:normAutofit/>
          </a:bodyPr>
          <a:lstStyle/>
          <a:p>
            <a:pPr marL="0" indent="0">
              <a:buNone/>
            </a:pPr>
            <a:r>
              <a:rPr lang="en-JE" sz="2400" dirty="0">
                <a:solidFill>
                  <a:srgbClr val="FEFFFF"/>
                </a:solidFill>
              </a:rPr>
              <a:t>The Channels where informat</a:t>
            </a:r>
            <a:r>
              <a:rPr lang="en-GB" sz="2400" dirty="0">
                <a:solidFill>
                  <a:srgbClr val="FEFFFF"/>
                </a:solidFill>
              </a:rPr>
              <a:t>io</a:t>
            </a:r>
            <a:r>
              <a:rPr lang="en-JE" sz="2400" dirty="0">
                <a:solidFill>
                  <a:srgbClr val="FEFFFF"/>
                </a:solidFill>
              </a:rPr>
              <a:t>n regarding the 2022 Canadian Freedom Rigths Movement is most frequently streamed, the good, the bad and ugly. </a:t>
            </a:r>
          </a:p>
        </p:txBody>
      </p:sp>
    </p:spTree>
    <p:extLst>
      <p:ext uri="{BB962C8B-B14F-4D97-AF65-F5344CB8AC3E}">
        <p14:creationId xmlns:p14="http://schemas.microsoft.com/office/powerpoint/2010/main" val="197687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740D0EC-D795-F395-99A1-219377693891}"/>
              </a:ext>
            </a:extLst>
          </p:cNvPr>
          <p:cNvSpPr>
            <a:spLocks noGrp="1"/>
          </p:cNvSpPr>
          <p:nvPr>
            <p:ph type="title"/>
          </p:nvPr>
        </p:nvSpPr>
        <p:spPr>
          <a:xfrm>
            <a:off x="958507" y="1120155"/>
            <a:ext cx="4189198" cy="4609096"/>
          </a:xfrm>
        </p:spPr>
        <p:txBody>
          <a:bodyPr>
            <a:normAutofit/>
          </a:bodyPr>
          <a:lstStyle/>
          <a:p>
            <a:r>
              <a:rPr lang="en-JE" b="1" dirty="0"/>
              <a:t>Communication Channels - Youtube</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3F9E9E35-5396-0C0B-09EC-6E8012A5A2C4}"/>
              </a:ext>
            </a:extLst>
          </p:cNvPr>
          <p:cNvSpPr>
            <a:spLocks noGrp="1"/>
          </p:cNvSpPr>
          <p:nvPr>
            <p:ph idx="1"/>
          </p:nvPr>
        </p:nvSpPr>
        <p:spPr>
          <a:xfrm>
            <a:off x="6436188" y="1120155"/>
            <a:ext cx="5067739" cy="4609095"/>
          </a:xfrm>
        </p:spPr>
        <p:txBody>
          <a:bodyPr anchor="ctr">
            <a:normAutofit/>
          </a:bodyPr>
          <a:lstStyle/>
          <a:p>
            <a:pPr marL="0" indent="0">
              <a:buNone/>
            </a:pPr>
            <a:r>
              <a:rPr lang="en-GB" sz="2400" dirty="0">
                <a:solidFill>
                  <a:srgbClr val="FFFFFF"/>
                </a:solidFill>
              </a:rPr>
              <a:t>Rupa, Tom Marazzo, Viva Frei, Dean Blundell, True North, Rebel, Jordan Peterson, Russel Brandt, Fox (Tucker Carlson), Unheard, V4F, JP Morgan, Live from Shed, Emergencies Act Inquiry (Stu), Canadians for Truth , the Post millennial , Joe Rogan, Bridge City News, Breaking Point, </a:t>
            </a:r>
            <a:r>
              <a:rPr lang="en-GB" sz="2400" b="0" i="0" u="none" strike="noStrike" dirty="0">
                <a:solidFill>
                  <a:srgbClr val="FFFFFF"/>
                </a:solidFill>
                <a:effectLst/>
                <a:latin typeface="Calibri" panose="020F0502020204030204" pitchFamily="34" charset="0"/>
              </a:rPr>
              <a:t>Clyde Do Something, </a:t>
            </a:r>
            <a:endParaRPr lang="en-JE" sz="2400" dirty="0">
              <a:solidFill>
                <a:srgbClr val="FFFFFF"/>
              </a:solidFill>
            </a:endParaRPr>
          </a:p>
        </p:txBody>
      </p:sp>
    </p:spTree>
    <p:extLst>
      <p:ext uri="{BB962C8B-B14F-4D97-AF65-F5344CB8AC3E}">
        <p14:creationId xmlns:p14="http://schemas.microsoft.com/office/powerpoint/2010/main" val="269199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8095468-F4C6-73EF-C9E7-A723B1F04852}"/>
              </a:ext>
            </a:extLst>
          </p:cNvPr>
          <p:cNvSpPr>
            <a:spLocks noGrp="1"/>
          </p:cNvSpPr>
          <p:nvPr>
            <p:ph type="title"/>
          </p:nvPr>
        </p:nvSpPr>
        <p:spPr>
          <a:xfrm>
            <a:off x="958507" y="1120155"/>
            <a:ext cx="4189198" cy="4609096"/>
          </a:xfrm>
        </p:spPr>
        <p:txBody>
          <a:bodyPr>
            <a:normAutofit/>
          </a:bodyPr>
          <a:lstStyle/>
          <a:p>
            <a:r>
              <a:rPr lang="en-JE" b="1"/>
              <a:t>Communication Channels – Facebook </a:t>
            </a:r>
            <a:endParaRPr lang="en-JE" b="1" dirty="0"/>
          </a:p>
        </p:txBody>
      </p:sp>
      <p:grpSp>
        <p:nvGrpSpPr>
          <p:cNvPr id="18"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9"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20"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5B8EA71B-D44F-E27D-6A3C-167A955F103E}"/>
              </a:ext>
            </a:extLst>
          </p:cNvPr>
          <p:cNvSpPr>
            <a:spLocks noGrp="1"/>
          </p:cNvSpPr>
          <p:nvPr>
            <p:ph idx="1"/>
          </p:nvPr>
        </p:nvSpPr>
        <p:spPr>
          <a:xfrm>
            <a:off x="6436188" y="1120155"/>
            <a:ext cx="5067739" cy="4609095"/>
          </a:xfrm>
        </p:spPr>
        <p:txBody>
          <a:bodyPr anchor="ctr">
            <a:normAutofit/>
          </a:bodyPr>
          <a:lstStyle/>
          <a:p>
            <a:pPr marL="0" indent="0">
              <a:buNone/>
            </a:pPr>
            <a:r>
              <a:rPr lang="en-GB" sz="2400" dirty="0">
                <a:solidFill>
                  <a:srgbClr val="FFFFFF"/>
                </a:solidFill>
              </a:rPr>
              <a:t>Freedom Convoy, Jayne Scharf</a:t>
            </a:r>
            <a:endParaRPr lang="en-JE" sz="2400" dirty="0">
              <a:solidFill>
                <a:srgbClr val="FFFFFF"/>
              </a:solidFill>
            </a:endParaRPr>
          </a:p>
        </p:txBody>
      </p:sp>
    </p:spTree>
    <p:extLst>
      <p:ext uri="{BB962C8B-B14F-4D97-AF65-F5344CB8AC3E}">
        <p14:creationId xmlns:p14="http://schemas.microsoft.com/office/powerpoint/2010/main" val="273548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5010A34-A6EF-E12B-8608-CBBC9F62B8A9}"/>
              </a:ext>
            </a:extLst>
          </p:cNvPr>
          <p:cNvSpPr>
            <a:spLocks noGrp="1"/>
          </p:cNvSpPr>
          <p:nvPr>
            <p:ph type="title"/>
          </p:nvPr>
        </p:nvSpPr>
        <p:spPr>
          <a:xfrm>
            <a:off x="958507" y="1120155"/>
            <a:ext cx="4189198" cy="4609096"/>
          </a:xfrm>
        </p:spPr>
        <p:txBody>
          <a:bodyPr>
            <a:normAutofit/>
          </a:bodyPr>
          <a:lstStyle/>
          <a:p>
            <a:r>
              <a:rPr lang="en-JE" b="1" dirty="0"/>
              <a:t>Communication Channels - Rumble</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BA1EBE56-ECCA-E47E-9B2A-67F385BA28C1}"/>
              </a:ext>
            </a:extLst>
          </p:cNvPr>
          <p:cNvSpPr>
            <a:spLocks noGrp="1"/>
          </p:cNvSpPr>
          <p:nvPr>
            <p:ph idx="1"/>
          </p:nvPr>
        </p:nvSpPr>
        <p:spPr>
          <a:xfrm>
            <a:off x="6436188" y="1120155"/>
            <a:ext cx="5067739" cy="4609095"/>
          </a:xfrm>
        </p:spPr>
        <p:txBody>
          <a:bodyPr anchor="ctr">
            <a:normAutofit/>
          </a:bodyPr>
          <a:lstStyle/>
          <a:p>
            <a:pPr marL="0" indent="0">
              <a:buNone/>
            </a:pPr>
            <a:r>
              <a:rPr lang="en-GB" sz="2400" dirty="0">
                <a:solidFill>
                  <a:srgbClr val="FFFFFF"/>
                </a:solidFill>
              </a:rPr>
              <a:t>Viva Frei </a:t>
            </a:r>
            <a:endParaRPr lang="en-JE" sz="2400" dirty="0">
              <a:solidFill>
                <a:srgbClr val="FFFFFF"/>
              </a:solidFill>
            </a:endParaRPr>
          </a:p>
        </p:txBody>
      </p:sp>
    </p:spTree>
    <p:extLst>
      <p:ext uri="{BB962C8B-B14F-4D97-AF65-F5344CB8AC3E}">
        <p14:creationId xmlns:p14="http://schemas.microsoft.com/office/powerpoint/2010/main" val="33141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62FA12B-EDB9-3C78-717B-10B25EE2086B}"/>
              </a:ext>
            </a:extLst>
          </p:cNvPr>
          <p:cNvSpPr>
            <a:spLocks noGrp="1"/>
          </p:cNvSpPr>
          <p:nvPr>
            <p:ph type="title"/>
          </p:nvPr>
        </p:nvSpPr>
        <p:spPr>
          <a:xfrm>
            <a:off x="958507" y="1120155"/>
            <a:ext cx="4189198" cy="4609096"/>
          </a:xfrm>
        </p:spPr>
        <p:txBody>
          <a:bodyPr>
            <a:normAutofit/>
          </a:bodyPr>
          <a:lstStyle/>
          <a:p>
            <a:r>
              <a:rPr lang="en-JE" b="1" dirty="0"/>
              <a:t>Communications Channels - Twitter</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7B6BF383-EA69-F8AE-CF66-2D114EBFCB44}"/>
              </a:ext>
            </a:extLst>
          </p:cNvPr>
          <p:cNvSpPr>
            <a:spLocks noGrp="1"/>
          </p:cNvSpPr>
          <p:nvPr>
            <p:ph idx="1"/>
          </p:nvPr>
        </p:nvSpPr>
        <p:spPr>
          <a:xfrm>
            <a:off x="6436188" y="1120155"/>
            <a:ext cx="5067739" cy="4609095"/>
          </a:xfrm>
        </p:spPr>
        <p:txBody>
          <a:bodyPr anchor="ctr">
            <a:normAutofit/>
          </a:bodyPr>
          <a:lstStyle/>
          <a:p>
            <a:pPr marL="0" indent="0">
              <a:buNone/>
            </a:pPr>
            <a:r>
              <a:rPr lang="en-GB" sz="1700" dirty="0">
                <a:solidFill>
                  <a:srgbClr val="FFFFFF"/>
                </a:solidFill>
              </a:rPr>
              <a:t>Benjamin Dichter, Andy Lee, Clyde Dosomething, Stu (PETRIFIED COVID PARENT, Justin Trudeau's Ego), Live from the Shed, Emergencies Act Inquiry (Stu), Ezra Sheila Gunn Reid, Viva Frei, Bridge City News, Canadians for Truth (Theo Flurry), Jamie Sale, Nadine Ness, Keith Wilson, Eva Chipuik, Freedom Convoy 2022, Tom Marazzo, Keean Bexte (counter-signal), Tom Quiggin, Andrew Lawton, Canada Proud, The Pleb (truckdriverpleb), Harrison Faulkner (Truth North journalist) Elie Cantin-Nantel (French Canadian true north), Maxime Bernier, Vishnu Gupt (patriotic canadian), Canada Marches (James Topp), Honking for Freedom (BJ Dichter); The democracy fund; Free to Fly - fighting for gods freedom); Jay Bhattarcharya, Julie Ponesse, the Court Cat (report on court cases) Bruce Pardy, The post millennial, David Amber (criminal Lawyer), Brett Wienstan, Rupa S, Derek Smith</a:t>
            </a:r>
            <a:endParaRPr lang="en-JE" sz="1700" dirty="0">
              <a:solidFill>
                <a:srgbClr val="FFFFFF"/>
              </a:solidFill>
            </a:endParaRPr>
          </a:p>
        </p:txBody>
      </p:sp>
    </p:spTree>
    <p:extLst>
      <p:ext uri="{BB962C8B-B14F-4D97-AF65-F5344CB8AC3E}">
        <p14:creationId xmlns:p14="http://schemas.microsoft.com/office/powerpoint/2010/main" val="2232742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657A0B-8896-09B6-351A-E0A1446795CA}"/>
              </a:ext>
            </a:extLst>
          </p:cNvPr>
          <p:cNvSpPr>
            <a:spLocks noGrp="1"/>
          </p:cNvSpPr>
          <p:nvPr>
            <p:ph type="title"/>
          </p:nvPr>
        </p:nvSpPr>
        <p:spPr>
          <a:xfrm>
            <a:off x="958507" y="1120155"/>
            <a:ext cx="4189198" cy="4609096"/>
          </a:xfrm>
        </p:spPr>
        <p:txBody>
          <a:bodyPr>
            <a:normAutofit/>
          </a:bodyPr>
          <a:lstStyle/>
          <a:p>
            <a:r>
              <a:rPr lang="en-JE" b="1" dirty="0"/>
              <a:t>Communication Channels - Substack</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BC8E7AD0-6347-4BC3-AA92-F1CD7B478D6A}"/>
              </a:ext>
            </a:extLst>
          </p:cNvPr>
          <p:cNvSpPr>
            <a:spLocks noGrp="1"/>
          </p:cNvSpPr>
          <p:nvPr>
            <p:ph idx="1"/>
          </p:nvPr>
        </p:nvSpPr>
        <p:spPr>
          <a:xfrm>
            <a:off x="6436188" y="1120155"/>
            <a:ext cx="5067739" cy="4609095"/>
          </a:xfrm>
        </p:spPr>
        <p:txBody>
          <a:bodyPr anchor="ctr">
            <a:normAutofit/>
          </a:bodyPr>
          <a:lstStyle/>
          <a:p>
            <a:pPr marL="0" indent="0">
              <a:buNone/>
            </a:pPr>
            <a:r>
              <a:rPr lang="en-JE" sz="2400" dirty="0">
                <a:solidFill>
                  <a:srgbClr val="FFFFFF"/>
                </a:solidFill>
              </a:rPr>
              <a:t>Margaret Anna Alice, Tessa Lena</a:t>
            </a:r>
          </a:p>
          <a:p>
            <a:endParaRPr lang="en-JE" sz="2400" dirty="0">
              <a:solidFill>
                <a:srgbClr val="FFFFFF"/>
              </a:solidFill>
            </a:endParaRPr>
          </a:p>
        </p:txBody>
      </p:sp>
    </p:spTree>
    <p:extLst>
      <p:ext uri="{BB962C8B-B14F-4D97-AF65-F5344CB8AC3E}">
        <p14:creationId xmlns:p14="http://schemas.microsoft.com/office/powerpoint/2010/main" val="63374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36B65F-A2D9-2E56-A5B8-F6563CB0FCF5}"/>
              </a:ext>
            </a:extLst>
          </p:cNvPr>
          <p:cNvSpPr>
            <a:spLocks noGrp="1"/>
          </p:cNvSpPr>
          <p:nvPr>
            <p:ph type="title"/>
          </p:nvPr>
        </p:nvSpPr>
        <p:spPr>
          <a:xfrm>
            <a:off x="958507" y="1120155"/>
            <a:ext cx="4189198" cy="4609096"/>
          </a:xfrm>
        </p:spPr>
        <p:txBody>
          <a:bodyPr>
            <a:normAutofit/>
          </a:bodyPr>
          <a:lstStyle/>
          <a:p>
            <a:r>
              <a:rPr lang="en-JE" b="1" dirty="0"/>
              <a:t>Communication Channels - Instagram</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5803AB94-6EDA-67F2-1CA9-4977965EDE15}"/>
              </a:ext>
            </a:extLst>
          </p:cNvPr>
          <p:cNvSpPr>
            <a:spLocks noGrp="1"/>
          </p:cNvSpPr>
          <p:nvPr>
            <p:ph idx="1"/>
          </p:nvPr>
        </p:nvSpPr>
        <p:spPr>
          <a:xfrm>
            <a:off x="6436188" y="1120155"/>
            <a:ext cx="5067739" cy="4609095"/>
          </a:xfrm>
        </p:spPr>
        <p:txBody>
          <a:bodyPr anchor="ctr">
            <a:normAutofit/>
          </a:bodyPr>
          <a:lstStyle/>
          <a:p>
            <a:pPr marL="0" indent="0">
              <a:buNone/>
            </a:pPr>
            <a:r>
              <a:rPr lang="en-GB" sz="2400" dirty="0">
                <a:solidFill>
                  <a:srgbClr val="FFFFFF"/>
                </a:solidFill>
              </a:rPr>
              <a:t>POC4FreedomConvoy, Police on Guard for Thee, CFN, Roman Barber, Freedom Convoy 2022 (not our clients), Canada Proud, Rob Primo</a:t>
            </a:r>
            <a:endParaRPr lang="en-JE" sz="2400" dirty="0">
              <a:solidFill>
                <a:srgbClr val="FFFFFF"/>
              </a:solidFill>
            </a:endParaRPr>
          </a:p>
        </p:txBody>
      </p:sp>
    </p:spTree>
    <p:extLst>
      <p:ext uri="{BB962C8B-B14F-4D97-AF65-F5344CB8AC3E}">
        <p14:creationId xmlns:p14="http://schemas.microsoft.com/office/powerpoint/2010/main" val="3269232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EB27ED5-A7B8-AF3A-183E-A97174D326CE}"/>
              </a:ext>
            </a:extLst>
          </p:cNvPr>
          <p:cNvSpPr>
            <a:spLocks noGrp="1"/>
          </p:cNvSpPr>
          <p:nvPr>
            <p:ph type="title"/>
          </p:nvPr>
        </p:nvSpPr>
        <p:spPr>
          <a:xfrm>
            <a:off x="958507" y="1120155"/>
            <a:ext cx="4189198" cy="4609096"/>
          </a:xfrm>
        </p:spPr>
        <p:txBody>
          <a:bodyPr>
            <a:normAutofit/>
          </a:bodyPr>
          <a:lstStyle/>
          <a:p>
            <a:r>
              <a:rPr lang="en-JE" b="1" dirty="0"/>
              <a:t>Communications Channels - Ti</a:t>
            </a:r>
            <a:r>
              <a:rPr lang="en-CA" b="1" dirty="0"/>
              <a:t>k</a:t>
            </a:r>
            <a:r>
              <a:rPr lang="en-JE" b="1" dirty="0"/>
              <a:t>To</a:t>
            </a:r>
            <a:r>
              <a:rPr lang="en-CA" b="1" dirty="0"/>
              <a:t>c</a:t>
            </a:r>
            <a:endParaRPr lang="en-JE" b="1" dirty="0"/>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4774FC7D-1AA7-DFAF-29C0-FF7598090EE0}"/>
              </a:ext>
            </a:extLst>
          </p:cNvPr>
          <p:cNvSpPr>
            <a:spLocks noGrp="1"/>
          </p:cNvSpPr>
          <p:nvPr>
            <p:ph idx="1"/>
          </p:nvPr>
        </p:nvSpPr>
        <p:spPr>
          <a:xfrm>
            <a:off x="6436188" y="1120155"/>
            <a:ext cx="5067739" cy="4609095"/>
          </a:xfrm>
        </p:spPr>
        <p:txBody>
          <a:bodyPr anchor="ctr">
            <a:normAutofit/>
          </a:bodyPr>
          <a:lstStyle/>
          <a:p>
            <a:pPr marL="0" indent="0">
              <a:buNone/>
            </a:pPr>
            <a:r>
              <a:rPr lang="en-GB" sz="2400" dirty="0">
                <a:solidFill>
                  <a:srgbClr val="FFFFFF"/>
                </a:solidFill>
              </a:rPr>
              <a:t>Jeremy Mackenzie (Ragingdissident), Chris Barber, Palminder Singh, Brigette Belton, PPL Watcher, PatriotSmoothie, Indie News Now, Freedoms for Freedom, Freedoms fight for Canada (Bethan) </a:t>
            </a:r>
            <a:endParaRPr lang="en-JE" sz="2400" dirty="0">
              <a:solidFill>
                <a:srgbClr val="FFFFFF"/>
              </a:solidFill>
            </a:endParaRPr>
          </a:p>
        </p:txBody>
      </p:sp>
    </p:spTree>
    <p:extLst>
      <p:ext uri="{BB962C8B-B14F-4D97-AF65-F5344CB8AC3E}">
        <p14:creationId xmlns:p14="http://schemas.microsoft.com/office/powerpoint/2010/main" val="3312899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86677D-D954-12A8-A3F3-C9BA8515659A}"/>
              </a:ext>
            </a:extLst>
          </p:cNvPr>
          <p:cNvSpPr>
            <a:spLocks noGrp="1"/>
          </p:cNvSpPr>
          <p:nvPr>
            <p:ph type="title"/>
          </p:nvPr>
        </p:nvSpPr>
        <p:spPr>
          <a:xfrm>
            <a:off x="958507" y="1120155"/>
            <a:ext cx="4189198" cy="4609096"/>
          </a:xfrm>
        </p:spPr>
        <p:txBody>
          <a:bodyPr>
            <a:normAutofit/>
          </a:bodyPr>
          <a:lstStyle/>
          <a:p>
            <a:r>
              <a:rPr lang="en-JE" b="1" dirty="0"/>
              <a:t>Communications Channels - Tumblr</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E175660D-63FA-1DCB-EC76-98667F412BBC}"/>
              </a:ext>
            </a:extLst>
          </p:cNvPr>
          <p:cNvSpPr>
            <a:spLocks noGrp="1"/>
          </p:cNvSpPr>
          <p:nvPr>
            <p:ph idx="1"/>
          </p:nvPr>
        </p:nvSpPr>
        <p:spPr>
          <a:xfrm>
            <a:off x="6436188" y="1120155"/>
            <a:ext cx="5067739" cy="4609095"/>
          </a:xfrm>
        </p:spPr>
        <p:txBody>
          <a:bodyPr anchor="ctr">
            <a:normAutofit/>
          </a:bodyPr>
          <a:lstStyle/>
          <a:p>
            <a:pPr marL="0" indent="0">
              <a:buNone/>
            </a:pPr>
            <a:r>
              <a:rPr lang="en-JE" sz="2400" dirty="0">
                <a:solidFill>
                  <a:srgbClr val="FFFFFF"/>
                </a:solidFill>
              </a:rPr>
              <a:t>Any noteworthy?</a:t>
            </a:r>
          </a:p>
        </p:txBody>
      </p:sp>
    </p:spTree>
    <p:extLst>
      <p:ext uri="{BB962C8B-B14F-4D97-AF65-F5344CB8AC3E}">
        <p14:creationId xmlns:p14="http://schemas.microsoft.com/office/powerpoint/2010/main" val="40202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6EF104-FD3F-1C73-840A-8D9CD14F2E5E}"/>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1" kern="1200" dirty="0">
                <a:solidFill>
                  <a:schemeClr val="bg1"/>
                </a:solidFill>
                <a:latin typeface="+mj-lt"/>
                <a:ea typeface="+mj-ea"/>
                <a:cs typeface="+mj-cs"/>
              </a:rPr>
              <a:t>Document Control </a:t>
            </a:r>
          </a:p>
        </p:txBody>
      </p:sp>
      <p:graphicFrame>
        <p:nvGraphicFramePr>
          <p:cNvPr id="6" name="Group 137">
            <a:extLst>
              <a:ext uri="{FF2B5EF4-FFF2-40B4-BE49-F238E27FC236}">
                <a16:creationId xmlns:a16="http://schemas.microsoft.com/office/drawing/2014/main" id="{A5611FEB-7CA2-83FC-F213-476EC81360CB}"/>
              </a:ext>
            </a:extLst>
          </p:cNvPr>
          <p:cNvGraphicFramePr>
            <a:graphicFrameLocks noGrp="1"/>
          </p:cNvGraphicFramePr>
          <p:nvPr>
            <p:extLst>
              <p:ext uri="{D42A27DB-BD31-4B8C-83A1-F6EECF244321}">
                <p14:modId xmlns:p14="http://schemas.microsoft.com/office/powerpoint/2010/main" val="272805576"/>
              </p:ext>
            </p:extLst>
          </p:nvPr>
        </p:nvGraphicFramePr>
        <p:xfrm>
          <a:off x="643467" y="1700946"/>
          <a:ext cx="10905069" cy="4342767"/>
        </p:xfrm>
        <a:graphic>
          <a:graphicData uri="http://schemas.openxmlformats.org/drawingml/2006/table">
            <a:tbl>
              <a:tblPr firstRow="1" bandRow="1"/>
              <a:tblGrid>
                <a:gridCol w="1571255">
                  <a:extLst>
                    <a:ext uri="{9D8B030D-6E8A-4147-A177-3AD203B41FA5}">
                      <a16:colId xmlns:a16="http://schemas.microsoft.com/office/drawing/2014/main" val="3351227758"/>
                    </a:ext>
                  </a:extLst>
                </a:gridCol>
                <a:gridCol w="847780">
                  <a:extLst>
                    <a:ext uri="{9D8B030D-6E8A-4147-A177-3AD203B41FA5}">
                      <a16:colId xmlns:a16="http://schemas.microsoft.com/office/drawing/2014/main" val="3930423195"/>
                    </a:ext>
                  </a:extLst>
                </a:gridCol>
                <a:gridCol w="1489769">
                  <a:extLst>
                    <a:ext uri="{9D8B030D-6E8A-4147-A177-3AD203B41FA5}">
                      <a16:colId xmlns:a16="http://schemas.microsoft.com/office/drawing/2014/main" val="1784028822"/>
                    </a:ext>
                  </a:extLst>
                </a:gridCol>
                <a:gridCol w="1299481">
                  <a:extLst>
                    <a:ext uri="{9D8B030D-6E8A-4147-A177-3AD203B41FA5}">
                      <a16:colId xmlns:a16="http://schemas.microsoft.com/office/drawing/2014/main" val="1661962314"/>
                    </a:ext>
                  </a:extLst>
                </a:gridCol>
                <a:gridCol w="931488">
                  <a:extLst>
                    <a:ext uri="{9D8B030D-6E8A-4147-A177-3AD203B41FA5}">
                      <a16:colId xmlns:a16="http://schemas.microsoft.com/office/drawing/2014/main" val="2711948330"/>
                    </a:ext>
                  </a:extLst>
                </a:gridCol>
                <a:gridCol w="931488">
                  <a:extLst>
                    <a:ext uri="{9D8B030D-6E8A-4147-A177-3AD203B41FA5}">
                      <a16:colId xmlns:a16="http://schemas.microsoft.com/office/drawing/2014/main" val="367805153"/>
                    </a:ext>
                  </a:extLst>
                </a:gridCol>
                <a:gridCol w="1202781">
                  <a:extLst>
                    <a:ext uri="{9D8B030D-6E8A-4147-A177-3AD203B41FA5}">
                      <a16:colId xmlns:a16="http://schemas.microsoft.com/office/drawing/2014/main" val="2989505492"/>
                    </a:ext>
                  </a:extLst>
                </a:gridCol>
                <a:gridCol w="1202781">
                  <a:extLst>
                    <a:ext uri="{9D8B030D-6E8A-4147-A177-3AD203B41FA5}">
                      <a16:colId xmlns:a16="http://schemas.microsoft.com/office/drawing/2014/main" val="549446261"/>
                    </a:ext>
                  </a:extLst>
                </a:gridCol>
                <a:gridCol w="1428246">
                  <a:extLst>
                    <a:ext uri="{9D8B030D-6E8A-4147-A177-3AD203B41FA5}">
                      <a16:colId xmlns:a16="http://schemas.microsoft.com/office/drawing/2014/main" val="4198748130"/>
                    </a:ext>
                  </a:extLst>
                </a:gridCol>
              </a:tblGrid>
              <a:tr h="242013">
                <a:tc gridSpan="9">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DOCUMENT CONTROL</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57281701"/>
                  </a:ext>
                </a:extLst>
              </a:tr>
              <a:tr h="242013">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Document Owner</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 Bath-Sheba van den Berg</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Location master version document - Laptop</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11183542"/>
                  </a:ext>
                </a:extLst>
              </a:tr>
              <a:tr h="242013">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About this version</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gridSpan="7">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rPr>
                        <a:t>Issued as draft following feedback from Keith Wilson and Eva Chipiuk</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665399301"/>
                  </a:ext>
                </a:extLst>
              </a:tr>
              <a:tr h="255204">
                <a:tc gridSpan="9">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endPar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44587562"/>
                  </a:ext>
                </a:extLst>
              </a:tr>
              <a:tr h="242013">
                <a:tc gridSpan="9">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Document History</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15296145"/>
                  </a:ext>
                </a:extLst>
              </a:tr>
              <a:tr h="242013">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Version Number</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Summary of changes made</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Author</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57263"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Revision Date</a:t>
                      </a: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792167254"/>
                  </a:ext>
                </a:extLst>
              </a:tr>
              <a:tr h="242013">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V08</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rPr>
                        <a:t>Eva Edits and photos added</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Bath-Sheba van den Berg</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Oct 16, 2022</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966503958"/>
                  </a:ext>
                </a:extLst>
              </a:tr>
              <a:tr h="255204">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10396341"/>
                  </a:ext>
                </a:extLst>
              </a:tr>
              <a:tr h="255204">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9010516"/>
                  </a:ext>
                </a:extLst>
              </a:tr>
              <a:tr h="255204">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0707455"/>
                  </a:ext>
                </a:extLst>
              </a:tr>
              <a:tr h="255204">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gridSpan="5">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57210904"/>
                  </a:ext>
                </a:extLst>
              </a:tr>
              <a:tr h="242013">
                <a:tc gridSpan="9">
                  <a:txBody>
                    <a:bodyPr/>
                    <a:lstStyle>
                      <a:lvl1pPr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chemeClr val="tx1"/>
                          </a:solidFill>
                          <a:effectLst/>
                          <a:latin typeface="Lucida Sans" panose="020B0602030504020204" pitchFamily="34" charset="0"/>
                          <a:cs typeface="Times New Roman" panose="02020603050405020304" pitchFamily="18" charset="0"/>
                        </a:rPr>
                        <a:t>Distribution</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solidFill>
                      <a:srgbClr val="D9D9D9"/>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51787119"/>
                  </a:ext>
                </a:extLst>
              </a:tr>
              <a:tr h="1372656">
                <a:tc gridSpan="3">
                  <a:txBody>
                    <a:bodyPr/>
                    <a:lstStyle>
                      <a:lvl1pPr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1"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Limited 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Eva Chipiuk</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Keith Wilson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Stu</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Bethan/Jerome O’Sullivan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Chris Barber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Tamara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Tom M</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rPr>
                        <a:t>Danny  Bulford </a:t>
                      </a: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hMerge="1">
                  <a:txBody>
                    <a:bodyPr/>
                    <a:lstStyle/>
                    <a:p>
                      <a:endParaRPr lang="en-GB"/>
                    </a:p>
                  </a:txBody>
                  <a:tcPr/>
                </a:tc>
                <a:tc gridSpan="2">
                  <a:txBody>
                    <a:bodyPr/>
                    <a:lstStyle>
                      <a:lvl1pPr defTabSz="4572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457200"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4572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4572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4572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4572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4572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4572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4572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rgbClr val="000000"/>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defTabSz="957263"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defTabSz="957263"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defTabSz="957263"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57263"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tc gridSpan="2">
                  <a:txBody>
                    <a:bodyPr/>
                    <a:lstStyle>
                      <a:lvl1pPr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1pPr>
                      <a:lvl2pPr marL="742950" indent="-285750" eaLnBrk="0" hangingPunct="0">
                        <a:spcBef>
                          <a:spcPts val="400"/>
                        </a:spcBef>
                        <a:buClr>
                          <a:srgbClr val="573087"/>
                        </a:buClr>
                        <a:buFont typeface="Arial" panose="020B0604020202020204" pitchFamily="34" charset="0"/>
                        <a:defRPr sz="900">
                          <a:solidFill>
                            <a:schemeClr val="tx1"/>
                          </a:solidFill>
                          <a:latin typeface="Lucida Sans" panose="020B0602030504020204" pitchFamily="34" charset="0"/>
                        </a:defRPr>
                      </a:lvl2pPr>
                      <a:lvl3pPr marL="11430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3pPr>
                      <a:lvl4pPr marL="16002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4pPr>
                      <a:lvl5pPr marL="2057400" indent="-228600" eaLnBrk="0" hangingPunct="0">
                        <a:spcBef>
                          <a:spcPct val="20000"/>
                        </a:spcBef>
                        <a:buClr>
                          <a:srgbClr val="573087"/>
                        </a:buClr>
                        <a:buFont typeface="Arial" panose="020B0604020202020204" pitchFamily="34" charset="0"/>
                        <a:defRPr sz="900">
                          <a:solidFill>
                            <a:schemeClr val="tx1"/>
                          </a:solidFill>
                          <a:latin typeface="Lucida Sans" panose="020B0602030504020204" pitchFamily="34" charset="0"/>
                        </a:defRPr>
                      </a:lvl5pPr>
                      <a:lvl6pPr marL="25146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6pPr>
                      <a:lvl7pPr marL="29718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7pPr>
                      <a:lvl8pPr marL="34290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8pPr>
                      <a:lvl9pPr marL="3886200" indent="-228600" eaLnBrk="0" fontAlgn="base" hangingPunct="0">
                        <a:spcBef>
                          <a:spcPct val="20000"/>
                        </a:spcBef>
                        <a:spcAft>
                          <a:spcPct val="0"/>
                        </a:spcAft>
                        <a:buClr>
                          <a:srgbClr val="573087"/>
                        </a:buClr>
                        <a:buFont typeface="Arial" panose="020B0604020202020204" pitchFamily="34" charset="0"/>
                        <a:defRPr sz="900">
                          <a:solidFill>
                            <a:schemeClr val="tx1"/>
                          </a:solidFill>
                          <a:latin typeface="Lucida Sans" panose="020B0602030504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altLang="en-US" sz="900" b="0" i="0" u="none" strike="noStrike" cap="none" normalizeH="0" baseline="0" dirty="0">
                        <a:ln>
                          <a:noFill/>
                        </a:ln>
                        <a:solidFill>
                          <a:schemeClr val="tx1"/>
                        </a:solidFill>
                        <a:effectLst/>
                        <a:latin typeface="Lucida Sans" panose="020B0602030504020204" pitchFamily="34" charset="0"/>
                        <a:cs typeface="Arial" panose="020B0604020202020204" pitchFamily="34" charset="0"/>
                      </a:endParaRPr>
                    </a:p>
                  </a:txBody>
                  <a:tcPr marL="35237" marR="35237" marT="33381" marB="33381" anchor="ct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val="4075438285"/>
                  </a:ext>
                </a:extLst>
              </a:tr>
            </a:tbl>
          </a:graphicData>
        </a:graphic>
      </p:graphicFrame>
    </p:spTree>
    <p:extLst>
      <p:ext uri="{BB962C8B-B14F-4D97-AF65-F5344CB8AC3E}">
        <p14:creationId xmlns:p14="http://schemas.microsoft.com/office/powerpoint/2010/main" val="3881911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916A74-4883-B853-9921-F4070148DAFA}"/>
              </a:ext>
            </a:extLst>
          </p:cNvPr>
          <p:cNvSpPr>
            <a:spLocks noGrp="1"/>
          </p:cNvSpPr>
          <p:nvPr>
            <p:ph type="title"/>
          </p:nvPr>
        </p:nvSpPr>
        <p:spPr>
          <a:xfrm>
            <a:off x="958507" y="1120155"/>
            <a:ext cx="4189198" cy="4609096"/>
          </a:xfrm>
        </p:spPr>
        <p:txBody>
          <a:bodyPr>
            <a:normAutofit/>
          </a:bodyPr>
          <a:lstStyle/>
          <a:p>
            <a:r>
              <a:rPr lang="en-JE" b="1" dirty="0"/>
              <a:t>Communications Channels – Vimeo </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E7AC9501-F4D1-8CF7-E3CD-9B9A432E73E7}"/>
              </a:ext>
            </a:extLst>
          </p:cNvPr>
          <p:cNvSpPr>
            <a:spLocks noGrp="1"/>
          </p:cNvSpPr>
          <p:nvPr>
            <p:ph idx="1"/>
          </p:nvPr>
        </p:nvSpPr>
        <p:spPr>
          <a:xfrm>
            <a:off x="6436188" y="1120155"/>
            <a:ext cx="5067739" cy="4609095"/>
          </a:xfrm>
        </p:spPr>
        <p:txBody>
          <a:bodyPr anchor="ctr">
            <a:normAutofit/>
          </a:bodyPr>
          <a:lstStyle/>
          <a:p>
            <a:pPr marL="0" indent="0">
              <a:buNone/>
            </a:pPr>
            <a:r>
              <a:rPr lang="en-JE" sz="2400" dirty="0">
                <a:solidFill>
                  <a:srgbClr val="FFFFFF"/>
                </a:solidFill>
              </a:rPr>
              <a:t>Any noteworthy?</a:t>
            </a:r>
          </a:p>
        </p:txBody>
      </p:sp>
    </p:spTree>
    <p:extLst>
      <p:ext uri="{BB962C8B-B14F-4D97-AF65-F5344CB8AC3E}">
        <p14:creationId xmlns:p14="http://schemas.microsoft.com/office/powerpoint/2010/main" val="272374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F4ABCD2-68DC-7D9E-CA2F-EA0BD317E114}"/>
              </a:ext>
            </a:extLst>
          </p:cNvPr>
          <p:cNvSpPr>
            <a:spLocks noGrp="1"/>
          </p:cNvSpPr>
          <p:nvPr>
            <p:ph type="title"/>
          </p:nvPr>
        </p:nvSpPr>
        <p:spPr>
          <a:xfrm>
            <a:off x="958507" y="1120155"/>
            <a:ext cx="4189198" cy="4609096"/>
          </a:xfrm>
        </p:spPr>
        <p:txBody>
          <a:bodyPr>
            <a:normAutofit/>
          </a:bodyPr>
          <a:lstStyle/>
          <a:p>
            <a:r>
              <a:rPr lang="en-JE" b="1" dirty="0"/>
              <a:t>Communications Channels - LinkedIn</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AC40A380-2988-337A-9624-FAE27C9F4EDB}"/>
              </a:ext>
            </a:extLst>
          </p:cNvPr>
          <p:cNvSpPr>
            <a:spLocks noGrp="1"/>
          </p:cNvSpPr>
          <p:nvPr>
            <p:ph idx="1"/>
          </p:nvPr>
        </p:nvSpPr>
        <p:spPr>
          <a:xfrm>
            <a:off x="6436188" y="1120155"/>
            <a:ext cx="5067739" cy="4609095"/>
          </a:xfrm>
        </p:spPr>
        <p:txBody>
          <a:bodyPr anchor="ctr">
            <a:normAutofit/>
          </a:bodyPr>
          <a:lstStyle/>
          <a:p>
            <a:pPr marL="0" indent="0">
              <a:buNone/>
            </a:pPr>
            <a:r>
              <a:rPr lang="en-JE" sz="2400" dirty="0">
                <a:solidFill>
                  <a:srgbClr val="FFFFFF"/>
                </a:solidFill>
              </a:rPr>
              <a:t>Any noteworthy? </a:t>
            </a:r>
          </a:p>
        </p:txBody>
      </p:sp>
    </p:spTree>
    <p:extLst>
      <p:ext uri="{BB962C8B-B14F-4D97-AF65-F5344CB8AC3E}">
        <p14:creationId xmlns:p14="http://schemas.microsoft.com/office/powerpoint/2010/main" val="2830632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5F4549C-1576-4CA1-FA3F-686169B0B129}"/>
              </a:ext>
            </a:extLst>
          </p:cNvPr>
          <p:cNvSpPr>
            <a:spLocks noGrp="1"/>
          </p:cNvSpPr>
          <p:nvPr>
            <p:ph type="title"/>
          </p:nvPr>
        </p:nvSpPr>
        <p:spPr>
          <a:xfrm>
            <a:off x="958507" y="1120155"/>
            <a:ext cx="4189198" cy="4609096"/>
          </a:xfrm>
        </p:spPr>
        <p:txBody>
          <a:bodyPr>
            <a:normAutofit/>
          </a:bodyPr>
          <a:lstStyle/>
          <a:p>
            <a:r>
              <a:rPr lang="en-JE" b="1" dirty="0"/>
              <a:t>Communications Channels - bloggers</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4D4844E7-D578-4E86-8CC4-1A038DAE4FF7}"/>
              </a:ext>
            </a:extLst>
          </p:cNvPr>
          <p:cNvSpPr>
            <a:spLocks noGrp="1"/>
          </p:cNvSpPr>
          <p:nvPr>
            <p:ph idx="1"/>
          </p:nvPr>
        </p:nvSpPr>
        <p:spPr>
          <a:xfrm>
            <a:off x="6436188" y="1120155"/>
            <a:ext cx="5067739" cy="4609095"/>
          </a:xfrm>
        </p:spPr>
        <p:txBody>
          <a:bodyPr anchor="ctr">
            <a:normAutofit/>
          </a:bodyPr>
          <a:lstStyle/>
          <a:p>
            <a:pPr marL="0" indent="0">
              <a:buNone/>
            </a:pPr>
            <a:r>
              <a:rPr lang="en-GB" sz="2400" dirty="0">
                <a:solidFill>
                  <a:srgbClr val="FFFFFF"/>
                </a:solidFill>
              </a:rPr>
              <a:t>Susan Stanfield, Anti Hate Network, Rex Murphy  </a:t>
            </a:r>
            <a:endParaRPr lang="en-JE" sz="2400" dirty="0">
              <a:solidFill>
                <a:srgbClr val="FFFFFF"/>
              </a:solidFill>
            </a:endParaRPr>
          </a:p>
        </p:txBody>
      </p:sp>
    </p:spTree>
    <p:extLst>
      <p:ext uri="{BB962C8B-B14F-4D97-AF65-F5344CB8AC3E}">
        <p14:creationId xmlns:p14="http://schemas.microsoft.com/office/powerpoint/2010/main" val="39155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C7919C4-802F-8479-8BAD-6C491A0CC438}"/>
              </a:ext>
            </a:extLst>
          </p:cNvPr>
          <p:cNvSpPr>
            <a:spLocks noGrp="1"/>
          </p:cNvSpPr>
          <p:nvPr>
            <p:ph type="title"/>
          </p:nvPr>
        </p:nvSpPr>
        <p:spPr>
          <a:xfrm>
            <a:off x="958507" y="1120155"/>
            <a:ext cx="4189198" cy="4609096"/>
          </a:xfrm>
        </p:spPr>
        <p:txBody>
          <a:bodyPr>
            <a:normAutofit/>
          </a:bodyPr>
          <a:lstStyle/>
          <a:p>
            <a:r>
              <a:rPr lang="en-JE" b="1" dirty="0"/>
              <a:t>Mainstream Media</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BB809AE3-0103-70AE-54CF-AF2ECA607B16}"/>
              </a:ext>
            </a:extLst>
          </p:cNvPr>
          <p:cNvSpPr>
            <a:spLocks noGrp="1"/>
          </p:cNvSpPr>
          <p:nvPr>
            <p:ph idx="1"/>
          </p:nvPr>
        </p:nvSpPr>
        <p:spPr>
          <a:xfrm>
            <a:off x="6436188" y="1120155"/>
            <a:ext cx="5067739" cy="4609095"/>
          </a:xfrm>
        </p:spPr>
        <p:txBody>
          <a:bodyPr anchor="ctr">
            <a:normAutofit/>
          </a:bodyPr>
          <a:lstStyle/>
          <a:p>
            <a:pPr marL="0" indent="0">
              <a:buNone/>
            </a:pPr>
            <a:r>
              <a:rPr lang="en-JE" sz="2400" dirty="0">
                <a:solidFill>
                  <a:srgbClr val="FFFFFF"/>
                </a:solidFill>
              </a:rPr>
              <a:t>Rupa Subramanya  (National Post)</a:t>
            </a:r>
            <a:r>
              <a:rPr lang="en-CA" sz="2400" dirty="0">
                <a:solidFill>
                  <a:srgbClr val="FFFFFF"/>
                </a:solidFill>
              </a:rPr>
              <a:t>, Brian Lilly, Rachel Aiello, Rachel Gilmore</a:t>
            </a:r>
            <a:endParaRPr lang="en-JE" sz="2400" dirty="0">
              <a:solidFill>
                <a:srgbClr val="FFFFFF"/>
              </a:solidFill>
            </a:endParaRPr>
          </a:p>
        </p:txBody>
      </p:sp>
    </p:spTree>
    <p:extLst>
      <p:ext uri="{BB962C8B-B14F-4D97-AF65-F5344CB8AC3E}">
        <p14:creationId xmlns:p14="http://schemas.microsoft.com/office/powerpoint/2010/main" val="386744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8B6A13-85CA-4900-9C17-0B2EC7D65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6C0E70-C35D-73DB-9E14-CB8B5F094ACD}"/>
              </a:ext>
            </a:extLst>
          </p:cNvPr>
          <p:cNvSpPr>
            <a:spLocks noGrp="1"/>
          </p:cNvSpPr>
          <p:nvPr>
            <p:ph type="title"/>
          </p:nvPr>
        </p:nvSpPr>
        <p:spPr>
          <a:xfrm>
            <a:off x="958507" y="1120155"/>
            <a:ext cx="4189198" cy="4609096"/>
          </a:xfrm>
        </p:spPr>
        <p:txBody>
          <a:bodyPr>
            <a:normAutofit/>
          </a:bodyPr>
          <a:lstStyle/>
          <a:p>
            <a:r>
              <a:rPr lang="en-JE" b="1" dirty="0"/>
              <a:t>International News </a:t>
            </a:r>
          </a:p>
        </p:txBody>
      </p:sp>
      <p:grpSp>
        <p:nvGrpSpPr>
          <p:cNvPr id="10" name="Group 9">
            <a:extLst>
              <a:ext uri="{FF2B5EF4-FFF2-40B4-BE49-F238E27FC236}">
                <a16:creationId xmlns:a16="http://schemas.microsoft.com/office/drawing/2014/main" id="{8F3F9174-E2FD-4C98-B643-857596BA1A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32729" y="798423"/>
            <a:ext cx="6359271" cy="6059577"/>
            <a:chOff x="2285126" y="-1693523"/>
            <a:chExt cx="6359271" cy="6059577"/>
          </a:xfrm>
        </p:grpSpPr>
        <p:sp>
          <p:nvSpPr>
            <p:cNvPr id="11" name="Freeform 59">
              <a:extLst>
                <a:ext uri="{FF2B5EF4-FFF2-40B4-BE49-F238E27FC236}">
                  <a16:creationId xmlns:a16="http://schemas.microsoft.com/office/drawing/2014/main" id="{44669919-644B-4799-9AB6-7A2A2F170E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6127" y="-976413"/>
              <a:ext cx="1101799" cy="5342467"/>
            </a:xfrm>
            <a:custGeom>
              <a:avLst/>
              <a:gdLst>
                <a:gd name="connsiteX0" fmla="*/ 1101799 w 1101799"/>
                <a:gd name="connsiteY0" fmla="*/ 0 h 5342467"/>
                <a:gd name="connsiteX1" fmla="*/ 0 w 1101799"/>
                <a:gd name="connsiteY1" fmla="*/ 1141661 h 5342467"/>
                <a:gd name="connsiteX2" fmla="*/ 0 w 1101799"/>
                <a:gd name="connsiteY2" fmla="*/ 5342467 h 5342467"/>
                <a:gd name="connsiteX3" fmla="*/ 1039862 w 1101799"/>
                <a:gd name="connsiteY3" fmla="*/ 5342467 h 5342467"/>
                <a:gd name="connsiteX4" fmla="*/ 1101799 w 1101799"/>
                <a:gd name="connsiteY4" fmla="*/ 5278421 h 5342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1799" h="5342467">
                  <a:moveTo>
                    <a:pt x="1101799" y="0"/>
                  </a:moveTo>
                  <a:lnTo>
                    <a:pt x="0" y="1141661"/>
                  </a:lnTo>
                  <a:lnTo>
                    <a:pt x="0" y="5342467"/>
                  </a:lnTo>
                  <a:lnTo>
                    <a:pt x="1039862" y="5342467"/>
                  </a:lnTo>
                  <a:lnTo>
                    <a:pt x="1101799" y="5278421"/>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2" name="Freeform 6">
              <a:extLst>
                <a:ext uri="{FF2B5EF4-FFF2-40B4-BE49-F238E27FC236}">
                  <a16:creationId xmlns:a16="http://schemas.microsoft.com/office/drawing/2014/main" id="{287676A4-07DE-42A0-980E-77FA40F49E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285126" y="-1425874"/>
              <a:ext cx="762170"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4BC9AFEB-B9C2-4A5E-91E4-BD04223F5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flipH="1">
              <a:off x="2566852" y="-1693523"/>
              <a:ext cx="485207"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Rectangle 8">
              <a:extLst>
                <a:ext uri="{FF2B5EF4-FFF2-40B4-BE49-F238E27FC236}">
                  <a16:creationId xmlns:a16="http://schemas.microsoft.com/office/drawing/2014/main" id="{6D837413-BE05-4604-8451-98E34D6293D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2543739" y="-1692608"/>
              <a:ext cx="610065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5EAC9298-3D58-7CC0-E3EF-F32F0F12FAD4}"/>
              </a:ext>
            </a:extLst>
          </p:cNvPr>
          <p:cNvSpPr>
            <a:spLocks noGrp="1"/>
          </p:cNvSpPr>
          <p:nvPr>
            <p:ph idx="1"/>
          </p:nvPr>
        </p:nvSpPr>
        <p:spPr>
          <a:xfrm>
            <a:off x="6436188" y="1120155"/>
            <a:ext cx="5067739" cy="4609095"/>
          </a:xfrm>
        </p:spPr>
        <p:txBody>
          <a:bodyPr anchor="ctr">
            <a:normAutofit/>
          </a:bodyPr>
          <a:lstStyle/>
          <a:p>
            <a:r>
              <a:rPr lang="en-JE" sz="2400" dirty="0">
                <a:solidFill>
                  <a:srgbClr val="FFFFFF"/>
                </a:solidFill>
              </a:rPr>
              <a:t>BBC</a:t>
            </a:r>
          </a:p>
          <a:p>
            <a:r>
              <a:rPr lang="en-JE" sz="2400" dirty="0">
                <a:solidFill>
                  <a:srgbClr val="FFFFFF"/>
                </a:solidFill>
              </a:rPr>
              <a:t>New York Times</a:t>
            </a:r>
          </a:p>
          <a:p>
            <a:r>
              <a:rPr lang="en-GB" sz="2400" b="0" i="0" u="none" strike="noStrike" dirty="0">
                <a:solidFill>
                  <a:srgbClr val="FFFFFF"/>
                </a:solidFill>
                <a:effectLst/>
                <a:latin typeface="Calibri" panose="020F0502020204030204" pitchFamily="34" charset="0"/>
              </a:rPr>
              <a:t>New York Post</a:t>
            </a:r>
          </a:p>
          <a:p>
            <a:r>
              <a:rPr lang="en-GB" sz="2400" b="0" i="0" u="none" strike="noStrike" dirty="0">
                <a:solidFill>
                  <a:srgbClr val="FFFFFF"/>
                </a:solidFill>
                <a:effectLst/>
                <a:latin typeface="Calibri" panose="020F0502020204030204" pitchFamily="34" charset="0"/>
              </a:rPr>
              <a:t> Fox News</a:t>
            </a:r>
          </a:p>
          <a:p>
            <a:r>
              <a:rPr lang="en-GB" sz="2400" b="0" i="0" u="none" strike="noStrike" dirty="0">
                <a:solidFill>
                  <a:srgbClr val="FFFFFF"/>
                </a:solidFill>
                <a:effectLst/>
                <a:latin typeface="Calibri" panose="020F0502020204030204" pitchFamily="34" charset="0"/>
              </a:rPr>
              <a:t>Sky News</a:t>
            </a:r>
          </a:p>
          <a:p>
            <a:r>
              <a:rPr lang="en-GB" sz="2400" b="0" i="0" u="none" strike="noStrike" dirty="0">
                <a:solidFill>
                  <a:srgbClr val="FFFFFF"/>
                </a:solidFill>
                <a:effectLst/>
                <a:latin typeface="Calibri" panose="020F0502020204030204" pitchFamily="34" charset="0"/>
              </a:rPr>
              <a:t>The EPOCH Times</a:t>
            </a:r>
            <a:r>
              <a:rPr lang="en-JE" sz="2400" dirty="0">
                <a:solidFill>
                  <a:srgbClr val="FFFFFF"/>
                </a:solidFill>
              </a:rPr>
              <a:t> </a:t>
            </a:r>
          </a:p>
          <a:p>
            <a:endParaRPr lang="en-JE" sz="2400" dirty="0">
              <a:solidFill>
                <a:srgbClr val="FFFFFF"/>
              </a:solidFill>
            </a:endParaRPr>
          </a:p>
        </p:txBody>
      </p:sp>
    </p:spTree>
    <p:extLst>
      <p:ext uri="{BB962C8B-B14F-4D97-AF65-F5344CB8AC3E}">
        <p14:creationId xmlns:p14="http://schemas.microsoft.com/office/powerpoint/2010/main" val="84741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55CD764-972B-4CA5-A885-53E55C63E1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4165AB3-7006-4430-BCE3-25476BE13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20887" cy="64916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4663B30-9A95-A772-E2DA-29A4A05BB07A}"/>
              </a:ext>
            </a:extLst>
          </p:cNvPr>
          <p:cNvSpPr>
            <a:spLocks noGrp="1"/>
          </p:cNvSpPr>
          <p:nvPr>
            <p:ph type="title"/>
          </p:nvPr>
        </p:nvSpPr>
        <p:spPr>
          <a:xfrm>
            <a:off x="594360" y="1209086"/>
            <a:ext cx="3876848" cy="4064925"/>
          </a:xfrm>
        </p:spPr>
        <p:txBody>
          <a:bodyPr anchor="ctr">
            <a:normAutofit/>
          </a:bodyPr>
          <a:lstStyle/>
          <a:p>
            <a:r>
              <a:rPr lang="en-JE" sz="4300" b="1"/>
              <a:t>Communications Approach </a:t>
            </a:r>
            <a:br>
              <a:rPr lang="en-JE" sz="4300" b="1"/>
            </a:br>
            <a:r>
              <a:rPr lang="en-JE" sz="4300" b="1"/>
              <a:t>Proposed messaging for stakeholder groups </a:t>
            </a:r>
          </a:p>
        </p:txBody>
      </p:sp>
      <p:grpSp>
        <p:nvGrpSpPr>
          <p:cNvPr id="13" name="Group 12">
            <a:extLst>
              <a:ext uri="{FF2B5EF4-FFF2-40B4-BE49-F238E27FC236}">
                <a16:creationId xmlns:a16="http://schemas.microsoft.com/office/drawing/2014/main" id="{11999B20-6058-4C55-882E-A1FB050B69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167" y="2569464"/>
            <a:ext cx="242107" cy="1340860"/>
            <a:chOff x="56167" y="2761488"/>
            <a:chExt cx="242107" cy="1340860"/>
          </a:xfrm>
        </p:grpSpPr>
        <p:sp>
          <p:nvSpPr>
            <p:cNvPr id="14" name="Rectangle 2">
              <a:extLst>
                <a:ext uri="{FF2B5EF4-FFF2-40B4-BE49-F238E27FC236}">
                  <a16:creationId xmlns:a16="http://schemas.microsoft.com/office/drawing/2014/main" id="{168AC90C-344A-4A64-BC4B-AEE98034B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59">
              <a:extLst>
                <a:ext uri="{FF2B5EF4-FFF2-40B4-BE49-F238E27FC236}">
                  <a16:creationId xmlns:a16="http://schemas.microsoft.com/office/drawing/2014/main" id="{47AEB9AE-7E63-42CA-A3E5-F8EF7D8CA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33124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2">
              <a:extLst>
                <a:ext uri="{FF2B5EF4-FFF2-40B4-BE49-F238E27FC236}">
                  <a16:creationId xmlns:a16="http://schemas.microsoft.com/office/drawing/2014/main" id="{076031FA-B93F-4A7D-AE66-85ADC613E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0C1FC8D1-E08A-4B12-A48F-BF225E5B0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18913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2">
              <a:extLst>
                <a:ext uri="{FF2B5EF4-FFF2-40B4-BE49-F238E27FC236}">
                  <a16:creationId xmlns:a16="http://schemas.microsoft.com/office/drawing/2014/main" id="{F62D5F69-2C82-4007-8EF0-EBC9C2350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59">
              <a:extLst>
                <a:ext uri="{FF2B5EF4-FFF2-40B4-BE49-F238E27FC236}">
                  <a16:creationId xmlns:a16="http://schemas.microsoft.com/office/drawing/2014/main" id="{677FAED6-5057-4B80-B1CF-196DC022B7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04701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CE77C39F-572F-4435-85B4-9E9A35CFE2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B3283BD4-0BC4-41D1-B09B-CBDC4292CD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90490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
              <a:extLst>
                <a:ext uri="{FF2B5EF4-FFF2-40B4-BE49-F238E27FC236}">
                  <a16:creationId xmlns:a16="http://schemas.microsoft.com/office/drawing/2014/main" id="{BA3E687B-951E-45B2-BEFE-4CBEB325FE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59">
              <a:extLst>
                <a:ext uri="{FF2B5EF4-FFF2-40B4-BE49-F238E27FC236}">
                  <a16:creationId xmlns:a16="http://schemas.microsoft.com/office/drawing/2014/main" id="{A49870CA-6E02-4787-82A6-28C0CB6B81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276279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
              <a:extLst>
                <a:ext uri="{FF2B5EF4-FFF2-40B4-BE49-F238E27FC236}">
                  <a16:creationId xmlns:a16="http://schemas.microsoft.com/office/drawing/2014/main" id="{5639C028-DD6E-4E69-AE6E-1CC158EDC9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59">
              <a:extLst>
                <a:ext uri="{FF2B5EF4-FFF2-40B4-BE49-F238E27FC236}">
                  <a16:creationId xmlns:a16="http://schemas.microsoft.com/office/drawing/2014/main" id="{B1CD1FE8-3027-45AA-AD53-5B131FB03D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40418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1FD2B706-0BB9-4A30-9206-252E09AE03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D5783E13-BA0A-4F1E-A4F0-BFC9FF103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899703"/>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
              <a:extLst>
                <a:ext uri="{FF2B5EF4-FFF2-40B4-BE49-F238E27FC236}">
                  <a16:creationId xmlns:a16="http://schemas.microsoft.com/office/drawing/2014/main" id="{D0847D6C-8036-43A9-BA3E-D1E8928882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59">
              <a:extLst>
                <a:ext uri="{FF2B5EF4-FFF2-40B4-BE49-F238E27FC236}">
                  <a16:creationId xmlns:a16="http://schemas.microsoft.com/office/drawing/2014/main" id="{1D610CBF-7C35-498A-9BDD-A2954A7CAB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757589"/>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BCB60915-0422-4144-87E9-2289DBC04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9D64F486-DA93-45CE-9075-4110C67F1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615475"/>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
              <a:extLst>
                <a:ext uri="{FF2B5EF4-FFF2-40B4-BE49-F238E27FC236}">
                  <a16:creationId xmlns:a16="http://schemas.microsoft.com/office/drawing/2014/main" id="{DA8356F6-E822-44E0-8A11-33E5A5432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3774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59">
              <a:extLst>
                <a:ext uri="{FF2B5EF4-FFF2-40B4-BE49-F238E27FC236}">
                  <a16:creationId xmlns:a16="http://schemas.microsoft.com/office/drawing/2014/main" id="{C825C106-0BD3-41C1-8520-50F54BD675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4864" y="347336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5" name="Content Placeholder 2">
            <a:extLst>
              <a:ext uri="{FF2B5EF4-FFF2-40B4-BE49-F238E27FC236}">
                <a16:creationId xmlns:a16="http://schemas.microsoft.com/office/drawing/2014/main" id="{E5F89CDA-ACF0-DBAD-9495-E004A58E14B8}"/>
              </a:ext>
            </a:extLst>
          </p:cNvPr>
          <p:cNvGraphicFramePr>
            <a:graphicFrameLocks noGrp="1"/>
          </p:cNvGraphicFramePr>
          <p:nvPr>
            <p:ph idx="1"/>
            <p:extLst>
              <p:ext uri="{D42A27DB-BD31-4B8C-83A1-F6EECF244321}">
                <p14:modId xmlns:p14="http://schemas.microsoft.com/office/powerpoint/2010/main" val="3291974836"/>
              </p:ext>
            </p:extLst>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398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A8F8DAF-40B5-486A-E899-52AD6B62ED97}"/>
              </a:ext>
            </a:extLst>
          </p:cNvPr>
          <p:cNvSpPr>
            <a:spLocks noGrp="1"/>
          </p:cNvSpPr>
          <p:nvPr>
            <p:ph type="title"/>
          </p:nvPr>
        </p:nvSpPr>
        <p:spPr>
          <a:xfrm>
            <a:off x="1016805" y="1345958"/>
            <a:ext cx="4193196" cy="4166085"/>
          </a:xfrm>
        </p:spPr>
        <p:txBody>
          <a:bodyPr>
            <a:normAutofit/>
          </a:bodyPr>
          <a:lstStyle/>
          <a:p>
            <a:r>
              <a:rPr lang="en-JE" sz="4600" b="1"/>
              <a:t>2022 Freedom Rights Movement Stakeholder Defined</a:t>
            </a:r>
          </a:p>
        </p:txBody>
      </p:sp>
      <p:grpSp>
        <p:nvGrpSpPr>
          <p:cNvPr id="43"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C8357452-900A-F0FD-A797-78CC473AC7DB}"/>
              </a:ext>
            </a:extLst>
          </p:cNvPr>
          <p:cNvSpPr>
            <a:spLocks noGrp="1"/>
          </p:cNvSpPr>
          <p:nvPr>
            <p:ph idx="1"/>
          </p:nvPr>
        </p:nvSpPr>
        <p:spPr>
          <a:xfrm>
            <a:off x="6229734" y="750307"/>
            <a:ext cx="5369326" cy="5357387"/>
          </a:xfrm>
        </p:spPr>
        <p:txBody>
          <a:bodyPr anchor="ctr">
            <a:normAutofit/>
          </a:bodyPr>
          <a:lstStyle/>
          <a:p>
            <a:r>
              <a:rPr lang="en-JE" sz="1500" dirty="0"/>
              <a:t>The 2022 Freedom Rights Movement is the umbrella term that includes anyone and everyone that disagreed with the government approach to and measures in managing the control of </a:t>
            </a:r>
            <a:r>
              <a:rPr lang="en-GB" sz="1500" dirty="0"/>
              <a:t>th</a:t>
            </a:r>
            <a:r>
              <a:rPr lang="en-JE" sz="1500" dirty="0"/>
              <a:t>e spread of COVID-19 (the overreach, going too far, oppresive, suppresive)  </a:t>
            </a:r>
          </a:p>
          <a:p>
            <a:r>
              <a:rPr lang="en-JE" sz="1500" dirty="0"/>
              <a:t>Our narraitve: inclusive and spectrum approach</a:t>
            </a:r>
          </a:p>
          <a:p>
            <a:pPr marL="0" indent="0">
              <a:buNone/>
            </a:pPr>
            <a:r>
              <a:rPr lang="en-JE" sz="1500" u="sng" dirty="0"/>
              <a:t>Governement Measures/Approach/Actions (examples) </a:t>
            </a:r>
          </a:p>
          <a:p>
            <a:r>
              <a:rPr lang="en-GB" sz="1500" dirty="0"/>
              <a:t>Lockdowns</a:t>
            </a:r>
          </a:p>
          <a:p>
            <a:r>
              <a:rPr lang="en-GB" sz="1500" dirty="0"/>
              <a:t>Mask mandates (masks exemptions)</a:t>
            </a:r>
          </a:p>
          <a:p>
            <a:r>
              <a:rPr lang="en-GB" sz="1500" dirty="0"/>
              <a:t>COVID-19 vaccination mandates (medical exemption's) </a:t>
            </a:r>
          </a:p>
          <a:p>
            <a:r>
              <a:rPr lang="en-JE" sz="1500" dirty="0"/>
              <a:t>Definition of ‘fully vaccinated’ </a:t>
            </a:r>
          </a:p>
          <a:p>
            <a:r>
              <a:rPr lang="en-JE" sz="1500" dirty="0"/>
              <a:t>Boosters campagin</a:t>
            </a:r>
          </a:p>
          <a:p>
            <a:r>
              <a:rPr lang="en-JE" sz="1500" dirty="0"/>
              <a:t>Isolation / quarantine</a:t>
            </a:r>
          </a:p>
          <a:p>
            <a:r>
              <a:rPr lang="en-GB" sz="1500" dirty="0"/>
              <a:t>T</a:t>
            </a:r>
            <a:r>
              <a:rPr lang="en-JE" sz="1500" dirty="0"/>
              <a:t>ravel restrictions</a:t>
            </a:r>
          </a:p>
          <a:p>
            <a:r>
              <a:rPr lang="en-JE" sz="1500" dirty="0"/>
              <a:t>Employment conditions </a:t>
            </a:r>
          </a:p>
          <a:p>
            <a:r>
              <a:rPr lang="en-JE" sz="1500" dirty="0"/>
              <a:t>Loss of livelihood </a:t>
            </a:r>
          </a:p>
          <a:p>
            <a:pPr marL="0" indent="0">
              <a:buNone/>
            </a:pPr>
            <a:r>
              <a:rPr lang="en-JE" sz="1500" dirty="0"/>
              <a:t> </a:t>
            </a:r>
          </a:p>
          <a:p>
            <a:pPr marL="0" indent="0">
              <a:buNone/>
            </a:pPr>
            <a:endParaRPr lang="en-JE" sz="1500" dirty="0"/>
          </a:p>
        </p:txBody>
      </p:sp>
    </p:spTree>
    <p:extLst>
      <p:ext uri="{BB962C8B-B14F-4D97-AF65-F5344CB8AC3E}">
        <p14:creationId xmlns:p14="http://schemas.microsoft.com/office/powerpoint/2010/main" val="35104875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7A8AC5-1EED-C902-83CD-1BEF07D07FF9}"/>
              </a:ext>
            </a:extLst>
          </p:cNvPr>
          <p:cNvSpPr>
            <a:spLocks noGrp="1"/>
          </p:cNvSpPr>
          <p:nvPr>
            <p:ph type="title"/>
          </p:nvPr>
        </p:nvSpPr>
        <p:spPr>
          <a:xfrm>
            <a:off x="1016805" y="1345958"/>
            <a:ext cx="4193196" cy="4166085"/>
          </a:xfrm>
        </p:spPr>
        <p:txBody>
          <a:bodyPr>
            <a:normAutofit/>
          </a:bodyPr>
          <a:lstStyle/>
          <a:p>
            <a:r>
              <a:rPr lang="en-JE" sz="4600" b="1"/>
              <a:t>Audience </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A4951569-D898-3DE3-6E9B-07FF9E17A00E}"/>
              </a:ext>
            </a:extLst>
          </p:cNvPr>
          <p:cNvSpPr>
            <a:spLocks noGrp="1"/>
          </p:cNvSpPr>
          <p:nvPr>
            <p:ph idx="1"/>
          </p:nvPr>
        </p:nvSpPr>
        <p:spPr>
          <a:xfrm>
            <a:off x="6229734" y="750307"/>
            <a:ext cx="5369326" cy="5357387"/>
          </a:xfrm>
        </p:spPr>
        <p:txBody>
          <a:bodyPr anchor="ctr">
            <a:normAutofit/>
          </a:bodyPr>
          <a:lstStyle/>
          <a:p>
            <a:r>
              <a:rPr lang="en-JE" sz="2200"/>
              <a:t>The audience is anyone on the spectrum of positioning vis a vis the government COVID-19 measures </a:t>
            </a:r>
          </a:p>
          <a:p>
            <a:r>
              <a:rPr lang="en-JE" sz="2200"/>
              <a:t>There is no left or right – only a spectrum that can include mixed positions (e.g. pro-COVID-19 vaccine, anti-mask, pro-COVID-19 vaccine for adults and only 2 doses, anti-booster and anti-COVID-19 for children</a:t>
            </a:r>
            <a:endParaRPr lang="en-GB" sz="2200" dirty="0"/>
          </a:p>
        </p:txBody>
      </p:sp>
    </p:spTree>
    <p:extLst>
      <p:ext uri="{BB962C8B-B14F-4D97-AF65-F5344CB8AC3E}">
        <p14:creationId xmlns:p14="http://schemas.microsoft.com/office/powerpoint/2010/main" val="4166264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F519EA-836C-4E21-87EE-CE7AB01863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7A8AC5-1EED-C902-83CD-1BEF07D07FF9}"/>
              </a:ext>
            </a:extLst>
          </p:cNvPr>
          <p:cNvSpPr>
            <a:spLocks noGrp="1"/>
          </p:cNvSpPr>
          <p:nvPr>
            <p:ph type="title"/>
          </p:nvPr>
        </p:nvSpPr>
        <p:spPr>
          <a:xfrm>
            <a:off x="1016805" y="1345958"/>
            <a:ext cx="4193196" cy="4166085"/>
          </a:xfrm>
        </p:spPr>
        <p:txBody>
          <a:bodyPr>
            <a:normAutofit/>
          </a:bodyPr>
          <a:lstStyle/>
          <a:p>
            <a:r>
              <a:rPr lang="en-JE" sz="4600" b="1"/>
              <a:t>Audience </a:t>
            </a:r>
          </a:p>
        </p:txBody>
      </p:sp>
      <p:grpSp>
        <p:nvGrpSpPr>
          <p:cNvPr id="14" name="Group 13">
            <a:extLst>
              <a:ext uri="{FF2B5EF4-FFF2-40B4-BE49-F238E27FC236}">
                <a16:creationId xmlns:a16="http://schemas.microsoft.com/office/drawing/2014/main" id="{C833A70A-9722-46F0-A5EB-C72F787470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5" name="Rectangle 2">
              <a:extLst>
                <a:ext uri="{FF2B5EF4-FFF2-40B4-BE49-F238E27FC236}">
                  <a16:creationId xmlns:a16="http://schemas.microsoft.com/office/drawing/2014/main" id="{0E424FCE-3213-4BEE-A1E8-B7E8AEA5A2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59">
              <a:extLst>
                <a:ext uri="{FF2B5EF4-FFF2-40B4-BE49-F238E27FC236}">
                  <a16:creationId xmlns:a16="http://schemas.microsoft.com/office/drawing/2014/main" id="{5EE95433-383A-45BD-BFCA-833B8F0AE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62">
              <a:extLst>
                <a:ext uri="{FF2B5EF4-FFF2-40B4-BE49-F238E27FC236}">
                  <a16:creationId xmlns:a16="http://schemas.microsoft.com/office/drawing/2014/main" id="{2EEA944D-C4D5-48D7-804D-86BE8AFC8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4">
              <a:extLst>
                <a:ext uri="{FF2B5EF4-FFF2-40B4-BE49-F238E27FC236}">
                  <a16:creationId xmlns:a16="http://schemas.microsoft.com/office/drawing/2014/main" id="{F3FCE305-3F55-48BF-8549-01E0364C86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6">
              <a:extLst>
                <a:ext uri="{FF2B5EF4-FFF2-40B4-BE49-F238E27FC236}">
                  <a16:creationId xmlns:a16="http://schemas.microsoft.com/office/drawing/2014/main" id="{23D7F518-6C41-4C3F-9060-C9FE0B1D4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a:extLst>
                <a:ext uri="{FF2B5EF4-FFF2-40B4-BE49-F238E27FC236}">
                  <a16:creationId xmlns:a16="http://schemas.microsoft.com/office/drawing/2014/main" id="{3B93E94B-19C7-49C9-A135-582F72B1A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59">
              <a:extLst>
                <a:ext uri="{FF2B5EF4-FFF2-40B4-BE49-F238E27FC236}">
                  <a16:creationId xmlns:a16="http://schemas.microsoft.com/office/drawing/2014/main" id="{FEF28287-3D78-44FC-8C53-70755EAF6F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62">
              <a:extLst>
                <a:ext uri="{FF2B5EF4-FFF2-40B4-BE49-F238E27FC236}">
                  <a16:creationId xmlns:a16="http://schemas.microsoft.com/office/drawing/2014/main" id="{2E8ECBA7-D5B5-48AD-9108-4EB4FB5AAF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4">
              <a:extLst>
                <a:ext uri="{FF2B5EF4-FFF2-40B4-BE49-F238E27FC236}">
                  <a16:creationId xmlns:a16="http://schemas.microsoft.com/office/drawing/2014/main" id="{69CDB17F-9370-4BDB-AF7D-0C10664AF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6">
              <a:extLst>
                <a:ext uri="{FF2B5EF4-FFF2-40B4-BE49-F238E27FC236}">
                  <a16:creationId xmlns:a16="http://schemas.microsoft.com/office/drawing/2014/main" id="{65D03FDE-4254-4CCB-ACA1-CCF9ED99A1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
              <a:extLst>
                <a:ext uri="{FF2B5EF4-FFF2-40B4-BE49-F238E27FC236}">
                  <a16:creationId xmlns:a16="http://schemas.microsoft.com/office/drawing/2014/main" id="{406E5C16-E87A-48D6-808A-4E99A9FA2A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59">
              <a:extLst>
                <a:ext uri="{FF2B5EF4-FFF2-40B4-BE49-F238E27FC236}">
                  <a16:creationId xmlns:a16="http://schemas.microsoft.com/office/drawing/2014/main" id="{DD6696B0-7715-471B-835A-DA4F6E0B54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62">
              <a:extLst>
                <a:ext uri="{FF2B5EF4-FFF2-40B4-BE49-F238E27FC236}">
                  <a16:creationId xmlns:a16="http://schemas.microsoft.com/office/drawing/2014/main" id="{7B7BE224-1A69-42AA-9C1C-29ADE08B2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4">
              <a:extLst>
                <a:ext uri="{FF2B5EF4-FFF2-40B4-BE49-F238E27FC236}">
                  <a16:creationId xmlns:a16="http://schemas.microsoft.com/office/drawing/2014/main" id="{F4CBB296-B6FF-43BA-A2F1-471A7D6A32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6">
              <a:extLst>
                <a:ext uri="{FF2B5EF4-FFF2-40B4-BE49-F238E27FC236}">
                  <a16:creationId xmlns:a16="http://schemas.microsoft.com/office/drawing/2014/main" id="{7B9B8F5E-97B1-4CC6-A25F-0406AF9F80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
              <a:extLst>
                <a:ext uri="{FF2B5EF4-FFF2-40B4-BE49-F238E27FC236}">
                  <a16:creationId xmlns:a16="http://schemas.microsoft.com/office/drawing/2014/main" id="{9EB4DAA2-343C-4239-A2B2-D2412770B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9">
              <a:extLst>
                <a:ext uri="{FF2B5EF4-FFF2-40B4-BE49-F238E27FC236}">
                  <a16:creationId xmlns:a16="http://schemas.microsoft.com/office/drawing/2014/main" id="{8D6B2AAD-8F5E-4D57-B2E6-7DBB7953C6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62">
              <a:extLst>
                <a:ext uri="{FF2B5EF4-FFF2-40B4-BE49-F238E27FC236}">
                  <a16:creationId xmlns:a16="http://schemas.microsoft.com/office/drawing/2014/main" id="{9CE95F93-6BC5-4616-9F8D-B941B4B8F1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4">
              <a:extLst>
                <a:ext uri="{FF2B5EF4-FFF2-40B4-BE49-F238E27FC236}">
                  <a16:creationId xmlns:a16="http://schemas.microsoft.com/office/drawing/2014/main" id="{A8C3D8DE-DC76-487C-8C2A-7684D5C9ED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6">
              <a:extLst>
                <a:ext uri="{FF2B5EF4-FFF2-40B4-BE49-F238E27FC236}">
                  <a16:creationId xmlns:a16="http://schemas.microsoft.com/office/drawing/2014/main" id="{56088CB5-E2A8-49A4-8AB5-6D5463E03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
              <a:extLst>
                <a:ext uri="{FF2B5EF4-FFF2-40B4-BE49-F238E27FC236}">
                  <a16:creationId xmlns:a16="http://schemas.microsoft.com/office/drawing/2014/main" id="{372F50F8-8B88-48EF-B21C-B5B264262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59">
              <a:extLst>
                <a:ext uri="{FF2B5EF4-FFF2-40B4-BE49-F238E27FC236}">
                  <a16:creationId xmlns:a16="http://schemas.microsoft.com/office/drawing/2014/main" id="{37008499-DF9A-4230-BE00-35B862316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62">
              <a:extLst>
                <a:ext uri="{FF2B5EF4-FFF2-40B4-BE49-F238E27FC236}">
                  <a16:creationId xmlns:a16="http://schemas.microsoft.com/office/drawing/2014/main" id="{BCEE48F0-E436-451D-A5FE-0D818D19E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4">
              <a:extLst>
                <a:ext uri="{FF2B5EF4-FFF2-40B4-BE49-F238E27FC236}">
                  <a16:creationId xmlns:a16="http://schemas.microsoft.com/office/drawing/2014/main" id="{6852656E-1E8F-41F9-900D-8E8CC1B2B9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6">
              <a:extLst>
                <a:ext uri="{FF2B5EF4-FFF2-40B4-BE49-F238E27FC236}">
                  <a16:creationId xmlns:a16="http://schemas.microsoft.com/office/drawing/2014/main" id="{489DA605-39DD-45FD-9796-12A36B23B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Content Placeholder 2">
            <a:extLst>
              <a:ext uri="{FF2B5EF4-FFF2-40B4-BE49-F238E27FC236}">
                <a16:creationId xmlns:a16="http://schemas.microsoft.com/office/drawing/2014/main" id="{A4951569-D898-3DE3-6E9B-07FF9E17A00E}"/>
              </a:ext>
            </a:extLst>
          </p:cNvPr>
          <p:cNvSpPr>
            <a:spLocks noGrp="1"/>
          </p:cNvSpPr>
          <p:nvPr>
            <p:ph idx="1"/>
          </p:nvPr>
        </p:nvSpPr>
        <p:spPr>
          <a:xfrm>
            <a:off x="6229734" y="750307"/>
            <a:ext cx="5369326" cy="5357387"/>
          </a:xfrm>
        </p:spPr>
        <p:txBody>
          <a:bodyPr anchor="ctr">
            <a:normAutofit/>
          </a:bodyPr>
          <a:lstStyle/>
          <a:p>
            <a:r>
              <a:rPr lang="en-GB" sz="2200" dirty="0"/>
              <a:t>The biggest audience are those who believe that ‘enough is enough’ </a:t>
            </a:r>
          </a:p>
          <a:p>
            <a:r>
              <a:rPr lang="en-GB" sz="2200" b="1" dirty="0"/>
              <a:t>The only ‘them and us’ is those who supported EA invocation versus those who did not. </a:t>
            </a:r>
            <a:endParaRPr lang="en-JE" sz="2200" b="1"/>
          </a:p>
        </p:txBody>
      </p:sp>
    </p:spTree>
    <p:extLst>
      <p:ext uri="{BB962C8B-B14F-4D97-AF65-F5344CB8AC3E}">
        <p14:creationId xmlns:p14="http://schemas.microsoft.com/office/powerpoint/2010/main" val="1159141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4922-8FC1-431C-979F-465CEC567F84}"/>
              </a:ext>
            </a:extLst>
          </p:cNvPr>
          <p:cNvSpPr>
            <a:spLocks noGrp="1"/>
          </p:cNvSpPr>
          <p:nvPr>
            <p:ph type="title"/>
          </p:nvPr>
        </p:nvSpPr>
        <p:spPr/>
        <p:txBody>
          <a:bodyPr/>
          <a:lstStyle/>
          <a:p>
            <a:r>
              <a:rPr lang="en-US" b="1" dirty="0"/>
              <a:t>Lexicon – The Freedom Rights Movement</a:t>
            </a:r>
          </a:p>
        </p:txBody>
      </p:sp>
      <p:graphicFrame>
        <p:nvGraphicFramePr>
          <p:cNvPr id="5" name="Content Placeholder 2">
            <a:extLst>
              <a:ext uri="{FF2B5EF4-FFF2-40B4-BE49-F238E27FC236}">
                <a16:creationId xmlns:a16="http://schemas.microsoft.com/office/drawing/2014/main" id="{78E4CEC5-4B64-1C0D-0F8C-06D2B203CC5F}"/>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62946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alpha val="3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278130-DFE0-457B-8698-88DF6901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1" name="Rectangle 10">
            <a:extLst>
              <a:ext uri="{FF2B5EF4-FFF2-40B4-BE49-F238E27FC236}">
                <a16:creationId xmlns:a16="http://schemas.microsoft.com/office/drawing/2014/main" id="{2F99531B-1681-4D6E-BECB-18325B33A6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Rectangle 12">
            <a:extLst>
              <a:ext uri="{FF2B5EF4-FFF2-40B4-BE49-F238E27FC236}">
                <a16:creationId xmlns:a16="http://schemas.microsoft.com/office/drawing/2014/main" id="{20344094-430A-400B-804B-910E696A1A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709375"/>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453C67DF-7782-4E57-AB9B-F1B4811AD8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43451" y="1248213"/>
            <a:ext cx="5413238" cy="432633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45F441-9686-AD80-8587-24E0B414B3F4}"/>
              </a:ext>
            </a:extLst>
          </p:cNvPr>
          <p:cNvSpPr>
            <a:spLocks noGrp="1"/>
          </p:cNvSpPr>
          <p:nvPr>
            <p:ph type="title"/>
          </p:nvPr>
        </p:nvSpPr>
        <p:spPr>
          <a:xfrm>
            <a:off x="504967" y="675564"/>
            <a:ext cx="3609833" cy="5204085"/>
          </a:xfrm>
        </p:spPr>
        <p:txBody>
          <a:bodyPr>
            <a:normAutofit/>
          </a:bodyPr>
          <a:lstStyle/>
          <a:p>
            <a:r>
              <a:rPr lang="en-JE" b="1" dirty="0"/>
              <a:t>Purpose, Scope and Objectives</a:t>
            </a:r>
          </a:p>
        </p:txBody>
      </p:sp>
      <p:cxnSp>
        <p:nvCxnSpPr>
          <p:cNvPr id="17" name="Straight Connector 16">
            <a:extLst>
              <a:ext uri="{FF2B5EF4-FFF2-40B4-BE49-F238E27FC236}">
                <a16:creationId xmlns:a16="http://schemas.microsoft.com/office/drawing/2014/main" id="{B03A5AE3-BD30-455C-842B-7626C8BEF0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DBECAA5-1F2D-470D-875C-8F2C2CA3E5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B090AAC-7113-470D-DC34-58F426EDC394}"/>
              </a:ext>
            </a:extLst>
          </p:cNvPr>
          <p:cNvGraphicFramePr>
            <a:graphicFrameLocks noGrp="1"/>
          </p:cNvGraphicFramePr>
          <p:nvPr>
            <p:ph idx="1"/>
            <p:extLst>
              <p:ext uri="{D42A27DB-BD31-4B8C-83A1-F6EECF244321}">
                <p14:modId xmlns:p14="http://schemas.microsoft.com/office/powerpoint/2010/main" val="577080381"/>
              </p:ext>
            </p:extLst>
          </p:nvPr>
        </p:nvGraphicFramePr>
        <p:xfrm>
          <a:off x="4776730" y="819369"/>
          <a:ext cx="6589260" cy="5243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867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4922-8FC1-431C-979F-465CEC567F84}"/>
              </a:ext>
            </a:extLst>
          </p:cNvPr>
          <p:cNvSpPr>
            <a:spLocks noGrp="1"/>
          </p:cNvSpPr>
          <p:nvPr>
            <p:ph type="title"/>
          </p:nvPr>
        </p:nvSpPr>
        <p:spPr/>
        <p:txBody>
          <a:bodyPr/>
          <a:lstStyle/>
          <a:p>
            <a:r>
              <a:rPr lang="en-US" b="1" dirty="0"/>
              <a:t>Lexicon – The Hurt / Grievances </a:t>
            </a:r>
          </a:p>
        </p:txBody>
      </p:sp>
      <p:sp>
        <p:nvSpPr>
          <p:cNvPr id="3" name="Content Placeholder 2">
            <a:extLst>
              <a:ext uri="{FF2B5EF4-FFF2-40B4-BE49-F238E27FC236}">
                <a16:creationId xmlns:a16="http://schemas.microsoft.com/office/drawing/2014/main" id="{C723F9AC-5B5C-470B-8175-BDB6222353E0}"/>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p:txBody>
      </p:sp>
      <p:graphicFrame>
        <p:nvGraphicFramePr>
          <p:cNvPr id="8" name="Content Placeholder 2">
            <a:extLst>
              <a:ext uri="{FF2B5EF4-FFF2-40B4-BE49-F238E27FC236}">
                <a16:creationId xmlns:a16="http://schemas.microsoft.com/office/drawing/2014/main" id="{97A6F2C8-2A05-E417-74A4-A45C8D6A8D24}"/>
              </a:ext>
            </a:extLst>
          </p:cNvPr>
          <p:cNvGraphicFramePr/>
          <p:nvPr/>
        </p:nvGraphicFramePr>
        <p:xfrm>
          <a:off x="990599" y="1978025"/>
          <a:ext cx="8812619" cy="38284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24351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4922-8FC1-431C-979F-465CEC567F84}"/>
              </a:ext>
            </a:extLst>
          </p:cNvPr>
          <p:cNvSpPr>
            <a:spLocks noGrp="1"/>
          </p:cNvSpPr>
          <p:nvPr>
            <p:ph type="title"/>
          </p:nvPr>
        </p:nvSpPr>
        <p:spPr/>
        <p:txBody>
          <a:bodyPr/>
          <a:lstStyle/>
          <a:p>
            <a:r>
              <a:rPr lang="en-US" b="1" dirty="0"/>
              <a:t>Lexicon – The Hurt / Grievances </a:t>
            </a:r>
          </a:p>
        </p:txBody>
      </p:sp>
      <p:sp>
        <p:nvSpPr>
          <p:cNvPr id="3" name="Content Placeholder 2">
            <a:extLst>
              <a:ext uri="{FF2B5EF4-FFF2-40B4-BE49-F238E27FC236}">
                <a16:creationId xmlns:a16="http://schemas.microsoft.com/office/drawing/2014/main" id="{C723F9AC-5B5C-470B-8175-BDB6222353E0}"/>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p:txBody>
      </p:sp>
      <p:graphicFrame>
        <p:nvGraphicFramePr>
          <p:cNvPr id="8" name="Content Placeholder 2">
            <a:extLst>
              <a:ext uri="{FF2B5EF4-FFF2-40B4-BE49-F238E27FC236}">
                <a16:creationId xmlns:a16="http://schemas.microsoft.com/office/drawing/2014/main" id="{B1BE71B0-3D7B-2BC6-5797-5C8300D7A400}"/>
              </a:ext>
            </a:extLst>
          </p:cNvPr>
          <p:cNvGraphicFramePr/>
          <p:nvPr/>
        </p:nvGraphicFramePr>
        <p:xfrm>
          <a:off x="838201" y="1514792"/>
          <a:ext cx="5689600" cy="488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380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4922-8FC1-431C-979F-465CEC567F84}"/>
              </a:ext>
            </a:extLst>
          </p:cNvPr>
          <p:cNvSpPr>
            <a:spLocks noGrp="1"/>
          </p:cNvSpPr>
          <p:nvPr>
            <p:ph type="title"/>
          </p:nvPr>
        </p:nvSpPr>
        <p:spPr/>
        <p:txBody>
          <a:bodyPr/>
          <a:lstStyle/>
          <a:p>
            <a:r>
              <a:rPr lang="en-US" b="1" dirty="0"/>
              <a:t>Lexicon – Government Violence/Use of Force against innocent civilians </a:t>
            </a:r>
          </a:p>
        </p:txBody>
      </p:sp>
      <p:sp>
        <p:nvSpPr>
          <p:cNvPr id="3" name="Content Placeholder 2">
            <a:extLst>
              <a:ext uri="{FF2B5EF4-FFF2-40B4-BE49-F238E27FC236}">
                <a16:creationId xmlns:a16="http://schemas.microsoft.com/office/drawing/2014/main" id="{C723F9AC-5B5C-470B-8175-BDB6222353E0}"/>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p:txBody>
      </p:sp>
      <p:graphicFrame>
        <p:nvGraphicFramePr>
          <p:cNvPr id="9" name="Content Placeholder 2">
            <a:extLst>
              <a:ext uri="{FF2B5EF4-FFF2-40B4-BE49-F238E27FC236}">
                <a16:creationId xmlns:a16="http://schemas.microsoft.com/office/drawing/2014/main" id="{D3E7C807-5F80-7A62-4B9D-1D46E9E2359F}"/>
              </a:ext>
            </a:extLst>
          </p:cNvPr>
          <p:cNvGraphicFramePr/>
          <p:nvPr>
            <p:extLst>
              <p:ext uri="{D42A27DB-BD31-4B8C-83A1-F6EECF244321}">
                <p14:modId xmlns:p14="http://schemas.microsoft.com/office/powerpoint/2010/main" val="791434051"/>
              </p:ext>
            </p:extLst>
          </p:nvPr>
        </p:nvGraphicFramePr>
        <p:xfrm>
          <a:off x="990600" y="1978025"/>
          <a:ext cx="463136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64103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B4922-8FC1-431C-979F-465CEC567F84}"/>
              </a:ext>
            </a:extLst>
          </p:cNvPr>
          <p:cNvSpPr>
            <a:spLocks noGrp="1"/>
          </p:cNvSpPr>
          <p:nvPr>
            <p:ph type="title"/>
          </p:nvPr>
        </p:nvSpPr>
        <p:spPr/>
        <p:txBody>
          <a:bodyPr/>
          <a:lstStyle/>
          <a:p>
            <a:r>
              <a:rPr lang="en-US" b="1" dirty="0"/>
              <a:t>Lexicon – Government Violence/Use of Force against innocent civilians </a:t>
            </a:r>
          </a:p>
        </p:txBody>
      </p:sp>
      <p:sp>
        <p:nvSpPr>
          <p:cNvPr id="3" name="Content Placeholder 2">
            <a:extLst>
              <a:ext uri="{FF2B5EF4-FFF2-40B4-BE49-F238E27FC236}">
                <a16:creationId xmlns:a16="http://schemas.microsoft.com/office/drawing/2014/main" id="{C723F9AC-5B5C-470B-8175-BDB6222353E0}"/>
              </a:ext>
            </a:extLst>
          </p:cNvPr>
          <p:cNvSpPr>
            <a:spLocks noGrp="1"/>
          </p:cNvSpPr>
          <p:nvPr>
            <p:ph idx="1"/>
          </p:nvPr>
        </p:nvSpPr>
        <p:spPr/>
        <p:txBody>
          <a:bodyPr/>
          <a:lstStyle/>
          <a:p>
            <a:pPr marL="0" indent="0">
              <a:buNone/>
            </a:pPr>
            <a:endParaRPr lang="en-US" dirty="0"/>
          </a:p>
          <a:p>
            <a:endParaRPr lang="en-US" dirty="0"/>
          </a:p>
          <a:p>
            <a:endParaRPr lang="en-US" dirty="0"/>
          </a:p>
          <a:p>
            <a:endParaRPr lang="en-US" dirty="0"/>
          </a:p>
        </p:txBody>
      </p:sp>
      <p:graphicFrame>
        <p:nvGraphicFramePr>
          <p:cNvPr id="10" name="TextBox 6">
            <a:extLst>
              <a:ext uri="{FF2B5EF4-FFF2-40B4-BE49-F238E27FC236}">
                <a16:creationId xmlns:a16="http://schemas.microsoft.com/office/drawing/2014/main" id="{9B629500-7001-954C-8329-CD428CE65A3B}"/>
              </a:ext>
            </a:extLst>
          </p:cNvPr>
          <p:cNvGraphicFramePr/>
          <p:nvPr/>
        </p:nvGraphicFramePr>
        <p:xfrm>
          <a:off x="668965" y="1825624"/>
          <a:ext cx="5300035"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537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26B279-F7EE-C253-A297-22C394362C33}"/>
              </a:ext>
            </a:extLst>
          </p:cNvPr>
          <p:cNvSpPr>
            <a:spLocks noGrp="1"/>
          </p:cNvSpPr>
          <p:nvPr>
            <p:ph type="title"/>
          </p:nvPr>
        </p:nvSpPr>
        <p:spPr>
          <a:xfrm>
            <a:off x="524741" y="620392"/>
            <a:ext cx="3808268" cy="5504688"/>
          </a:xfrm>
        </p:spPr>
        <p:txBody>
          <a:bodyPr>
            <a:normAutofit/>
          </a:bodyPr>
          <a:lstStyle/>
          <a:p>
            <a:r>
              <a:rPr lang="en-JE" sz="6000" b="1">
                <a:solidFill>
                  <a:schemeClr val="bg1"/>
                </a:solidFill>
              </a:rPr>
              <a:t>Messaging Approach </a:t>
            </a:r>
          </a:p>
        </p:txBody>
      </p:sp>
      <p:graphicFrame>
        <p:nvGraphicFramePr>
          <p:cNvPr id="5" name="Content Placeholder 2">
            <a:extLst>
              <a:ext uri="{FF2B5EF4-FFF2-40B4-BE49-F238E27FC236}">
                <a16:creationId xmlns:a16="http://schemas.microsoft.com/office/drawing/2014/main" id="{925BF95E-F7BA-52A3-B572-3DC5ED20231B}"/>
              </a:ext>
            </a:extLst>
          </p:cNvPr>
          <p:cNvGraphicFramePr>
            <a:graphicFrameLocks noGrp="1"/>
          </p:cNvGraphicFramePr>
          <p:nvPr>
            <p:ph idx="1"/>
            <p:extLst>
              <p:ext uri="{D42A27DB-BD31-4B8C-83A1-F6EECF244321}">
                <p14:modId xmlns:p14="http://schemas.microsoft.com/office/powerpoint/2010/main" val="33926326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5729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F2D310-B7AF-C656-406D-8A56DB7D8EEE}"/>
              </a:ext>
            </a:extLst>
          </p:cNvPr>
          <p:cNvSpPr>
            <a:spLocks noGrp="1"/>
          </p:cNvSpPr>
          <p:nvPr>
            <p:ph type="title"/>
          </p:nvPr>
        </p:nvSpPr>
        <p:spPr>
          <a:xfrm>
            <a:off x="524741" y="620392"/>
            <a:ext cx="3808268" cy="5504688"/>
          </a:xfrm>
        </p:spPr>
        <p:txBody>
          <a:bodyPr>
            <a:normAutofit/>
          </a:bodyPr>
          <a:lstStyle/>
          <a:p>
            <a:r>
              <a:rPr lang="en-JE" sz="6000" b="1">
                <a:solidFill>
                  <a:schemeClr val="bg1"/>
                </a:solidFill>
              </a:rPr>
              <a:t>Messaging Approach</a:t>
            </a:r>
          </a:p>
        </p:txBody>
      </p:sp>
      <p:graphicFrame>
        <p:nvGraphicFramePr>
          <p:cNvPr id="5" name="Content Placeholder 2">
            <a:extLst>
              <a:ext uri="{FF2B5EF4-FFF2-40B4-BE49-F238E27FC236}">
                <a16:creationId xmlns:a16="http://schemas.microsoft.com/office/drawing/2014/main" id="{43F11092-4DC0-61B8-3077-12DF1D486420}"/>
              </a:ext>
            </a:extLst>
          </p:cNvPr>
          <p:cNvGraphicFramePr>
            <a:graphicFrameLocks noGrp="1"/>
          </p:cNvGraphicFramePr>
          <p:nvPr>
            <p:ph idx="1"/>
            <p:extLst>
              <p:ext uri="{D42A27DB-BD31-4B8C-83A1-F6EECF244321}">
                <p14:modId xmlns:p14="http://schemas.microsoft.com/office/powerpoint/2010/main" val="3538050879"/>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3882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B38BDE-ED86-8CE0-6B69-CF24DB653D39}"/>
              </a:ext>
            </a:extLst>
          </p:cNvPr>
          <p:cNvSpPr>
            <a:spLocks noGrp="1"/>
          </p:cNvSpPr>
          <p:nvPr>
            <p:ph type="title"/>
          </p:nvPr>
        </p:nvSpPr>
        <p:spPr>
          <a:xfrm>
            <a:off x="943277" y="712269"/>
            <a:ext cx="3370998" cy="5502264"/>
          </a:xfrm>
        </p:spPr>
        <p:txBody>
          <a:bodyPr>
            <a:normAutofit/>
          </a:bodyPr>
          <a:lstStyle/>
          <a:p>
            <a:r>
              <a:rPr lang="en-JE" b="1">
                <a:solidFill>
                  <a:srgbClr val="FFFFFF"/>
                </a:solidFill>
              </a:rPr>
              <a:t>Messaging Approach </a:t>
            </a:r>
          </a:p>
        </p:txBody>
      </p:sp>
      <p:cxnSp>
        <p:nvCxnSpPr>
          <p:cNvPr id="11" name="Straight Connector 10">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85216"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8C6AE2F-F0B3-69D4-67DE-6F2D06DEBDF4}"/>
              </a:ext>
            </a:extLst>
          </p:cNvPr>
          <p:cNvGraphicFramePr>
            <a:graphicFrameLocks noGrp="1"/>
          </p:cNvGraphicFramePr>
          <p:nvPr>
            <p:ph idx="1"/>
            <p:extLst>
              <p:ext uri="{D42A27DB-BD31-4B8C-83A1-F6EECF244321}">
                <p14:modId xmlns:p14="http://schemas.microsoft.com/office/powerpoint/2010/main" val="1169777247"/>
              </p:ext>
            </p:extLst>
          </p:nvPr>
        </p:nvGraphicFramePr>
        <p:xfrm>
          <a:off x="5280025" y="642938"/>
          <a:ext cx="6269038" cy="5572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69550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761768-3858-4B55-A983-E0B7B1409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9537F4-74FF-D089-A85D-74E686186D69}"/>
              </a:ext>
            </a:extLst>
          </p:cNvPr>
          <p:cNvSpPr>
            <a:spLocks noGrp="1"/>
          </p:cNvSpPr>
          <p:nvPr>
            <p:ph type="title"/>
          </p:nvPr>
        </p:nvSpPr>
        <p:spPr>
          <a:xfrm>
            <a:off x="1016805" y="1345958"/>
            <a:ext cx="4193196" cy="4166085"/>
          </a:xfrm>
        </p:spPr>
        <p:txBody>
          <a:bodyPr>
            <a:normAutofit/>
          </a:bodyPr>
          <a:lstStyle/>
          <a:p>
            <a:r>
              <a:rPr lang="en-JE" b="1" dirty="0"/>
              <a:t>Canadian Identity = Canadian Values</a:t>
            </a:r>
          </a:p>
        </p:txBody>
      </p:sp>
      <p:grpSp>
        <p:nvGrpSpPr>
          <p:cNvPr id="15" name="Group 14">
            <a:extLst>
              <a:ext uri="{FF2B5EF4-FFF2-40B4-BE49-F238E27FC236}">
                <a16:creationId xmlns:a16="http://schemas.microsoft.com/office/drawing/2014/main" id="{AB70F8CE-E82E-416C-9783-C495D90B9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6" name="Rectangle 2">
              <a:extLst>
                <a:ext uri="{FF2B5EF4-FFF2-40B4-BE49-F238E27FC236}">
                  <a16:creationId xmlns:a16="http://schemas.microsoft.com/office/drawing/2014/main" id="{29A4BC2C-696B-4395-9400-045CDEEA3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260F70B9-87BD-4263-9F05-E90EA5889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2">
              <a:extLst>
                <a:ext uri="{FF2B5EF4-FFF2-40B4-BE49-F238E27FC236}">
                  <a16:creationId xmlns:a16="http://schemas.microsoft.com/office/drawing/2014/main" id="{032DDFCA-6EDF-4605-9349-8ED81B247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4">
              <a:extLst>
                <a:ext uri="{FF2B5EF4-FFF2-40B4-BE49-F238E27FC236}">
                  <a16:creationId xmlns:a16="http://schemas.microsoft.com/office/drawing/2014/main" id="{9361BA33-8989-4034-B3B2-3353D81F1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0418FE74-A99A-4EFE-A5EF-293657165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a:extLst>
                <a:ext uri="{FF2B5EF4-FFF2-40B4-BE49-F238E27FC236}">
                  <a16:creationId xmlns:a16="http://schemas.microsoft.com/office/drawing/2014/main" id="{3860D389-B4A1-4C8D-B729-1FBAAF932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94EE628D-5F81-4593-A546-FE5341A4F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2">
              <a:extLst>
                <a:ext uri="{FF2B5EF4-FFF2-40B4-BE49-F238E27FC236}">
                  <a16:creationId xmlns:a16="http://schemas.microsoft.com/office/drawing/2014/main" id="{3F59FFE1-E919-4382-8B19-0F59E0CFD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4">
              <a:extLst>
                <a:ext uri="{FF2B5EF4-FFF2-40B4-BE49-F238E27FC236}">
                  <a16:creationId xmlns:a16="http://schemas.microsoft.com/office/drawing/2014/main" id="{C72A68C0-67B2-4059-B9FB-DAF2DE6C9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6">
              <a:extLst>
                <a:ext uri="{FF2B5EF4-FFF2-40B4-BE49-F238E27FC236}">
                  <a16:creationId xmlns:a16="http://schemas.microsoft.com/office/drawing/2014/main" id="{76E81708-DB09-4AC2-B02A-07394F8D2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9EE3BA06-C343-456D-B024-9F730A332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6CD71060-F14E-4990-8698-52DFE9C73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88D6FF31-8CBC-4EA6-886D-2798CFA5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4">
              <a:extLst>
                <a:ext uri="{FF2B5EF4-FFF2-40B4-BE49-F238E27FC236}">
                  <a16:creationId xmlns:a16="http://schemas.microsoft.com/office/drawing/2014/main" id="{8331D18D-CADD-4888-99CB-C76BDBF9F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6">
              <a:extLst>
                <a:ext uri="{FF2B5EF4-FFF2-40B4-BE49-F238E27FC236}">
                  <a16:creationId xmlns:a16="http://schemas.microsoft.com/office/drawing/2014/main" id="{CA52436E-27FC-4F19-97F2-1E1ABAA8C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
              <a:extLst>
                <a:ext uri="{FF2B5EF4-FFF2-40B4-BE49-F238E27FC236}">
                  <a16:creationId xmlns:a16="http://schemas.microsoft.com/office/drawing/2014/main" id="{7910BDE3-A3BE-43A9-9337-0B4354956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59">
              <a:extLst>
                <a:ext uri="{FF2B5EF4-FFF2-40B4-BE49-F238E27FC236}">
                  <a16:creationId xmlns:a16="http://schemas.microsoft.com/office/drawing/2014/main" id="{B6EAAB17-E229-40D5-9D27-4FC5B49F6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2">
              <a:extLst>
                <a:ext uri="{FF2B5EF4-FFF2-40B4-BE49-F238E27FC236}">
                  <a16:creationId xmlns:a16="http://schemas.microsoft.com/office/drawing/2014/main" id="{EE364DC9-B9E3-4C68-B68C-ED16C8E58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4">
              <a:extLst>
                <a:ext uri="{FF2B5EF4-FFF2-40B4-BE49-F238E27FC236}">
                  <a16:creationId xmlns:a16="http://schemas.microsoft.com/office/drawing/2014/main" id="{53718762-3A1D-4B08-AA92-C57069D44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6">
              <a:extLst>
                <a:ext uri="{FF2B5EF4-FFF2-40B4-BE49-F238E27FC236}">
                  <a16:creationId xmlns:a16="http://schemas.microsoft.com/office/drawing/2014/main" id="{A0C820CF-BE9A-4275-84DC-80740E34E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2">
              <a:extLst>
                <a:ext uri="{FF2B5EF4-FFF2-40B4-BE49-F238E27FC236}">
                  <a16:creationId xmlns:a16="http://schemas.microsoft.com/office/drawing/2014/main" id="{11490484-3AE4-41A8-976F-26E4D4892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D5969311-8D34-4F15-BE5D-95F0B6EDC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B64A2B04-A2CC-4FE5-B1FD-B16A84A38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4">
              <a:extLst>
                <a:ext uri="{FF2B5EF4-FFF2-40B4-BE49-F238E27FC236}">
                  <a16:creationId xmlns:a16="http://schemas.microsoft.com/office/drawing/2014/main" id="{095AA4F0-534F-4A74-AA86-6A9EC993D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6">
              <a:extLst>
                <a:ext uri="{FF2B5EF4-FFF2-40B4-BE49-F238E27FC236}">
                  <a16:creationId xmlns:a16="http://schemas.microsoft.com/office/drawing/2014/main" id="{51B81732-52BB-4062-8A4A-3C477855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4C634821-756F-A9F5-1B3F-68BDC9FA0776}"/>
              </a:ext>
            </a:extLst>
          </p:cNvPr>
          <p:cNvGraphicFramePr>
            <a:graphicFrameLocks noGrp="1"/>
          </p:cNvGraphicFramePr>
          <p:nvPr>
            <p:ph idx="1"/>
            <p:extLst>
              <p:ext uri="{D42A27DB-BD31-4B8C-83A1-F6EECF244321}">
                <p14:modId xmlns:p14="http://schemas.microsoft.com/office/powerpoint/2010/main" val="99979711"/>
              </p:ext>
            </p:extLst>
          </p:nvPr>
        </p:nvGraphicFramePr>
        <p:xfrm>
          <a:off x="6227064" y="749808"/>
          <a:ext cx="5367528" cy="5358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74197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E761768-3858-4B55-A983-E0B7B1409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0CF8D2B-32C5-FA6B-EAC2-414EC6526BF0}"/>
              </a:ext>
            </a:extLst>
          </p:cNvPr>
          <p:cNvSpPr>
            <a:spLocks noGrp="1"/>
          </p:cNvSpPr>
          <p:nvPr>
            <p:ph type="title"/>
          </p:nvPr>
        </p:nvSpPr>
        <p:spPr>
          <a:xfrm>
            <a:off x="1016805" y="1345958"/>
            <a:ext cx="4193196" cy="4166085"/>
          </a:xfrm>
        </p:spPr>
        <p:txBody>
          <a:bodyPr>
            <a:normAutofit/>
          </a:bodyPr>
          <a:lstStyle/>
          <a:p>
            <a:r>
              <a:rPr lang="en-JE" b="1" dirty="0"/>
              <a:t>Togetherness</a:t>
            </a:r>
            <a:r>
              <a:rPr lang="en-JE" dirty="0"/>
              <a:t> </a:t>
            </a:r>
          </a:p>
        </p:txBody>
      </p:sp>
      <p:grpSp>
        <p:nvGrpSpPr>
          <p:cNvPr id="15" name="Group 14">
            <a:extLst>
              <a:ext uri="{FF2B5EF4-FFF2-40B4-BE49-F238E27FC236}">
                <a16:creationId xmlns:a16="http://schemas.microsoft.com/office/drawing/2014/main" id="{AB70F8CE-E82E-416C-9783-C495D90B9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6" name="Rectangle 2">
              <a:extLst>
                <a:ext uri="{FF2B5EF4-FFF2-40B4-BE49-F238E27FC236}">
                  <a16:creationId xmlns:a16="http://schemas.microsoft.com/office/drawing/2014/main" id="{29A4BC2C-696B-4395-9400-045CDEEA3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260F70B9-87BD-4263-9F05-E90EA5889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2">
              <a:extLst>
                <a:ext uri="{FF2B5EF4-FFF2-40B4-BE49-F238E27FC236}">
                  <a16:creationId xmlns:a16="http://schemas.microsoft.com/office/drawing/2014/main" id="{032DDFCA-6EDF-4605-9349-8ED81B247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4">
              <a:extLst>
                <a:ext uri="{FF2B5EF4-FFF2-40B4-BE49-F238E27FC236}">
                  <a16:creationId xmlns:a16="http://schemas.microsoft.com/office/drawing/2014/main" id="{9361BA33-8989-4034-B3B2-3353D81F1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0418FE74-A99A-4EFE-A5EF-293657165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a:extLst>
                <a:ext uri="{FF2B5EF4-FFF2-40B4-BE49-F238E27FC236}">
                  <a16:creationId xmlns:a16="http://schemas.microsoft.com/office/drawing/2014/main" id="{3860D389-B4A1-4C8D-B729-1FBAAF932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94EE628D-5F81-4593-A546-FE5341A4F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2">
              <a:extLst>
                <a:ext uri="{FF2B5EF4-FFF2-40B4-BE49-F238E27FC236}">
                  <a16:creationId xmlns:a16="http://schemas.microsoft.com/office/drawing/2014/main" id="{3F59FFE1-E919-4382-8B19-0F59E0CFD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4">
              <a:extLst>
                <a:ext uri="{FF2B5EF4-FFF2-40B4-BE49-F238E27FC236}">
                  <a16:creationId xmlns:a16="http://schemas.microsoft.com/office/drawing/2014/main" id="{C72A68C0-67B2-4059-B9FB-DAF2DE6C9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6">
              <a:extLst>
                <a:ext uri="{FF2B5EF4-FFF2-40B4-BE49-F238E27FC236}">
                  <a16:creationId xmlns:a16="http://schemas.microsoft.com/office/drawing/2014/main" id="{76E81708-DB09-4AC2-B02A-07394F8D2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9EE3BA06-C343-456D-B024-9F730A332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6CD71060-F14E-4990-8698-52DFE9C73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88D6FF31-8CBC-4EA6-886D-2798CFA5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4">
              <a:extLst>
                <a:ext uri="{FF2B5EF4-FFF2-40B4-BE49-F238E27FC236}">
                  <a16:creationId xmlns:a16="http://schemas.microsoft.com/office/drawing/2014/main" id="{8331D18D-CADD-4888-99CB-C76BDBF9F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6">
              <a:extLst>
                <a:ext uri="{FF2B5EF4-FFF2-40B4-BE49-F238E27FC236}">
                  <a16:creationId xmlns:a16="http://schemas.microsoft.com/office/drawing/2014/main" id="{CA52436E-27FC-4F19-97F2-1E1ABAA8C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
              <a:extLst>
                <a:ext uri="{FF2B5EF4-FFF2-40B4-BE49-F238E27FC236}">
                  <a16:creationId xmlns:a16="http://schemas.microsoft.com/office/drawing/2014/main" id="{7910BDE3-A3BE-43A9-9337-0B4354956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59">
              <a:extLst>
                <a:ext uri="{FF2B5EF4-FFF2-40B4-BE49-F238E27FC236}">
                  <a16:creationId xmlns:a16="http://schemas.microsoft.com/office/drawing/2014/main" id="{B6EAAB17-E229-40D5-9D27-4FC5B49F6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2">
              <a:extLst>
                <a:ext uri="{FF2B5EF4-FFF2-40B4-BE49-F238E27FC236}">
                  <a16:creationId xmlns:a16="http://schemas.microsoft.com/office/drawing/2014/main" id="{EE364DC9-B9E3-4C68-B68C-ED16C8E58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4">
              <a:extLst>
                <a:ext uri="{FF2B5EF4-FFF2-40B4-BE49-F238E27FC236}">
                  <a16:creationId xmlns:a16="http://schemas.microsoft.com/office/drawing/2014/main" id="{53718762-3A1D-4B08-AA92-C57069D44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6">
              <a:extLst>
                <a:ext uri="{FF2B5EF4-FFF2-40B4-BE49-F238E27FC236}">
                  <a16:creationId xmlns:a16="http://schemas.microsoft.com/office/drawing/2014/main" id="{A0C820CF-BE9A-4275-84DC-80740E34E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2">
              <a:extLst>
                <a:ext uri="{FF2B5EF4-FFF2-40B4-BE49-F238E27FC236}">
                  <a16:creationId xmlns:a16="http://schemas.microsoft.com/office/drawing/2014/main" id="{11490484-3AE4-41A8-976F-26E4D4892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D5969311-8D34-4F15-BE5D-95F0B6EDC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B64A2B04-A2CC-4FE5-B1FD-B16A84A38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4">
              <a:extLst>
                <a:ext uri="{FF2B5EF4-FFF2-40B4-BE49-F238E27FC236}">
                  <a16:creationId xmlns:a16="http://schemas.microsoft.com/office/drawing/2014/main" id="{095AA4F0-534F-4A74-AA86-6A9EC993D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6">
              <a:extLst>
                <a:ext uri="{FF2B5EF4-FFF2-40B4-BE49-F238E27FC236}">
                  <a16:creationId xmlns:a16="http://schemas.microsoft.com/office/drawing/2014/main" id="{51B81732-52BB-4062-8A4A-3C477855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5" name="Content Placeholder 2">
            <a:extLst>
              <a:ext uri="{FF2B5EF4-FFF2-40B4-BE49-F238E27FC236}">
                <a16:creationId xmlns:a16="http://schemas.microsoft.com/office/drawing/2014/main" id="{7A40603D-8150-1DDF-77F7-C1685EEF2650}"/>
              </a:ext>
            </a:extLst>
          </p:cNvPr>
          <p:cNvGraphicFramePr>
            <a:graphicFrameLocks noGrp="1"/>
          </p:cNvGraphicFramePr>
          <p:nvPr>
            <p:ph idx="1"/>
            <p:extLst>
              <p:ext uri="{D42A27DB-BD31-4B8C-83A1-F6EECF244321}">
                <p14:modId xmlns:p14="http://schemas.microsoft.com/office/powerpoint/2010/main" val="3623144440"/>
              </p:ext>
            </p:extLst>
          </p:nvPr>
        </p:nvGraphicFramePr>
        <p:xfrm>
          <a:off x="6227064" y="749808"/>
          <a:ext cx="5367528" cy="5358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4044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DDEF810-FBAE-4C80-B905-316331395C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46">
            <a:extLst>
              <a:ext uri="{FF2B5EF4-FFF2-40B4-BE49-F238E27FC236}">
                <a16:creationId xmlns:a16="http://schemas.microsoft.com/office/drawing/2014/main" id="{FD8C7A0F-D774-4978-AA9C-7E703C2F4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344168"/>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47">
            <a:extLst>
              <a:ext uri="{FF2B5EF4-FFF2-40B4-BE49-F238E27FC236}">
                <a16:creationId xmlns:a16="http://schemas.microsoft.com/office/drawing/2014/main" id="{61C7310A-3A42-4F75-8058-7F39E52B1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344168"/>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14">
            <a:extLst>
              <a:ext uri="{FF2B5EF4-FFF2-40B4-BE49-F238E27FC236}">
                <a16:creationId xmlns:a16="http://schemas.microsoft.com/office/drawing/2014/main" id="{27D88313-56C7-45D8-8D97-2F5CCBF99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1544897" cy="117957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4DF56512-67C5-AC24-82D2-F8E0D7688C05}"/>
              </a:ext>
            </a:extLst>
          </p:cNvPr>
          <p:cNvSpPr>
            <a:spLocks noGrp="1"/>
          </p:cNvSpPr>
          <p:nvPr>
            <p:ph type="title"/>
          </p:nvPr>
        </p:nvSpPr>
        <p:spPr>
          <a:xfrm>
            <a:off x="1047280" y="788894"/>
            <a:ext cx="10306520" cy="880730"/>
          </a:xfrm>
        </p:spPr>
        <p:txBody>
          <a:bodyPr>
            <a:normAutofit/>
          </a:bodyPr>
          <a:lstStyle/>
          <a:p>
            <a:r>
              <a:rPr lang="en-JE" sz="4000" b="1">
                <a:solidFill>
                  <a:srgbClr val="FFFFFF"/>
                </a:solidFill>
              </a:rPr>
              <a:t>Find common ground – a healing plan</a:t>
            </a:r>
          </a:p>
        </p:txBody>
      </p:sp>
      <p:graphicFrame>
        <p:nvGraphicFramePr>
          <p:cNvPr id="5" name="Content Placeholder 2">
            <a:extLst>
              <a:ext uri="{FF2B5EF4-FFF2-40B4-BE49-F238E27FC236}">
                <a16:creationId xmlns:a16="http://schemas.microsoft.com/office/drawing/2014/main" id="{87176179-578B-95CE-1EF2-F3F007FCE5BC}"/>
              </a:ext>
            </a:extLst>
          </p:cNvPr>
          <p:cNvGraphicFramePr>
            <a:graphicFrameLocks noGrp="1"/>
          </p:cNvGraphicFramePr>
          <p:nvPr>
            <p:ph idx="1"/>
            <p:extLst>
              <p:ext uri="{D42A27DB-BD31-4B8C-83A1-F6EECF244321}">
                <p14:modId xmlns:p14="http://schemas.microsoft.com/office/powerpoint/2010/main" val="4203309886"/>
              </p:ext>
            </p:extLst>
          </p:nvPr>
        </p:nvGraphicFramePr>
        <p:xfrm>
          <a:off x="1047280" y="2189664"/>
          <a:ext cx="10095789" cy="4032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428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70B2D-7344-1715-89F3-8FB949D74914}"/>
              </a:ext>
            </a:extLst>
          </p:cNvPr>
          <p:cNvSpPr>
            <a:spLocks noGrp="1"/>
          </p:cNvSpPr>
          <p:nvPr>
            <p:ph type="title"/>
          </p:nvPr>
        </p:nvSpPr>
        <p:spPr>
          <a:xfrm>
            <a:off x="377251" y="365125"/>
            <a:ext cx="10976549" cy="1325563"/>
          </a:xfrm>
        </p:spPr>
        <p:txBody>
          <a:bodyPr>
            <a:normAutofit/>
          </a:bodyPr>
          <a:lstStyle/>
          <a:p>
            <a:r>
              <a:rPr lang="en-JE" sz="4000" b="1" dirty="0"/>
              <a:t>Engagement Strategy and Comms Plan Governance </a:t>
            </a:r>
          </a:p>
        </p:txBody>
      </p:sp>
      <p:sp>
        <p:nvSpPr>
          <p:cNvPr id="4" name="Rectangle 3">
            <a:extLst>
              <a:ext uri="{FF2B5EF4-FFF2-40B4-BE49-F238E27FC236}">
                <a16:creationId xmlns:a16="http://schemas.microsoft.com/office/drawing/2014/main" id="{02796549-6590-1B33-3FCC-313B4B1FFAB7}"/>
              </a:ext>
            </a:extLst>
          </p:cNvPr>
          <p:cNvSpPr/>
          <p:nvPr/>
        </p:nvSpPr>
        <p:spPr>
          <a:xfrm>
            <a:off x="3207894" y="1753849"/>
            <a:ext cx="1856282" cy="5771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E" dirty="0"/>
              <a:t>Eva Chipiuk</a:t>
            </a:r>
          </a:p>
          <a:p>
            <a:pPr algn="ctr"/>
            <a:r>
              <a:rPr lang="en-JE" dirty="0"/>
              <a:t>Lead </a:t>
            </a:r>
          </a:p>
        </p:txBody>
      </p:sp>
      <p:sp>
        <p:nvSpPr>
          <p:cNvPr id="5" name="Rectangle 4">
            <a:extLst>
              <a:ext uri="{FF2B5EF4-FFF2-40B4-BE49-F238E27FC236}">
                <a16:creationId xmlns:a16="http://schemas.microsoft.com/office/drawing/2014/main" id="{5A417947-3BD5-5AF9-0C6D-E788F3B2F8A8}"/>
              </a:ext>
            </a:extLst>
          </p:cNvPr>
          <p:cNvSpPr/>
          <p:nvPr/>
        </p:nvSpPr>
        <p:spPr>
          <a:xfrm>
            <a:off x="838200" y="1753848"/>
            <a:ext cx="1856283" cy="577121"/>
          </a:xfrm>
          <a:prstGeom prst="rect">
            <a:avLst/>
          </a:prstGeom>
          <a:solidFill>
            <a:schemeClr val="bg1">
              <a:lumMod val="75000"/>
            </a:schemeClr>
          </a:solidFill>
          <a:ln w="254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E" sz="1600" dirty="0"/>
              <a:t> </a:t>
            </a:r>
          </a:p>
        </p:txBody>
      </p:sp>
      <p:sp>
        <p:nvSpPr>
          <p:cNvPr id="6" name="TextBox 5">
            <a:extLst>
              <a:ext uri="{FF2B5EF4-FFF2-40B4-BE49-F238E27FC236}">
                <a16:creationId xmlns:a16="http://schemas.microsoft.com/office/drawing/2014/main" id="{C9D9348A-5DEC-A24B-6B23-637E0D994EF2}"/>
              </a:ext>
            </a:extLst>
          </p:cNvPr>
          <p:cNvSpPr txBox="1"/>
          <p:nvPr/>
        </p:nvSpPr>
        <p:spPr>
          <a:xfrm>
            <a:off x="843821" y="1765638"/>
            <a:ext cx="2107367" cy="738664"/>
          </a:xfrm>
          <a:prstGeom prst="rect">
            <a:avLst/>
          </a:prstGeom>
          <a:noFill/>
        </p:spPr>
        <p:txBody>
          <a:bodyPr wrap="square" rtlCol="0">
            <a:spAutoFit/>
          </a:bodyPr>
          <a:lstStyle/>
          <a:p>
            <a:pPr algn="just"/>
            <a:r>
              <a:rPr lang="en-JE" sz="1200" dirty="0">
                <a:solidFill>
                  <a:schemeClr val="bg1"/>
                </a:solidFill>
              </a:rPr>
              <a:t>Bath-Sheba van den Berg</a:t>
            </a:r>
          </a:p>
          <a:p>
            <a:pPr algn="just"/>
            <a:r>
              <a:rPr lang="en-JE" sz="1200" dirty="0">
                <a:solidFill>
                  <a:schemeClr val="bg1"/>
                </a:solidFill>
              </a:rPr>
              <a:t>Advisor </a:t>
            </a:r>
          </a:p>
          <a:p>
            <a:endParaRPr lang="en-JE" dirty="0"/>
          </a:p>
        </p:txBody>
      </p:sp>
      <p:sp>
        <p:nvSpPr>
          <p:cNvPr id="7" name="Rectangle 6">
            <a:extLst>
              <a:ext uri="{FF2B5EF4-FFF2-40B4-BE49-F238E27FC236}">
                <a16:creationId xmlns:a16="http://schemas.microsoft.com/office/drawing/2014/main" id="{372FB588-D799-3092-9F36-476C41F09610}"/>
              </a:ext>
            </a:extLst>
          </p:cNvPr>
          <p:cNvSpPr/>
          <p:nvPr/>
        </p:nvSpPr>
        <p:spPr>
          <a:xfrm>
            <a:off x="377251" y="3150245"/>
            <a:ext cx="1779620" cy="5771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E" dirty="0"/>
              <a:t>Bethan/Jerome</a:t>
            </a:r>
          </a:p>
        </p:txBody>
      </p:sp>
      <p:sp>
        <p:nvSpPr>
          <p:cNvPr id="8" name="Rectangle 7">
            <a:extLst>
              <a:ext uri="{FF2B5EF4-FFF2-40B4-BE49-F238E27FC236}">
                <a16:creationId xmlns:a16="http://schemas.microsoft.com/office/drawing/2014/main" id="{5186235E-B329-9A2E-46A1-0D9CD34FDEAA}"/>
              </a:ext>
            </a:extLst>
          </p:cNvPr>
          <p:cNvSpPr/>
          <p:nvPr/>
        </p:nvSpPr>
        <p:spPr>
          <a:xfrm>
            <a:off x="2463773" y="3164060"/>
            <a:ext cx="1856282" cy="5771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Tom/Danny</a:t>
            </a:r>
            <a:endParaRPr lang="en-JE" dirty="0"/>
          </a:p>
        </p:txBody>
      </p:sp>
      <p:sp>
        <p:nvSpPr>
          <p:cNvPr id="9" name="Rectangle 8">
            <a:extLst>
              <a:ext uri="{FF2B5EF4-FFF2-40B4-BE49-F238E27FC236}">
                <a16:creationId xmlns:a16="http://schemas.microsoft.com/office/drawing/2014/main" id="{648BCDDD-1359-D116-9D99-141FA765774A}"/>
              </a:ext>
            </a:extLst>
          </p:cNvPr>
          <p:cNvSpPr/>
          <p:nvPr/>
        </p:nvSpPr>
        <p:spPr>
          <a:xfrm>
            <a:off x="4564503" y="3164060"/>
            <a:ext cx="1856282" cy="5771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a:t>Freedom Board</a:t>
            </a:r>
            <a:endParaRPr lang="en-JE" dirty="0"/>
          </a:p>
        </p:txBody>
      </p:sp>
      <p:sp>
        <p:nvSpPr>
          <p:cNvPr id="10" name="Rectangle 9">
            <a:extLst>
              <a:ext uri="{FF2B5EF4-FFF2-40B4-BE49-F238E27FC236}">
                <a16:creationId xmlns:a16="http://schemas.microsoft.com/office/drawing/2014/main" id="{F475DAA8-015F-1C94-A677-3E3ACAFCD22D}"/>
              </a:ext>
            </a:extLst>
          </p:cNvPr>
          <p:cNvSpPr/>
          <p:nvPr/>
        </p:nvSpPr>
        <p:spPr>
          <a:xfrm>
            <a:off x="6665233" y="3150245"/>
            <a:ext cx="1856282" cy="5771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E" dirty="0"/>
              <a:t>Keith W</a:t>
            </a:r>
          </a:p>
        </p:txBody>
      </p:sp>
      <p:sp>
        <p:nvSpPr>
          <p:cNvPr id="11" name="Rectangle 10">
            <a:extLst>
              <a:ext uri="{FF2B5EF4-FFF2-40B4-BE49-F238E27FC236}">
                <a16:creationId xmlns:a16="http://schemas.microsoft.com/office/drawing/2014/main" id="{C5848FD4-554F-4F93-B874-181EEF698C1D}"/>
              </a:ext>
            </a:extLst>
          </p:cNvPr>
          <p:cNvSpPr/>
          <p:nvPr/>
        </p:nvSpPr>
        <p:spPr>
          <a:xfrm>
            <a:off x="8751755" y="3150245"/>
            <a:ext cx="1856282" cy="57712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JE" dirty="0"/>
              <a:t>Stu</a:t>
            </a:r>
          </a:p>
        </p:txBody>
      </p:sp>
      <p:cxnSp>
        <p:nvCxnSpPr>
          <p:cNvPr id="13" name="Straight Arrow Connector 12">
            <a:extLst>
              <a:ext uri="{FF2B5EF4-FFF2-40B4-BE49-F238E27FC236}">
                <a16:creationId xmlns:a16="http://schemas.microsoft.com/office/drawing/2014/main" id="{FCF28CDD-5930-9B50-E221-199128F8221F}"/>
              </a:ext>
            </a:extLst>
          </p:cNvPr>
          <p:cNvCxnSpPr>
            <a:cxnSpLocks/>
          </p:cNvCxnSpPr>
          <p:nvPr/>
        </p:nvCxnSpPr>
        <p:spPr>
          <a:xfrm>
            <a:off x="4136035" y="2394680"/>
            <a:ext cx="0" cy="2192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EB1C9DB-7F49-45BB-5DE5-6D7F6F7E9973}"/>
              </a:ext>
            </a:extLst>
          </p:cNvPr>
          <p:cNvCxnSpPr>
            <a:cxnSpLocks/>
          </p:cNvCxnSpPr>
          <p:nvPr/>
        </p:nvCxnSpPr>
        <p:spPr>
          <a:xfrm>
            <a:off x="2826395" y="2042408"/>
            <a:ext cx="257047"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BED715-F588-0A9F-5C06-C7A10A238A6E}"/>
              </a:ext>
            </a:extLst>
          </p:cNvPr>
          <p:cNvCxnSpPr>
            <a:cxnSpLocks/>
          </p:cNvCxnSpPr>
          <p:nvPr/>
        </p:nvCxnSpPr>
        <p:spPr>
          <a:xfrm>
            <a:off x="1305392" y="2688352"/>
            <a:ext cx="839150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D8D0FD0-A7B7-8A9A-BA45-2EE0E0488F51}"/>
              </a:ext>
            </a:extLst>
          </p:cNvPr>
          <p:cNvCxnSpPr>
            <a:cxnSpLocks/>
          </p:cNvCxnSpPr>
          <p:nvPr/>
        </p:nvCxnSpPr>
        <p:spPr>
          <a:xfrm>
            <a:off x="1305392" y="2688352"/>
            <a:ext cx="0" cy="2192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FD0C854-6695-4350-1CFC-75999449B463}"/>
              </a:ext>
            </a:extLst>
          </p:cNvPr>
          <p:cNvCxnSpPr>
            <a:cxnSpLocks/>
          </p:cNvCxnSpPr>
          <p:nvPr/>
        </p:nvCxnSpPr>
        <p:spPr>
          <a:xfrm>
            <a:off x="3554789" y="2688352"/>
            <a:ext cx="0" cy="2192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6E1693-D912-BD69-1D73-70050EAA50A6}"/>
              </a:ext>
            </a:extLst>
          </p:cNvPr>
          <p:cNvCxnSpPr>
            <a:cxnSpLocks/>
          </p:cNvCxnSpPr>
          <p:nvPr/>
        </p:nvCxnSpPr>
        <p:spPr>
          <a:xfrm>
            <a:off x="5453628" y="2688352"/>
            <a:ext cx="0" cy="2192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EED4AA0-F9A3-67D5-54FF-288875270BC0}"/>
              </a:ext>
            </a:extLst>
          </p:cNvPr>
          <p:cNvCxnSpPr>
            <a:cxnSpLocks/>
          </p:cNvCxnSpPr>
          <p:nvPr/>
        </p:nvCxnSpPr>
        <p:spPr>
          <a:xfrm>
            <a:off x="7511828" y="2688352"/>
            <a:ext cx="0" cy="2192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6B3710B-89D0-EA93-26C3-7D39E63715C9}"/>
              </a:ext>
            </a:extLst>
          </p:cNvPr>
          <p:cNvCxnSpPr>
            <a:cxnSpLocks/>
          </p:cNvCxnSpPr>
          <p:nvPr/>
        </p:nvCxnSpPr>
        <p:spPr>
          <a:xfrm>
            <a:off x="9679896" y="2693507"/>
            <a:ext cx="0" cy="2192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Left Brace 31">
            <a:extLst>
              <a:ext uri="{FF2B5EF4-FFF2-40B4-BE49-F238E27FC236}">
                <a16:creationId xmlns:a16="http://schemas.microsoft.com/office/drawing/2014/main" id="{435E0776-D083-B77F-2D7F-239E150F1916}"/>
              </a:ext>
            </a:extLst>
          </p:cNvPr>
          <p:cNvSpPr/>
          <p:nvPr/>
        </p:nvSpPr>
        <p:spPr>
          <a:xfrm rot="10800000">
            <a:off x="10914931" y="2042408"/>
            <a:ext cx="154055" cy="1572374"/>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E"/>
          </a:p>
        </p:txBody>
      </p:sp>
      <p:cxnSp>
        <p:nvCxnSpPr>
          <p:cNvPr id="34" name="Straight Arrow Connector 33">
            <a:extLst>
              <a:ext uri="{FF2B5EF4-FFF2-40B4-BE49-F238E27FC236}">
                <a16:creationId xmlns:a16="http://schemas.microsoft.com/office/drawing/2014/main" id="{C00F1677-39AD-8A2B-9C62-941263B62F93}"/>
              </a:ext>
            </a:extLst>
          </p:cNvPr>
          <p:cNvCxnSpPr>
            <a:cxnSpLocks/>
          </p:cNvCxnSpPr>
          <p:nvPr/>
        </p:nvCxnSpPr>
        <p:spPr>
          <a:xfrm>
            <a:off x="11357282" y="2503379"/>
            <a:ext cx="0" cy="808433"/>
          </a:xfrm>
          <a:prstGeom prst="straightConnector1">
            <a:avLst/>
          </a:prstGeom>
          <a:ln w="317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F470D87-0B03-DDF8-B7E5-66A65B495C94}"/>
              </a:ext>
            </a:extLst>
          </p:cNvPr>
          <p:cNvSpPr txBox="1"/>
          <p:nvPr/>
        </p:nvSpPr>
        <p:spPr>
          <a:xfrm>
            <a:off x="11363180" y="2722929"/>
            <a:ext cx="765146" cy="369332"/>
          </a:xfrm>
          <a:prstGeom prst="rect">
            <a:avLst/>
          </a:prstGeom>
          <a:noFill/>
        </p:spPr>
        <p:txBody>
          <a:bodyPr wrap="none" rtlCol="0">
            <a:spAutoFit/>
          </a:bodyPr>
          <a:lstStyle/>
          <a:p>
            <a:r>
              <a:rPr lang="en-JE" dirty="0"/>
              <a:t>H-Info</a:t>
            </a:r>
          </a:p>
        </p:txBody>
      </p:sp>
      <p:grpSp>
        <p:nvGrpSpPr>
          <p:cNvPr id="43" name="Group 42">
            <a:extLst>
              <a:ext uri="{FF2B5EF4-FFF2-40B4-BE49-F238E27FC236}">
                <a16:creationId xmlns:a16="http://schemas.microsoft.com/office/drawing/2014/main" id="{20898205-F006-11C8-A739-EB4B64F4073C}"/>
              </a:ext>
            </a:extLst>
          </p:cNvPr>
          <p:cNvGrpSpPr/>
          <p:nvPr/>
        </p:nvGrpSpPr>
        <p:grpSpPr>
          <a:xfrm>
            <a:off x="2826395" y="3963859"/>
            <a:ext cx="1428494" cy="1230773"/>
            <a:chOff x="2826395" y="3963859"/>
            <a:chExt cx="1428494" cy="1230773"/>
          </a:xfrm>
        </p:grpSpPr>
        <p:sp>
          <p:nvSpPr>
            <p:cNvPr id="40" name="Oval 39">
              <a:extLst>
                <a:ext uri="{FF2B5EF4-FFF2-40B4-BE49-F238E27FC236}">
                  <a16:creationId xmlns:a16="http://schemas.microsoft.com/office/drawing/2014/main" id="{A1F06C87-BF4B-3E49-B589-4D55DE0741FC}"/>
                </a:ext>
              </a:extLst>
            </p:cNvPr>
            <p:cNvSpPr/>
            <p:nvPr/>
          </p:nvSpPr>
          <p:spPr>
            <a:xfrm>
              <a:off x="3083442" y="396385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41" name="Oval 40">
              <a:extLst>
                <a:ext uri="{FF2B5EF4-FFF2-40B4-BE49-F238E27FC236}">
                  <a16:creationId xmlns:a16="http://schemas.microsoft.com/office/drawing/2014/main" id="{CA32A7A0-2D97-DC9F-261F-BEC8EE3454F0}"/>
                </a:ext>
              </a:extLst>
            </p:cNvPr>
            <p:cNvSpPr/>
            <p:nvPr/>
          </p:nvSpPr>
          <p:spPr>
            <a:xfrm>
              <a:off x="2826395" y="426757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42" name="Oval 41">
              <a:extLst>
                <a:ext uri="{FF2B5EF4-FFF2-40B4-BE49-F238E27FC236}">
                  <a16:creationId xmlns:a16="http://schemas.microsoft.com/office/drawing/2014/main" id="{4C960B35-8A96-4E15-3ABD-097EE80F7610}"/>
                </a:ext>
              </a:extLst>
            </p:cNvPr>
            <p:cNvSpPr/>
            <p:nvPr/>
          </p:nvSpPr>
          <p:spPr>
            <a:xfrm>
              <a:off x="3340489" y="428023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grpSp>
      <p:grpSp>
        <p:nvGrpSpPr>
          <p:cNvPr id="44" name="Group 43">
            <a:extLst>
              <a:ext uri="{FF2B5EF4-FFF2-40B4-BE49-F238E27FC236}">
                <a16:creationId xmlns:a16="http://schemas.microsoft.com/office/drawing/2014/main" id="{84E3160E-7CF1-F008-EB26-FCE3C2013DC2}"/>
              </a:ext>
            </a:extLst>
          </p:cNvPr>
          <p:cNvGrpSpPr/>
          <p:nvPr/>
        </p:nvGrpSpPr>
        <p:grpSpPr>
          <a:xfrm>
            <a:off x="591145" y="3963859"/>
            <a:ext cx="1428494" cy="1230773"/>
            <a:chOff x="2826395" y="3963859"/>
            <a:chExt cx="1428494" cy="1230773"/>
          </a:xfrm>
        </p:grpSpPr>
        <p:sp>
          <p:nvSpPr>
            <p:cNvPr id="45" name="Oval 44">
              <a:extLst>
                <a:ext uri="{FF2B5EF4-FFF2-40B4-BE49-F238E27FC236}">
                  <a16:creationId xmlns:a16="http://schemas.microsoft.com/office/drawing/2014/main" id="{FE537739-DCD0-15B4-8A5F-D0E6F02BF0B6}"/>
                </a:ext>
              </a:extLst>
            </p:cNvPr>
            <p:cNvSpPr/>
            <p:nvPr/>
          </p:nvSpPr>
          <p:spPr>
            <a:xfrm>
              <a:off x="3083442" y="396385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46" name="Oval 45">
              <a:extLst>
                <a:ext uri="{FF2B5EF4-FFF2-40B4-BE49-F238E27FC236}">
                  <a16:creationId xmlns:a16="http://schemas.microsoft.com/office/drawing/2014/main" id="{783A685F-B088-AFAD-C8E3-D7E39980DD2C}"/>
                </a:ext>
              </a:extLst>
            </p:cNvPr>
            <p:cNvSpPr/>
            <p:nvPr/>
          </p:nvSpPr>
          <p:spPr>
            <a:xfrm>
              <a:off x="2826395" y="426757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47" name="Oval 46">
              <a:extLst>
                <a:ext uri="{FF2B5EF4-FFF2-40B4-BE49-F238E27FC236}">
                  <a16:creationId xmlns:a16="http://schemas.microsoft.com/office/drawing/2014/main" id="{28DC66DB-355B-3998-BB3F-7CCBB5334BD2}"/>
                </a:ext>
              </a:extLst>
            </p:cNvPr>
            <p:cNvSpPr/>
            <p:nvPr/>
          </p:nvSpPr>
          <p:spPr>
            <a:xfrm>
              <a:off x="3340489" y="428023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grpSp>
      <p:grpSp>
        <p:nvGrpSpPr>
          <p:cNvPr id="48" name="Group 47">
            <a:extLst>
              <a:ext uri="{FF2B5EF4-FFF2-40B4-BE49-F238E27FC236}">
                <a16:creationId xmlns:a16="http://schemas.microsoft.com/office/drawing/2014/main" id="{6167B2FC-61B6-ED7D-0AC7-534931B1134A}"/>
              </a:ext>
            </a:extLst>
          </p:cNvPr>
          <p:cNvGrpSpPr/>
          <p:nvPr/>
        </p:nvGrpSpPr>
        <p:grpSpPr>
          <a:xfrm>
            <a:off x="4804598" y="3997644"/>
            <a:ext cx="1428494" cy="1230773"/>
            <a:chOff x="2826395" y="3963859"/>
            <a:chExt cx="1428494" cy="1230773"/>
          </a:xfrm>
        </p:grpSpPr>
        <p:sp>
          <p:nvSpPr>
            <p:cNvPr id="49" name="Oval 48">
              <a:extLst>
                <a:ext uri="{FF2B5EF4-FFF2-40B4-BE49-F238E27FC236}">
                  <a16:creationId xmlns:a16="http://schemas.microsoft.com/office/drawing/2014/main" id="{F3AF4EA5-80DC-DDD2-860A-B93D68D732BA}"/>
                </a:ext>
              </a:extLst>
            </p:cNvPr>
            <p:cNvSpPr/>
            <p:nvPr/>
          </p:nvSpPr>
          <p:spPr>
            <a:xfrm>
              <a:off x="3083442" y="396385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50" name="Oval 49">
              <a:extLst>
                <a:ext uri="{FF2B5EF4-FFF2-40B4-BE49-F238E27FC236}">
                  <a16:creationId xmlns:a16="http://schemas.microsoft.com/office/drawing/2014/main" id="{54D62A11-D3F6-6C77-4FBA-BD4D58534E11}"/>
                </a:ext>
              </a:extLst>
            </p:cNvPr>
            <p:cNvSpPr/>
            <p:nvPr/>
          </p:nvSpPr>
          <p:spPr>
            <a:xfrm>
              <a:off x="2826395" y="426757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51" name="Oval 50">
              <a:extLst>
                <a:ext uri="{FF2B5EF4-FFF2-40B4-BE49-F238E27FC236}">
                  <a16:creationId xmlns:a16="http://schemas.microsoft.com/office/drawing/2014/main" id="{23147082-88D9-571C-0225-EF8DE9AF398B}"/>
                </a:ext>
              </a:extLst>
            </p:cNvPr>
            <p:cNvSpPr/>
            <p:nvPr/>
          </p:nvSpPr>
          <p:spPr>
            <a:xfrm>
              <a:off x="3340489" y="428023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grpSp>
      <p:grpSp>
        <p:nvGrpSpPr>
          <p:cNvPr id="52" name="Group 51">
            <a:extLst>
              <a:ext uri="{FF2B5EF4-FFF2-40B4-BE49-F238E27FC236}">
                <a16:creationId xmlns:a16="http://schemas.microsoft.com/office/drawing/2014/main" id="{EB545E04-3379-D7DD-8C84-E3D2577A490C}"/>
              </a:ext>
            </a:extLst>
          </p:cNvPr>
          <p:cNvGrpSpPr/>
          <p:nvPr/>
        </p:nvGrpSpPr>
        <p:grpSpPr>
          <a:xfrm>
            <a:off x="6879127" y="3839457"/>
            <a:ext cx="1428494" cy="1230773"/>
            <a:chOff x="2826395" y="3963859"/>
            <a:chExt cx="1428494" cy="1230773"/>
          </a:xfrm>
        </p:grpSpPr>
        <p:sp>
          <p:nvSpPr>
            <p:cNvPr id="53" name="Oval 52">
              <a:extLst>
                <a:ext uri="{FF2B5EF4-FFF2-40B4-BE49-F238E27FC236}">
                  <a16:creationId xmlns:a16="http://schemas.microsoft.com/office/drawing/2014/main" id="{15A7DF20-BB4D-A9DD-69B2-F4F465359739}"/>
                </a:ext>
              </a:extLst>
            </p:cNvPr>
            <p:cNvSpPr/>
            <p:nvPr/>
          </p:nvSpPr>
          <p:spPr>
            <a:xfrm>
              <a:off x="3083442" y="396385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54" name="Oval 53">
              <a:extLst>
                <a:ext uri="{FF2B5EF4-FFF2-40B4-BE49-F238E27FC236}">
                  <a16:creationId xmlns:a16="http://schemas.microsoft.com/office/drawing/2014/main" id="{DD90E428-E327-A59C-1037-5960B0F263D9}"/>
                </a:ext>
              </a:extLst>
            </p:cNvPr>
            <p:cNvSpPr/>
            <p:nvPr/>
          </p:nvSpPr>
          <p:spPr>
            <a:xfrm>
              <a:off x="2826395" y="426757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55" name="Oval 54">
              <a:extLst>
                <a:ext uri="{FF2B5EF4-FFF2-40B4-BE49-F238E27FC236}">
                  <a16:creationId xmlns:a16="http://schemas.microsoft.com/office/drawing/2014/main" id="{2AF44FE2-05C9-0028-CE76-C0F46D6E3B0D}"/>
                </a:ext>
              </a:extLst>
            </p:cNvPr>
            <p:cNvSpPr/>
            <p:nvPr/>
          </p:nvSpPr>
          <p:spPr>
            <a:xfrm>
              <a:off x="3340489" y="428023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grpSp>
      <p:grpSp>
        <p:nvGrpSpPr>
          <p:cNvPr id="56" name="Group 55">
            <a:extLst>
              <a:ext uri="{FF2B5EF4-FFF2-40B4-BE49-F238E27FC236}">
                <a16:creationId xmlns:a16="http://schemas.microsoft.com/office/drawing/2014/main" id="{5109F0A6-BA2C-B865-6BDB-716FEE060E32}"/>
              </a:ext>
            </a:extLst>
          </p:cNvPr>
          <p:cNvGrpSpPr/>
          <p:nvPr/>
        </p:nvGrpSpPr>
        <p:grpSpPr>
          <a:xfrm>
            <a:off x="8982646" y="3904457"/>
            <a:ext cx="1428494" cy="1230773"/>
            <a:chOff x="2826395" y="3963859"/>
            <a:chExt cx="1428494" cy="1230773"/>
          </a:xfrm>
        </p:grpSpPr>
        <p:sp>
          <p:nvSpPr>
            <p:cNvPr id="57" name="Oval 56">
              <a:extLst>
                <a:ext uri="{FF2B5EF4-FFF2-40B4-BE49-F238E27FC236}">
                  <a16:creationId xmlns:a16="http://schemas.microsoft.com/office/drawing/2014/main" id="{2E1E6B1F-3A48-588E-8C8B-E79E7580EE6E}"/>
                </a:ext>
              </a:extLst>
            </p:cNvPr>
            <p:cNvSpPr/>
            <p:nvPr/>
          </p:nvSpPr>
          <p:spPr>
            <a:xfrm>
              <a:off x="3083442" y="3963859"/>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58" name="Oval 57">
              <a:extLst>
                <a:ext uri="{FF2B5EF4-FFF2-40B4-BE49-F238E27FC236}">
                  <a16:creationId xmlns:a16="http://schemas.microsoft.com/office/drawing/2014/main" id="{FC54053A-2B23-13C2-36D2-F26C2DA14C88}"/>
                </a:ext>
              </a:extLst>
            </p:cNvPr>
            <p:cNvSpPr/>
            <p:nvPr/>
          </p:nvSpPr>
          <p:spPr>
            <a:xfrm>
              <a:off x="2826395" y="4267573"/>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sp>
          <p:nvSpPr>
            <p:cNvPr id="59" name="Oval 58">
              <a:extLst>
                <a:ext uri="{FF2B5EF4-FFF2-40B4-BE49-F238E27FC236}">
                  <a16:creationId xmlns:a16="http://schemas.microsoft.com/office/drawing/2014/main" id="{781517AF-43D9-4463-997F-380D320E38FC}"/>
                </a:ext>
              </a:extLst>
            </p:cNvPr>
            <p:cNvSpPr/>
            <p:nvPr/>
          </p:nvSpPr>
          <p:spPr>
            <a:xfrm>
              <a:off x="3340489" y="4280232"/>
              <a:ext cx="914400" cy="9144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E"/>
            </a:p>
          </p:txBody>
        </p:sp>
      </p:grpSp>
      <p:sp>
        <p:nvSpPr>
          <p:cNvPr id="60" name="Left Brace 59">
            <a:extLst>
              <a:ext uri="{FF2B5EF4-FFF2-40B4-BE49-F238E27FC236}">
                <a16:creationId xmlns:a16="http://schemas.microsoft.com/office/drawing/2014/main" id="{7CC04CF7-F3DA-3C5C-5A6D-C2A93C5D2327}"/>
              </a:ext>
            </a:extLst>
          </p:cNvPr>
          <p:cNvSpPr/>
          <p:nvPr/>
        </p:nvSpPr>
        <p:spPr>
          <a:xfrm>
            <a:off x="360063" y="3951245"/>
            <a:ext cx="154055" cy="1572374"/>
          </a:xfrm>
          <a:prstGeom prst="lef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JE"/>
          </a:p>
        </p:txBody>
      </p:sp>
      <p:sp>
        <p:nvSpPr>
          <p:cNvPr id="61" name="TextBox 60">
            <a:extLst>
              <a:ext uri="{FF2B5EF4-FFF2-40B4-BE49-F238E27FC236}">
                <a16:creationId xmlns:a16="http://schemas.microsoft.com/office/drawing/2014/main" id="{91863EDE-5C6E-74FE-E27D-D46A3202D0C2}"/>
              </a:ext>
            </a:extLst>
          </p:cNvPr>
          <p:cNvSpPr txBox="1"/>
          <p:nvPr/>
        </p:nvSpPr>
        <p:spPr>
          <a:xfrm>
            <a:off x="1897504" y="5433368"/>
            <a:ext cx="8089266" cy="369332"/>
          </a:xfrm>
          <a:prstGeom prst="rect">
            <a:avLst/>
          </a:prstGeom>
          <a:noFill/>
        </p:spPr>
        <p:txBody>
          <a:bodyPr wrap="none" rtlCol="0">
            <a:spAutoFit/>
          </a:bodyPr>
          <a:lstStyle/>
          <a:p>
            <a:r>
              <a:rPr lang="en-JE" dirty="0"/>
              <a:t>Circles of I</a:t>
            </a:r>
            <a:r>
              <a:rPr lang="en-GB" dirty="0"/>
              <a:t>n</a:t>
            </a:r>
            <a:r>
              <a:rPr lang="en-JE" dirty="0"/>
              <a:t>fluence (Alternative Media Networks, Social Media Platforms and H-Info)</a:t>
            </a:r>
          </a:p>
        </p:txBody>
      </p:sp>
    </p:spTree>
    <p:extLst>
      <p:ext uri="{BB962C8B-B14F-4D97-AF65-F5344CB8AC3E}">
        <p14:creationId xmlns:p14="http://schemas.microsoft.com/office/powerpoint/2010/main" val="39342995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8">
            <a:extLst>
              <a:ext uri="{FF2B5EF4-FFF2-40B4-BE49-F238E27FC236}">
                <a16:creationId xmlns:a16="http://schemas.microsoft.com/office/drawing/2014/main" id="{8E761768-3858-4B55-A983-E0B7B1409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10">
            <a:extLst>
              <a:ext uri="{FF2B5EF4-FFF2-40B4-BE49-F238E27FC236}">
                <a16:creationId xmlns:a16="http://schemas.microsoft.com/office/drawing/2014/main" id="{E3E51905-F374-4E1A-97CF-B741584B74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26280"/>
            <a:ext cx="4449464" cy="2331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12">
            <a:extLst>
              <a:ext uri="{FF2B5EF4-FFF2-40B4-BE49-F238E27FC236}">
                <a16:creationId xmlns:a16="http://schemas.microsoft.com/office/drawing/2014/main" id="{A210685A-6235-45A7-850D-A6F555466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3374" y="702944"/>
            <a:ext cx="5369325" cy="55869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F1C0BFE-29E5-865C-F0DC-CBA7C5D24F06}"/>
              </a:ext>
            </a:extLst>
          </p:cNvPr>
          <p:cNvSpPr>
            <a:spLocks noGrp="1"/>
          </p:cNvSpPr>
          <p:nvPr>
            <p:ph type="title"/>
          </p:nvPr>
        </p:nvSpPr>
        <p:spPr>
          <a:xfrm>
            <a:off x="1016805" y="1345958"/>
            <a:ext cx="4193196" cy="4166085"/>
          </a:xfrm>
        </p:spPr>
        <p:txBody>
          <a:bodyPr>
            <a:normAutofit/>
          </a:bodyPr>
          <a:lstStyle/>
          <a:p>
            <a:r>
              <a:rPr lang="en-JE" b="1"/>
              <a:t>Rhetroic to being called a minority group </a:t>
            </a:r>
            <a:endParaRPr lang="en-JE" b="1" dirty="0"/>
          </a:p>
        </p:txBody>
      </p:sp>
      <p:grpSp>
        <p:nvGrpSpPr>
          <p:cNvPr id="44" name="Group 14">
            <a:extLst>
              <a:ext uri="{FF2B5EF4-FFF2-40B4-BE49-F238E27FC236}">
                <a16:creationId xmlns:a16="http://schemas.microsoft.com/office/drawing/2014/main" id="{AB70F8CE-E82E-416C-9783-C495D90B9E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864" y="3048506"/>
            <a:ext cx="630289" cy="765242"/>
            <a:chOff x="45711" y="3048506"/>
            <a:chExt cx="630289" cy="765242"/>
          </a:xfrm>
        </p:grpSpPr>
        <p:sp>
          <p:nvSpPr>
            <p:cNvPr id="16" name="Rectangle 2">
              <a:extLst>
                <a:ext uri="{FF2B5EF4-FFF2-40B4-BE49-F238E27FC236}">
                  <a16:creationId xmlns:a16="http://schemas.microsoft.com/office/drawing/2014/main" id="{29A4BC2C-696B-4395-9400-045CDEEA3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59">
              <a:extLst>
                <a:ext uri="{FF2B5EF4-FFF2-40B4-BE49-F238E27FC236}">
                  <a16:creationId xmlns:a16="http://schemas.microsoft.com/office/drawing/2014/main" id="{260F70B9-87BD-4263-9F05-E90EA5889A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62">
              <a:extLst>
                <a:ext uri="{FF2B5EF4-FFF2-40B4-BE49-F238E27FC236}">
                  <a16:creationId xmlns:a16="http://schemas.microsoft.com/office/drawing/2014/main" id="{032DDFCA-6EDF-4605-9349-8ED81B247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64">
              <a:extLst>
                <a:ext uri="{FF2B5EF4-FFF2-40B4-BE49-F238E27FC236}">
                  <a16:creationId xmlns:a16="http://schemas.microsoft.com/office/drawing/2014/main" id="{9361BA33-8989-4034-B3B2-3353D81F10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66">
              <a:extLst>
                <a:ext uri="{FF2B5EF4-FFF2-40B4-BE49-F238E27FC236}">
                  <a16:creationId xmlns:a16="http://schemas.microsoft.com/office/drawing/2014/main" id="{0418FE74-A99A-4EFE-A5EF-293657165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166"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
              <a:extLst>
                <a:ext uri="{FF2B5EF4-FFF2-40B4-BE49-F238E27FC236}">
                  <a16:creationId xmlns:a16="http://schemas.microsoft.com/office/drawing/2014/main" id="{3860D389-B4A1-4C8D-B729-1FBAAF932D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59">
              <a:extLst>
                <a:ext uri="{FF2B5EF4-FFF2-40B4-BE49-F238E27FC236}">
                  <a16:creationId xmlns:a16="http://schemas.microsoft.com/office/drawing/2014/main" id="{94EE628D-5F81-4593-A546-FE5341A4F3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62">
              <a:extLst>
                <a:ext uri="{FF2B5EF4-FFF2-40B4-BE49-F238E27FC236}">
                  <a16:creationId xmlns:a16="http://schemas.microsoft.com/office/drawing/2014/main" id="{3F59FFE1-E919-4382-8B19-0F59E0CFD8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64">
              <a:extLst>
                <a:ext uri="{FF2B5EF4-FFF2-40B4-BE49-F238E27FC236}">
                  <a16:creationId xmlns:a16="http://schemas.microsoft.com/office/drawing/2014/main" id="{C72A68C0-67B2-4059-B9FB-DAF2DE6C9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66">
              <a:extLst>
                <a:ext uri="{FF2B5EF4-FFF2-40B4-BE49-F238E27FC236}">
                  <a16:creationId xmlns:a16="http://schemas.microsoft.com/office/drawing/2014/main" id="{76E81708-DB09-4AC2-B02A-07394F8D2B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053"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
              <a:extLst>
                <a:ext uri="{FF2B5EF4-FFF2-40B4-BE49-F238E27FC236}">
                  <a16:creationId xmlns:a16="http://schemas.microsoft.com/office/drawing/2014/main" id="{9EE3BA06-C343-456D-B024-9F730A332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59">
              <a:extLst>
                <a:ext uri="{FF2B5EF4-FFF2-40B4-BE49-F238E27FC236}">
                  <a16:creationId xmlns:a16="http://schemas.microsoft.com/office/drawing/2014/main" id="{6CD71060-F14E-4990-8698-52DFE9C732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62">
              <a:extLst>
                <a:ext uri="{FF2B5EF4-FFF2-40B4-BE49-F238E27FC236}">
                  <a16:creationId xmlns:a16="http://schemas.microsoft.com/office/drawing/2014/main" id="{88D6FF31-8CBC-4EA6-886D-2798CFA58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64">
              <a:extLst>
                <a:ext uri="{FF2B5EF4-FFF2-40B4-BE49-F238E27FC236}">
                  <a16:creationId xmlns:a16="http://schemas.microsoft.com/office/drawing/2014/main" id="{8331D18D-CADD-4888-99CB-C76BDBF9F1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66">
              <a:extLst>
                <a:ext uri="{FF2B5EF4-FFF2-40B4-BE49-F238E27FC236}">
                  <a16:creationId xmlns:a16="http://schemas.microsoft.com/office/drawing/2014/main" id="{CA52436E-27FC-4F19-97F2-1E1ABAA8C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939"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2">
              <a:extLst>
                <a:ext uri="{FF2B5EF4-FFF2-40B4-BE49-F238E27FC236}">
                  <a16:creationId xmlns:a16="http://schemas.microsoft.com/office/drawing/2014/main" id="{7910BDE3-A3BE-43A9-9337-0B4354956E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59">
              <a:extLst>
                <a:ext uri="{FF2B5EF4-FFF2-40B4-BE49-F238E27FC236}">
                  <a16:creationId xmlns:a16="http://schemas.microsoft.com/office/drawing/2014/main" id="{B6EAAB17-E229-40D5-9D27-4FC5B49F67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2">
              <a:extLst>
                <a:ext uri="{FF2B5EF4-FFF2-40B4-BE49-F238E27FC236}">
                  <a16:creationId xmlns:a16="http://schemas.microsoft.com/office/drawing/2014/main" id="{EE364DC9-B9E3-4C68-B68C-ED16C8E583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64">
              <a:extLst>
                <a:ext uri="{FF2B5EF4-FFF2-40B4-BE49-F238E27FC236}">
                  <a16:creationId xmlns:a16="http://schemas.microsoft.com/office/drawing/2014/main" id="{53718762-3A1D-4B08-AA92-C57069D440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66">
              <a:extLst>
                <a:ext uri="{FF2B5EF4-FFF2-40B4-BE49-F238E27FC236}">
                  <a16:creationId xmlns:a16="http://schemas.microsoft.com/office/drawing/2014/main" id="{A0C820CF-BE9A-4275-84DC-80740E34EE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7825"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2">
              <a:extLst>
                <a:ext uri="{FF2B5EF4-FFF2-40B4-BE49-F238E27FC236}">
                  <a16:creationId xmlns:a16="http://schemas.microsoft.com/office/drawing/2014/main" id="{11490484-3AE4-41A8-976F-26E4D4892D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048506"/>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59">
              <a:extLst>
                <a:ext uri="{FF2B5EF4-FFF2-40B4-BE49-F238E27FC236}">
                  <a16:creationId xmlns:a16="http://schemas.microsoft.com/office/drawing/2014/main" id="{D5969311-8D34-4F15-BE5D-95F0B6EDC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225010"/>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62">
              <a:extLst>
                <a:ext uri="{FF2B5EF4-FFF2-40B4-BE49-F238E27FC236}">
                  <a16:creationId xmlns:a16="http://schemas.microsoft.com/office/drawing/2014/main" id="{B64A2B04-A2CC-4FE5-B1FD-B16A84A38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401514"/>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64">
              <a:extLst>
                <a:ext uri="{FF2B5EF4-FFF2-40B4-BE49-F238E27FC236}">
                  <a16:creationId xmlns:a16="http://schemas.microsoft.com/office/drawing/2014/main" id="{095AA4F0-534F-4A74-AA86-6A9EC993D4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578017"/>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66">
              <a:extLst>
                <a:ext uri="{FF2B5EF4-FFF2-40B4-BE49-F238E27FC236}">
                  <a16:creationId xmlns:a16="http://schemas.microsoft.com/office/drawing/2014/main" id="{51B81732-52BB-4062-8A4A-3C477855BE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711" y="3754521"/>
              <a:ext cx="61834"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aphicFrame>
        <p:nvGraphicFramePr>
          <p:cNvPr id="45" name="Content Placeholder 2">
            <a:extLst>
              <a:ext uri="{FF2B5EF4-FFF2-40B4-BE49-F238E27FC236}">
                <a16:creationId xmlns:a16="http://schemas.microsoft.com/office/drawing/2014/main" id="{13169D12-BCF0-DF17-4778-396D723E4031}"/>
              </a:ext>
            </a:extLst>
          </p:cNvPr>
          <p:cNvGraphicFramePr>
            <a:graphicFrameLocks noGrp="1"/>
          </p:cNvGraphicFramePr>
          <p:nvPr>
            <p:ph idx="1"/>
            <p:extLst>
              <p:ext uri="{D42A27DB-BD31-4B8C-83A1-F6EECF244321}">
                <p14:modId xmlns:p14="http://schemas.microsoft.com/office/powerpoint/2010/main" val="4165292630"/>
              </p:ext>
            </p:extLst>
          </p:nvPr>
        </p:nvGraphicFramePr>
        <p:xfrm>
          <a:off x="6227064" y="749808"/>
          <a:ext cx="5367528" cy="5358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16340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01A3C-97AA-D122-96C5-C9D3D96F0597}"/>
              </a:ext>
            </a:extLst>
          </p:cNvPr>
          <p:cNvSpPr>
            <a:spLocks noGrp="1"/>
          </p:cNvSpPr>
          <p:nvPr>
            <p:ph type="title"/>
          </p:nvPr>
        </p:nvSpPr>
        <p:spPr>
          <a:xfrm>
            <a:off x="524741" y="620392"/>
            <a:ext cx="3808268" cy="5504688"/>
          </a:xfrm>
        </p:spPr>
        <p:txBody>
          <a:bodyPr>
            <a:normAutofit/>
          </a:bodyPr>
          <a:lstStyle/>
          <a:p>
            <a:r>
              <a:rPr lang="en-JE" sz="5600" b="1">
                <a:solidFill>
                  <a:schemeClr val="accent5"/>
                </a:solidFill>
              </a:rPr>
              <a:t>Hurt Caused by Government approach to managing COVID-19 </a:t>
            </a:r>
          </a:p>
        </p:txBody>
      </p:sp>
      <p:graphicFrame>
        <p:nvGraphicFramePr>
          <p:cNvPr id="5" name="Content Placeholder 2">
            <a:extLst>
              <a:ext uri="{FF2B5EF4-FFF2-40B4-BE49-F238E27FC236}">
                <a16:creationId xmlns:a16="http://schemas.microsoft.com/office/drawing/2014/main" id="{28DA008F-4FC6-BB6C-16C3-5BB7226CF48B}"/>
              </a:ext>
            </a:extLst>
          </p:cNvPr>
          <p:cNvGraphicFramePr>
            <a:graphicFrameLocks noGrp="1"/>
          </p:cNvGraphicFramePr>
          <p:nvPr>
            <p:ph idx="1"/>
            <p:extLst>
              <p:ext uri="{D42A27DB-BD31-4B8C-83A1-F6EECF244321}">
                <p14:modId xmlns:p14="http://schemas.microsoft.com/office/powerpoint/2010/main" val="1058030035"/>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99748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845E370-711F-5EE9-6DCF-2A92C6A87A3C}"/>
              </a:ext>
            </a:extLst>
          </p:cNvPr>
          <p:cNvSpPr>
            <a:spLocks noGrp="1"/>
          </p:cNvSpPr>
          <p:nvPr>
            <p:ph type="title"/>
          </p:nvPr>
        </p:nvSpPr>
        <p:spPr>
          <a:xfrm>
            <a:off x="1383564" y="348865"/>
            <a:ext cx="9718111" cy="1576446"/>
          </a:xfrm>
        </p:spPr>
        <p:txBody>
          <a:bodyPr anchor="ctr">
            <a:normAutofit/>
          </a:bodyPr>
          <a:lstStyle/>
          <a:p>
            <a:r>
              <a:rPr lang="en-JE" sz="4000" b="1">
                <a:solidFill>
                  <a:srgbClr val="FFFFFF"/>
                </a:solidFill>
              </a:rPr>
              <a:t>A borrowed message from Lisa Bildy </a:t>
            </a:r>
          </a:p>
        </p:txBody>
      </p:sp>
      <p:graphicFrame>
        <p:nvGraphicFramePr>
          <p:cNvPr id="71" name="Content Placeholder 2">
            <a:extLst>
              <a:ext uri="{FF2B5EF4-FFF2-40B4-BE49-F238E27FC236}">
                <a16:creationId xmlns:a16="http://schemas.microsoft.com/office/drawing/2014/main" id="{0B6E49D0-3C5E-0F61-D23B-774F245A1019}"/>
              </a:ext>
            </a:extLst>
          </p:cNvPr>
          <p:cNvGraphicFramePr>
            <a:graphicFrameLocks noGrp="1"/>
          </p:cNvGraphicFramePr>
          <p:nvPr>
            <p:ph idx="1"/>
            <p:extLst>
              <p:ext uri="{D42A27DB-BD31-4B8C-83A1-F6EECF244321}">
                <p14:modId xmlns:p14="http://schemas.microsoft.com/office/powerpoint/2010/main" val="425255281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602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7">
            <a:extLst>
              <a:ext uri="{FF2B5EF4-FFF2-40B4-BE49-F238E27FC236}">
                <a16:creationId xmlns:a16="http://schemas.microsoft.com/office/drawing/2014/main" id="{DE7FFD28-545C-4C88-A2E7-152FB234C9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9113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0172AE-870C-AE6A-A734-49C5F50D1CDD}"/>
              </a:ext>
            </a:extLst>
          </p:cNvPr>
          <p:cNvSpPr>
            <a:spLocks noGrp="1"/>
          </p:cNvSpPr>
          <p:nvPr>
            <p:ph type="title"/>
          </p:nvPr>
        </p:nvSpPr>
        <p:spPr>
          <a:xfrm>
            <a:off x="838200" y="365125"/>
            <a:ext cx="10515600" cy="1325563"/>
          </a:xfrm>
        </p:spPr>
        <p:txBody>
          <a:bodyPr>
            <a:normAutofit/>
          </a:bodyPr>
          <a:lstStyle/>
          <a:p>
            <a:r>
              <a:rPr lang="en-JE" sz="4600" b="1">
                <a:solidFill>
                  <a:srgbClr val="FFFFFF"/>
                </a:solidFill>
              </a:rPr>
              <a:t>A borrowed message from Pierre Pollievre</a:t>
            </a:r>
          </a:p>
        </p:txBody>
      </p:sp>
      <p:sp>
        <p:nvSpPr>
          <p:cNvPr id="3" name="Content Placeholder 2">
            <a:extLst>
              <a:ext uri="{FF2B5EF4-FFF2-40B4-BE49-F238E27FC236}">
                <a16:creationId xmlns:a16="http://schemas.microsoft.com/office/drawing/2014/main" id="{885B94F2-4162-4187-1441-3D02B79C2253}"/>
              </a:ext>
            </a:extLst>
          </p:cNvPr>
          <p:cNvSpPr>
            <a:spLocks noGrp="1"/>
          </p:cNvSpPr>
          <p:nvPr>
            <p:ph idx="1"/>
          </p:nvPr>
        </p:nvSpPr>
        <p:spPr>
          <a:xfrm>
            <a:off x="838200" y="2438400"/>
            <a:ext cx="10515600" cy="3738562"/>
          </a:xfrm>
        </p:spPr>
        <p:txBody>
          <a:bodyPr>
            <a:normAutofit/>
          </a:bodyPr>
          <a:lstStyle/>
          <a:p>
            <a:pPr marL="0" marR="0" indent="0">
              <a:spcBef>
                <a:spcPts val="0"/>
              </a:spcBef>
              <a:spcAft>
                <a:spcPts val="600"/>
              </a:spcAft>
              <a:buNone/>
            </a:pPr>
            <a:r>
              <a:rPr lang="en-US" sz="1600" dirty="0">
                <a:effectLst/>
                <a:latin typeface="Calibri" panose="020F0502020204030204" pitchFamily="34" charset="0"/>
                <a:ea typeface="Times New Roman" panose="02020603050405020304" pitchFamily="18" charset="0"/>
              </a:rPr>
              <a:t>“I don’t think the political class understands how much suffering there is in this country right now…. The political class has had a wonderful two years. They have had an unbelievable amount of power and a tremendous amount of comfort. All of their homes have gone up 50% in value and their stock portfolio up until recently has been inflated. So they are looking down at the working class as “what are you complaining about, you have never had it so good?” That is the exact opposite for the working folks. If you don’t own a home before 2019 likelihood you will never own a home. They are looking for an explanation and for hope. </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600"/>
              </a:spcAft>
              <a:buNone/>
            </a:pP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sz="1600" dirty="0">
                <a:effectLst/>
                <a:latin typeface="Calibri" panose="020F0502020204030204" pitchFamily="34" charset="0"/>
                <a:ea typeface="Times New Roman" panose="02020603050405020304" pitchFamily="18" charset="0"/>
              </a:rPr>
              <a:t>People feel like they have lost control of their lives and there are devastating personal consequences to it. When they speak out or hold a protest, instead of the PM saying, “you know what, I know your suffering, I’m sorry we will work harder to make your life better.” What he says is your a nasty, fringe element. So people feel like they are under attack from a big bullying government that takes their money and tells them what to do.</a:t>
            </a: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600"/>
              </a:spcAft>
              <a:buNone/>
            </a:pPr>
            <a:endParaRPr lang="en-US" sz="1600" dirty="0">
              <a:effectLst/>
              <a:latin typeface="Calibri" panose="020F0502020204030204" pitchFamily="34" charset="0"/>
              <a:ea typeface="Calibri" panose="020F0502020204030204" pitchFamily="34" charset="0"/>
            </a:endParaRPr>
          </a:p>
          <a:p>
            <a:pPr marL="0" marR="0" indent="0">
              <a:spcBef>
                <a:spcPts val="0"/>
              </a:spcBef>
              <a:spcAft>
                <a:spcPts val="600"/>
              </a:spcAft>
              <a:buNone/>
            </a:pPr>
            <a:r>
              <a:rPr lang="en-US" sz="1600" dirty="0">
                <a:effectLst/>
                <a:latin typeface="Calibri" panose="020F0502020204030204" pitchFamily="34" charset="0"/>
                <a:ea typeface="Times New Roman" panose="02020603050405020304" pitchFamily="18" charset="0"/>
              </a:rPr>
              <a:t>It was absolutely unscientific and malicious. If anyone is going to spread a virus, it’s sure as hell not the guy whose siting alone all day in a truck. It was never about medical science, it was about political science. It was about demonizing a small minority for political gain.”</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766831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Q</a:t>
            </a:r>
            <a:r>
              <a:rPr lang="en-CA" b="1" dirty="0"/>
              <a:t> </a:t>
            </a:r>
            <a:r>
              <a:rPr lang="en-JE" b="1" dirty="0"/>
              <a:t>&amp; A on POEC – What it is </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a:bodyPr>
          <a:lstStyle/>
          <a:p>
            <a:pPr>
              <a:spcBef>
                <a:spcPts val="0"/>
              </a:spcBef>
            </a:pPr>
            <a:r>
              <a:rPr lang="en-US" sz="2000" dirty="0">
                <a:ea typeface="Verdana" panose="020B0604030504040204" pitchFamily="34" charset="0"/>
                <a:cs typeface="Verdana" panose="020B0604030504040204" pitchFamily="34" charset="0"/>
              </a:rPr>
              <a:t>The Public Order Emergency Commission is a public inquiry governed by the Emergencies Act and set per section 63 of the Emergencies Act which states that</a:t>
            </a:r>
          </a:p>
          <a:p>
            <a:pPr marL="457200" lvl="1" indent="0">
              <a:buNone/>
            </a:pPr>
            <a:r>
              <a:rPr lang="en-GB" sz="1600" b="1" i="1" u="none" strike="noStrike" dirty="0">
                <a:effectLst/>
                <a:ea typeface="Verdana" panose="020B0604030504040204" pitchFamily="34" charset="0"/>
                <a:cs typeface="Verdana" panose="020B0604030504040204" pitchFamily="34" charset="0"/>
              </a:rPr>
              <a:t>63</a:t>
            </a:r>
            <a:r>
              <a:rPr lang="en-GB" sz="1600" b="0" i="1" u="none" strike="noStrike" dirty="0">
                <a:effectLst/>
                <a:ea typeface="Verdana" panose="020B0604030504040204" pitchFamily="34" charset="0"/>
                <a:cs typeface="Verdana" panose="020B0604030504040204" pitchFamily="34" charset="0"/>
              </a:rPr>
              <a:t> </a:t>
            </a:r>
            <a:r>
              <a:rPr lang="en-GB" sz="1600" b="1" i="1" u="none" strike="noStrike" dirty="0">
                <a:effectLst/>
                <a:ea typeface="Verdana" panose="020B0604030504040204" pitchFamily="34" charset="0"/>
                <a:cs typeface="Verdana" panose="020B0604030504040204" pitchFamily="34" charset="0"/>
              </a:rPr>
              <a:t>(1)</a:t>
            </a:r>
            <a:r>
              <a:rPr lang="en-GB" sz="1600" b="0" i="1" u="none" strike="noStrike" dirty="0">
                <a:effectLst/>
                <a:ea typeface="Verdana" panose="020B0604030504040204" pitchFamily="34" charset="0"/>
                <a:cs typeface="Verdana" panose="020B0604030504040204" pitchFamily="34" charset="0"/>
              </a:rPr>
              <a:t> The Governor in Council shall, within sixty days after the expiration or revocation of a declaration of emergency, </a:t>
            </a:r>
            <a:r>
              <a:rPr lang="en-GB" sz="1600" b="1" i="1" u="sng" strike="noStrike" dirty="0">
                <a:effectLst/>
                <a:ea typeface="Verdana" panose="020B0604030504040204" pitchFamily="34" charset="0"/>
                <a:cs typeface="Verdana" panose="020B0604030504040204" pitchFamily="34" charset="0"/>
              </a:rPr>
              <a:t>cause an inquiry to be held into the circumstances that led to the declaration being issued and the measures taken for dealing with the emergency.</a:t>
            </a:r>
          </a:p>
          <a:p>
            <a:pPr marL="457200" lvl="1" indent="0">
              <a:buNone/>
            </a:pPr>
            <a:r>
              <a:rPr lang="en-GB" sz="1600" b="1" i="1" u="none" strike="noStrike" dirty="0">
                <a:effectLst/>
                <a:ea typeface="Verdana" panose="020B0604030504040204" pitchFamily="34" charset="0"/>
                <a:cs typeface="Verdana" panose="020B0604030504040204" pitchFamily="34" charset="0"/>
              </a:rPr>
              <a:t>Marginal note: Report to Parliament</a:t>
            </a:r>
          </a:p>
          <a:p>
            <a:pPr marL="457200" lvl="1" indent="0">
              <a:buNone/>
            </a:pPr>
            <a:r>
              <a:rPr lang="en-GB" sz="1600" b="1" i="1" u="none" strike="noStrike" dirty="0">
                <a:effectLst/>
                <a:ea typeface="Verdana" panose="020B0604030504040204" pitchFamily="34" charset="0"/>
                <a:cs typeface="Verdana" panose="020B0604030504040204" pitchFamily="34" charset="0"/>
              </a:rPr>
              <a:t>(2)</a:t>
            </a:r>
            <a:r>
              <a:rPr lang="en-GB" sz="1600" b="0" i="1" u="none" strike="noStrike" dirty="0">
                <a:effectLst/>
                <a:ea typeface="Verdana" panose="020B0604030504040204" pitchFamily="34" charset="0"/>
                <a:cs typeface="Verdana" panose="020B0604030504040204" pitchFamily="34" charset="0"/>
              </a:rPr>
              <a:t> A report of an inquiry held pursuant to this section shall be laid before each House of Parliament within three hundred and sixty days after the expiration or revocation of the declaration of emergency.</a:t>
            </a:r>
          </a:p>
          <a:p>
            <a:pPr>
              <a:spcBef>
                <a:spcPts val="0"/>
              </a:spcBef>
            </a:pPr>
            <a:endParaRPr lang="en-US" sz="1800" dirty="0">
              <a:latin typeface="Calibri" panose="020F0502020204030204" pitchFamily="34" charset="0"/>
              <a:ea typeface="Calibri" panose="020F0502020204030204" pitchFamily="34" charset="0"/>
            </a:endParaRPr>
          </a:p>
          <a:p>
            <a:pPr marL="0" indent="0">
              <a:spcBef>
                <a:spcPts val="0"/>
              </a:spcBef>
              <a:buNone/>
            </a:pPr>
            <a:r>
              <a:rPr lang="en-US" sz="1800" b="1" dirty="0">
                <a:latin typeface="Calibri" panose="020F0502020204030204" pitchFamily="34" charset="0"/>
                <a:ea typeface="Calibri" panose="020F0502020204030204" pitchFamily="34" charset="0"/>
              </a:rPr>
              <a:t>***THIS IS THE REAL LEGISTLATED MANDATE FROM THE EMERGENCIES ACT.***</a:t>
            </a: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35300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Q</a:t>
            </a:r>
            <a:r>
              <a:rPr lang="en-CA" b="1" dirty="0"/>
              <a:t> </a:t>
            </a:r>
            <a:r>
              <a:rPr lang="en-JE" b="1" dirty="0"/>
              <a:t>&amp; A on POEC – How it works and timelines</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fontScale="85000" lnSpcReduction="20000"/>
          </a:bodyPr>
          <a:lstStyle/>
          <a:p>
            <a:pPr>
              <a:spcBef>
                <a:spcPts val="0"/>
              </a:spcBef>
            </a:pPr>
            <a:r>
              <a:rPr lang="en-US" dirty="0">
                <a:latin typeface="Calibri" panose="020F0502020204030204" pitchFamily="34" charset="0"/>
                <a:ea typeface="Calibri" panose="020F0502020204030204" pitchFamily="34" charset="0"/>
              </a:rPr>
              <a:t>The public inquiry will be a little like court, but a less formal.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It will take place from October 13 to November 25 at the Library and Archives building in downtown Ottawa.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The inquiry will be televised and reported on by various legacy media and alternative media outlets.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We encourage everyone in Canada to watch to learn about the events that lead to the federal government invoking one of the most powerful tools they have to use. You can visit the POEC website: </a:t>
            </a:r>
            <a:r>
              <a:rPr lang="en-US" dirty="0">
                <a:latin typeface="Calibri" panose="020F0502020204030204" pitchFamily="34" charset="0"/>
                <a:ea typeface="Calibri" panose="020F0502020204030204" pitchFamily="34" charset="0"/>
                <a:hlinkClick r:id="rId2"/>
              </a:rPr>
              <a:t>Public Order Emergency Commission (POEC)</a:t>
            </a:r>
            <a:endParaRPr lang="en-US" dirty="0">
              <a:latin typeface="Calibri" panose="020F0502020204030204" pitchFamily="34" charset="0"/>
              <a:ea typeface="Calibri" panose="020F0502020204030204" pitchFamily="34" charset="0"/>
            </a:endParaRP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The outcome of the POEC will be a Report which is due on February 20, 2023.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Justice Paul Rouleau has been selected as the Commissioner at the public inquiry. Justice Rouleau is a Court of Appeal judge in Ontario.</a:t>
            </a:r>
          </a:p>
          <a:p>
            <a:pPr>
              <a:spcBef>
                <a:spcPts val="0"/>
              </a:spcBef>
            </a:pPr>
            <a:endParaRPr lang="en-US" sz="1800" dirty="0">
              <a:latin typeface="Calibri" panose="020F0502020204030204" pitchFamily="34" charset="0"/>
              <a:ea typeface="Calibri" panose="020F0502020204030204" pitchFamily="34" charset="0"/>
            </a:endParaRPr>
          </a:p>
          <a:p>
            <a:pPr marL="0" indent="0">
              <a:spcBef>
                <a:spcPts val="0"/>
              </a:spcBef>
              <a:buNone/>
            </a:pPr>
            <a:endParaRPr lang="en-US" sz="1800" dirty="0">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42938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Q</a:t>
            </a:r>
            <a:r>
              <a:rPr lang="en-CA" b="1" dirty="0"/>
              <a:t> </a:t>
            </a:r>
            <a:r>
              <a:rPr lang="en-JE" b="1" dirty="0"/>
              <a:t>&amp; A on POEC – The Mandate/Mission</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fontScale="92500"/>
          </a:bodyPr>
          <a:lstStyle/>
          <a:p>
            <a:pPr>
              <a:spcBef>
                <a:spcPts val="0"/>
              </a:spcBef>
            </a:pPr>
            <a:r>
              <a:rPr lang="en-US" sz="1800" dirty="0">
                <a:latin typeface="Calibri" panose="020F0502020204030204" pitchFamily="34" charset="0"/>
                <a:ea typeface="Calibri" panose="020F0502020204030204" pitchFamily="34" charset="0"/>
              </a:rPr>
              <a:t>On April 25, 2022 the Governor in Council (the executive branch, government) set up the POEC by way of an Order in Council with a mandate that is different than what is stated in section 63 of the EA. </a:t>
            </a:r>
          </a:p>
          <a:p>
            <a:pPr>
              <a:spcBef>
                <a:spcPts val="0"/>
              </a:spcBef>
            </a:pPr>
            <a:endParaRPr lang="en-US" sz="1800" dirty="0">
              <a:latin typeface="Calibri" panose="020F0502020204030204" pitchFamily="34" charset="0"/>
              <a:ea typeface="Calibri" panose="020F0502020204030204" pitchFamily="34" charset="0"/>
            </a:endParaRPr>
          </a:p>
          <a:p>
            <a:pPr>
              <a:spcBef>
                <a:spcPts val="0"/>
              </a:spcBef>
            </a:pPr>
            <a:r>
              <a:rPr lang="en-US" sz="1800" dirty="0">
                <a:latin typeface="Calibri" panose="020F0502020204030204" pitchFamily="34" charset="0"/>
                <a:ea typeface="Calibri" panose="020F0502020204030204" pitchFamily="34" charset="0"/>
              </a:rPr>
              <a:t>The April 25, 2022 Order states that: </a:t>
            </a:r>
          </a:p>
          <a:p>
            <a:pPr marL="0" marR="0" indent="0" algn="l">
              <a:spcBef>
                <a:spcPts val="0"/>
              </a:spcBef>
              <a:spcAft>
                <a:spcPts val="0"/>
              </a:spcAft>
              <a:buNone/>
            </a:pPr>
            <a:endParaRPr lang="en-CA" sz="1800" b="0" i="0" u="none" strike="noStrike" dirty="0">
              <a:solidFill>
                <a:srgbClr val="000000"/>
              </a:solidFill>
              <a:effectLst/>
              <a:latin typeface="Calibri" panose="020F0502020204030204" pitchFamily="34" charset="0"/>
            </a:endParaRPr>
          </a:p>
          <a:p>
            <a:pPr marL="857250" lvl="1" indent="-400050">
              <a:spcBef>
                <a:spcPts val="0"/>
              </a:spcBef>
              <a:buAutoNum type="romanLcParenBoth"/>
            </a:pPr>
            <a:r>
              <a:rPr lang="en-CA" sz="1400" b="0" i="0" u="none" strike="noStrike" dirty="0">
                <a:solidFill>
                  <a:srgbClr val="000000"/>
                </a:solidFill>
                <a:effectLst/>
                <a:latin typeface="Calibri" panose="020F0502020204030204" pitchFamily="34" charset="0"/>
              </a:rPr>
              <a:t>direct the Commissioner to examine and report on the circumstances that led to the declaration of a public order emergency being issued by the federal government and the measures taken by the Governor in Council by means of the </a:t>
            </a:r>
            <a:r>
              <a:rPr lang="en-CA" sz="1400" b="0" i="1" u="none" strike="noStrike" dirty="0">
                <a:solidFill>
                  <a:srgbClr val="000000"/>
                </a:solidFill>
                <a:effectLst/>
                <a:latin typeface="Calibri" panose="020F0502020204030204" pitchFamily="34" charset="0"/>
              </a:rPr>
              <a:t>Emergency Measures Regulations </a:t>
            </a:r>
            <a:r>
              <a:rPr lang="en-CA" sz="1400" b="0" i="0" u="none" strike="noStrike" dirty="0">
                <a:solidFill>
                  <a:srgbClr val="000000"/>
                </a:solidFill>
                <a:effectLst/>
                <a:latin typeface="Calibri" panose="020F0502020204030204" pitchFamily="34" charset="0"/>
              </a:rPr>
              <a:t>and the </a:t>
            </a:r>
            <a:r>
              <a:rPr lang="en-CA" sz="1400" b="0" i="1" u="none" strike="noStrike" dirty="0">
                <a:solidFill>
                  <a:srgbClr val="000000"/>
                </a:solidFill>
                <a:effectLst/>
                <a:latin typeface="Calibri" panose="020F0502020204030204" pitchFamily="34" charset="0"/>
              </a:rPr>
              <a:t>Emergency Economic Measures Order</a:t>
            </a:r>
            <a:r>
              <a:rPr lang="en-CA" sz="1400" b="0" i="0" u="none" strike="noStrike" dirty="0">
                <a:solidFill>
                  <a:srgbClr val="000000"/>
                </a:solidFill>
                <a:effectLst/>
                <a:latin typeface="Calibri" panose="020F0502020204030204" pitchFamily="34" charset="0"/>
              </a:rPr>
              <a:t> for dealing with the public order emergency that was in effect from February 14 to 23, 2022.</a:t>
            </a:r>
          </a:p>
          <a:p>
            <a:pPr marL="857250" lvl="1" indent="-400050">
              <a:spcBef>
                <a:spcPts val="0"/>
              </a:spcBef>
              <a:buAutoNum type="romanLcParenBoth"/>
            </a:pPr>
            <a:r>
              <a:rPr lang="en-CA" sz="1400" b="0" i="0" u="none" strike="noStrike" dirty="0">
                <a:solidFill>
                  <a:srgbClr val="000000"/>
                </a:solidFill>
                <a:effectLst/>
                <a:latin typeface="Calibri" panose="020F0502020204030204" pitchFamily="34" charset="0"/>
              </a:rPr>
              <a:t> direct the Commissioner to examine issues, to the extent relevant to the circumstances of the declaration and measures taken, with respect to </a:t>
            </a:r>
          </a:p>
          <a:p>
            <a:pPr marL="800100" lvl="1" indent="-342900">
              <a:spcBef>
                <a:spcPts val="0"/>
              </a:spcBef>
              <a:buAutoNum type="alphaUcParenBoth"/>
            </a:pPr>
            <a:r>
              <a:rPr lang="en-CA" sz="1400" b="0" i="0" u="none" strike="noStrike" dirty="0">
                <a:solidFill>
                  <a:srgbClr val="000000"/>
                </a:solidFill>
                <a:effectLst/>
                <a:latin typeface="Calibri" panose="020F0502020204030204" pitchFamily="34" charset="0"/>
              </a:rPr>
              <a:t>the evaluation and goals of the convoy and blockades, their leadership, organization and participants, </a:t>
            </a:r>
          </a:p>
          <a:p>
            <a:pPr marL="800100" lvl="1" indent="-342900">
              <a:spcBef>
                <a:spcPts val="0"/>
              </a:spcBef>
              <a:buAutoNum type="alphaUcParenBoth"/>
            </a:pPr>
            <a:r>
              <a:rPr lang="en-CA" sz="1400" b="0" i="0" u="none" strike="noStrike" dirty="0">
                <a:solidFill>
                  <a:srgbClr val="000000"/>
                </a:solidFill>
                <a:effectLst/>
                <a:latin typeface="Calibri" panose="020F0502020204030204" pitchFamily="34" charset="0"/>
              </a:rPr>
              <a:t>the impact of domestic and foreign funding, including crowdsourcing platforms, </a:t>
            </a:r>
          </a:p>
          <a:p>
            <a:pPr marL="800100" lvl="1" indent="-342900">
              <a:spcBef>
                <a:spcPts val="0"/>
              </a:spcBef>
              <a:buAutoNum type="alphaUcParenBoth"/>
            </a:pPr>
            <a:r>
              <a:rPr lang="en-CA" sz="1400" b="0" i="0" u="none" strike="noStrike" dirty="0">
                <a:solidFill>
                  <a:srgbClr val="000000"/>
                </a:solidFill>
                <a:effectLst/>
                <a:latin typeface="Calibri" panose="020F0502020204030204" pitchFamily="34" charset="0"/>
              </a:rPr>
              <a:t>the impact, role and sources of misinformation and disinformation, including the use of social media, </a:t>
            </a:r>
          </a:p>
          <a:p>
            <a:pPr marL="800100" lvl="1" indent="-342900">
              <a:spcBef>
                <a:spcPts val="0"/>
              </a:spcBef>
              <a:buAutoNum type="alphaUcParenBoth"/>
            </a:pPr>
            <a:r>
              <a:rPr lang="en-CA" sz="1400" b="0" i="0" u="none" strike="noStrike" dirty="0">
                <a:solidFill>
                  <a:srgbClr val="000000"/>
                </a:solidFill>
                <a:effectLst/>
                <a:latin typeface="Calibri" panose="020F0502020204030204" pitchFamily="34" charset="0"/>
              </a:rPr>
              <a:t>the impact of the blockades, including their economic impact, and (E) the efforts of police and other responders prior to and after the declaration, (iii) direct the Commissioner to set out findings and lessons learned, including on the use of the </a:t>
            </a:r>
            <a:r>
              <a:rPr lang="en-CA" sz="1400" b="0" i="1" u="none" strike="noStrike" dirty="0">
                <a:solidFill>
                  <a:srgbClr val="000000"/>
                </a:solidFill>
                <a:effectLst/>
                <a:latin typeface="Calibri" panose="020F0502020204030204" pitchFamily="34" charset="0"/>
              </a:rPr>
              <a:t>Emergencies Act </a:t>
            </a:r>
            <a:r>
              <a:rPr lang="en-CA" sz="1400" b="0" i="0" u="none" strike="noStrike" dirty="0">
                <a:solidFill>
                  <a:srgbClr val="000000"/>
                </a:solidFill>
                <a:effectLst/>
                <a:latin typeface="Calibri" panose="020F0502020204030204" pitchFamily="34" charset="0"/>
              </a:rPr>
              <a:t> and the appropriateness and effectiveness of the measures taken under the </a:t>
            </a:r>
            <a:r>
              <a:rPr lang="en-CA" sz="1400" b="0" i="1" u="none" strike="noStrike" dirty="0">
                <a:solidFill>
                  <a:srgbClr val="000000"/>
                </a:solidFill>
                <a:effectLst/>
                <a:latin typeface="Calibri" panose="020F0502020204030204" pitchFamily="34" charset="0"/>
              </a:rPr>
              <a:t>Emergency Measures Regulations </a:t>
            </a:r>
            <a:r>
              <a:rPr lang="en-CA" sz="1400" b="0" i="0" u="none" strike="noStrike" dirty="0">
                <a:solidFill>
                  <a:srgbClr val="000000"/>
                </a:solidFill>
                <a:effectLst/>
                <a:latin typeface="Calibri" panose="020F0502020204030204" pitchFamily="34" charset="0"/>
              </a:rPr>
              <a:t>and the </a:t>
            </a:r>
            <a:r>
              <a:rPr lang="en-CA" sz="1400" b="0" i="1" u="none" strike="noStrike" dirty="0">
                <a:solidFill>
                  <a:srgbClr val="000000"/>
                </a:solidFill>
                <a:effectLst/>
                <a:latin typeface="Calibri" panose="020F0502020204030204" pitchFamily="34" charset="0"/>
              </a:rPr>
              <a:t>Emergency Economic Measures</a:t>
            </a:r>
            <a:r>
              <a:rPr lang="en-CA" sz="1400" b="0" i="0" u="none" strike="noStrike" dirty="0">
                <a:solidFill>
                  <a:srgbClr val="000000"/>
                </a:solidFill>
                <a:effectLst/>
                <a:latin typeface="Calibri" panose="020F0502020204030204" pitchFamily="34" charset="0"/>
              </a:rPr>
              <a:t>, and to make recommendations, as pertains to the matters explained in the Public Inquiry, on the use or any necessary modernization of that Act, as well as on areas for further study or review, […]”</a:t>
            </a:r>
          </a:p>
          <a:p>
            <a:pPr marL="342900" marR="0" indent="-342900" algn="l">
              <a:spcBef>
                <a:spcPts val="0"/>
              </a:spcBef>
              <a:spcAft>
                <a:spcPts val="0"/>
              </a:spcAft>
              <a:buAutoNum type="alphaUcParenBoth"/>
            </a:pPr>
            <a:endParaRPr lang="en-CA" sz="1800" dirty="0">
              <a:solidFill>
                <a:srgbClr val="000000"/>
              </a:solidFill>
              <a:latin typeface="Calibri" panose="020F0502020204030204" pitchFamily="34" charset="0"/>
            </a:endParaRPr>
          </a:p>
          <a:p>
            <a:pPr marL="0" marR="0" indent="0" algn="l">
              <a:spcBef>
                <a:spcPts val="0"/>
              </a:spcBef>
              <a:spcAft>
                <a:spcPts val="0"/>
              </a:spcAft>
              <a:buNone/>
            </a:pPr>
            <a:r>
              <a:rPr lang="en-CA" sz="1800" b="1" i="0" u="none" strike="noStrike" dirty="0">
                <a:solidFill>
                  <a:srgbClr val="000000"/>
                </a:solidFill>
                <a:effectLst/>
                <a:latin typeface="Calibri" panose="020F0502020204030204" pitchFamily="34" charset="0"/>
              </a:rPr>
              <a:t>***NOTICE THIS IS QUITE DIFFERENT THEN WHAT IS REQUIRED UNDER SECTION 63 OF THE EMERGENCIES ACT***</a:t>
            </a:r>
          </a:p>
          <a:p>
            <a:pPr marL="0" marR="0" indent="0" algn="l">
              <a:spcBef>
                <a:spcPts val="0"/>
              </a:spcBef>
              <a:spcAft>
                <a:spcPts val="0"/>
              </a:spcAft>
              <a:buNone/>
            </a:pPr>
            <a:r>
              <a:rPr lang="en-CA" sz="1800" b="1" i="0" u="none" strike="noStrike" dirty="0">
                <a:solidFill>
                  <a:srgbClr val="000000"/>
                </a:solidFill>
                <a:effectLst/>
                <a:latin typeface="Calibri" panose="020F0502020204030204" pitchFamily="34" charset="0"/>
              </a:rPr>
              <a:t>Commissioner Rouleau mentioned it in his Opening Remarks that they have 2 mandates (s 63 and Order)</a:t>
            </a:r>
          </a:p>
          <a:p>
            <a:pPr marL="0" marR="0" indent="0" algn="l">
              <a:spcBef>
                <a:spcPts val="0"/>
              </a:spcBef>
              <a:spcAft>
                <a:spcPts val="0"/>
              </a:spcAft>
              <a:buNone/>
            </a:pPr>
            <a:endParaRPr lang="en-CA" sz="22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CA" sz="1800" b="0" i="0" u="none" strike="noStrike" dirty="0">
              <a:solidFill>
                <a:srgbClr val="000000"/>
              </a:solidFill>
              <a:effectLst/>
              <a:latin typeface="Calibri" panose="020F0502020204030204" pitchFamily="34" charset="0"/>
            </a:endParaRPr>
          </a:p>
          <a:p>
            <a:pPr>
              <a:spcBef>
                <a:spcPts val="0"/>
              </a:spcBef>
            </a:pPr>
            <a:endParaRPr lang="en-US" sz="1800" dirty="0">
              <a:latin typeface="Calibri" panose="020F0502020204030204" pitchFamily="34" charset="0"/>
              <a:ea typeface="Calibri" panose="020F0502020204030204" pitchFamily="34" charset="0"/>
            </a:endParaRPr>
          </a:p>
          <a:p>
            <a:pPr>
              <a:spcBef>
                <a:spcPts val="0"/>
              </a:spcBef>
            </a:pPr>
            <a:endParaRPr lang="en-US" sz="1800" dirty="0">
              <a:latin typeface="Calibri" panose="020F0502020204030204" pitchFamily="34" charset="0"/>
              <a:ea typeface="Calibri" panose="020F0502020204030204" pitchFamily="34" charset="0"/>
            </a:endParaRPr>
          </a:p>
          <a:p>
            <a:pPr marL="0" indent="0">
              <a:spcBef>
                <a:spcPts val="0"/>
              </a:spcBef>
              <a:buNone/>
            </a:pPr>
            <a:endParaRPr lang="en-US" sz="1800" dirty="0">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761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Q&amp; A on POEC – Our Narrative/The Question</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fontScale="85000" lnSpcReduction="10000"/>
          </a:bodyPr>
          <a:lstStyle/>
          <a:p>
            <a:pPr marL="342900" marR="0" indent="-342900" algn="l">
              <a:spcBef>
                <a:spcPts val="0"/>
              </a:spcBef>
              <a:spcAft>
                <a:spcPts val="0"/>
              </a:spcAft>
              <a:buAutoNum type="alphaUcParenBoth"/>
            </a:pPr>
            <a:endParaRPr lang="en-US" sz="1400" dirty="0">
              <a:latin typeface="Calibri" panose="020F0502020204030204" pitchFamily="34" charset="0"/>
              <a:ea typeface="Calibri" panose="020F0502020204030204" pitchFamily="34" charset="0"/>
            </a:endParaRPr>
          </a:p>
          <a:p>
            <a:pPr>
              <a:spcBef>
                <a:spcPts val="0"/>
              </a:spcBef>
            </a:pPr>
            <a:r>
              <a:rPr lang="en-US" sz="1800" dirty="0">
                <a:latin typeface="Calibri" panose="020F0502020204030204" pitchFamily="34" charset="0"/>
                <a:ea typeface="Calibri" panose="020F0502020204030204" pitchFamily="34" charset="0"/>
              </a:rPr>
              <a:t>The purpose of the POEC is to uncover whether or not the government was justified in invoking the Emergencies Act. </a:t>
            </a:r>
          </a:p>
          <a:p>
            <a:pPr>
              <a:spcBef>
                <a:spcPts val="0"/>
              </a:spcBef>
            </a:pPr>
            <a:endParaRPr lang="en-US" sz="1800" dirty="0">
              <a:latin typeface="Calibri" panose="020F0502020204030204" pitchFamily="34" charset="0"/>
              <a:ea typeface="Calibri" panose="020F0502020204030204" pitchFamily="34" charset="0"/>
            </a:endParaRPr>
          </a:p>
          <a:p>
            <a:pPr>
              <a:spcBef>
                <a:spcPts val="0"/>
              </a:spcBef>
            </a:pPr>
            <a:r>
              <a:rPr lang="en-CA" sz="1800" b="0" i="0" u="none" strike="noStrike" dirty="0">
                <a:solidFill>
                  <a:srgbClr val="000000"/>
                </a:solidFill>
                <a:effectLst/>
                <a:latin typeface="Calibri" panose="020F0502020204030204" pitchFamily="34" charset="0"/>
              </a:rPr>
              <a:t>Whether there were reasonable and probable grounds to invoked the Emergencies Act</a:t>
            </a:r>
          </a:p>
          <a:p>
            <a:pPr marL="0" indent="0">
              <a:spcBef>
                <a:spcPts val="0"/>
              </a:spcBef>
              <a:buNone/>
            </a:pPr>
            <a:endParaRPr lang="en-CA" sz="1800" b="0" i="0" u="none" strike="noStrike" dirty="0">
              <a:solidFill>
                <a:srgbClr val="000000"/>
              </a:solidFill>
              <a:effectLst/>
              <a:latin typeface="Calibri" panose="020F0502020204030204" pitchFamily="34" charset="0"/>
            </a:endParaRPr>
          </a:p>
          <a:p>
            <a:pPr>
              <a:spcBef>
                <a:spcPts val="0"/>
              </a:spcBef>
            </a:pPr>
            <a:r>
              <a:rPr lang="en-CA" sz="1800" b="0" i="0" u="none" strike="noStrike" dirty="0">
                <a:solidFill>
                  <a:srgbClr val="000000"/>
                </a:solidFill>
                <a:effectLst/>
                <a:latin typeface="Calibri" panose="020F0502020204030204" pitchFamily="34" charset="0"/>
              </a:rPr>
              <a:t>Section 2 of the CSIS Act must be satisfied in order to invoke the Emergencies Act </a:t>
            </a:r>
            <a:r>
              <a:rPr lang="en-CA" sz="1800" dirty="0">
                <a:solidFill>
                  <a:srgbClr val="000000"/>
                </a:solidFill>
                <a:latin typeface="Calibri" panose="020F0502020204030204" pitchFamily="34" charset="0"/>
              </a:rPr>
              <a:t>-</a:t>
            </a:r>
            <a:r>
              <a:rPr lang="en-CA" sz="1800" b="0" i="0" u="none" strike="noStrike" dirty="0">
                <a:solidFill>
                  <a:srgbClr val="000000"/>
                </a:solidFill>
                <a:effectLst/>
                <a:latin typeface="Calibri" panose="020F0502020204030204" pitchFamily="34" charset="0"/>
              </a:rPr>
              <a:t> there must be ‘threats to the security of Canada’ listed generally as: 1. espionage or sabotage, 2. foreign influenced activities detrimental to Canada, 3. threats or use of acts of serious violence for purposes of achieve political, religious or ideological objectives in Canada (IMVE), or 4. sedition/subversion </a:t>
            </a:r>
          </a:p>
          <a:p>
            <a:pPr marL="0" indent="0">
              <a:spcBef>
                <a:spcPts val="0"/>
              </a:spcBef>
              <a:buNone/>
            </a:pPr>
            <a:endParaRPr lang="en-CA" sz="1800" b="0" i="0" u="none" strike="noStrike" dirty="0">
              <a:solidFill>
                <a:srgbClr val="000000"/>
              </a:solidFill>
              <a:effectLst/>
              <a:latin typeface="Calibri" panose="020F0502020204030204" pitchFamily="34" charset="0"/>
            </a:endParaRPr>
          </a:p>
          <a:p>
            <a:pPr>
              <a:spcBef>
                <a:spcPts val="0"/>
              </a:spcBef>
            </a:pPr>
            <a:r>
              <a:rPr lang="en-CA" sz="1800" dirty="0">
                <a:solidFill>
                  <a:srgbClr val="000000"/>
                </a:solidFill>
                <a:latin typeface="Calibri" panose="020F0502020204030204" pitchFamily="34" charset="0"/>
              </a:rPr>
              <a:t>Section 2 of CSIS Act states:</a:t>
            </a:r>
          </a:p>
          <a:p>
            <a:pPr marL="457200" lvl="1" indent="0">
              <a:buNone/>
            </a:pPr>
            <a:r>
              <a:rPr lang="en-GB" sz="1300" b="1" i="1" dirty="0">
                <a:effectLst/>
              </a:rPr>
              <a:t>threats to the security of Canada</a:t>
            </a:r>
            <a:r>
              <a:rPr lang="en-GB" sz="1300" dirty="0">
                <a:effectLst/>
              </a:rPr>
              <a:t> means</a:t>
            </a:r>
          </a:p>
          <a:p>
            <a:pPr lvl="1"/>
            <a:r>
              <a:rPr lang="en-GB" sz="1300" b="1" dirty="0">
                <a:solidFill>
                  <a:srgbClr val="000000"/>
                </a:solidFill>
                <a:effectLst/>
              </a:rPr>
              <a:t>(a)</a:t>
            </a:r>
            <a:r>
              <a:rPr lang="en-GB" sz="1300" dirty="0">
                <a:effectLst/>
              </a:rPr>
              <a:t> espionage or sabotage that is against Canada or is detrimental to the interests of Canada or activities directed toward or in support of such espionage or sabotage,</a:t>
            </a:r>
          </a:p>
          <a:p>
            <a:pPr lvl="1"/>
            <a:r>
              <a:rPr lang="en-GB" sz="1300" b="1" dirty="0">
                <a:solidFill>
                  <a:srgbClr val="000000"/>
                </a:solidFill>
                <a:effectLst/>
              </a:rPr>
              <a:t>(b)</a:t>
            </a:r>
            <a:r>
              <a:rPr lang="en-GB" sz="1300" dirty="0">
                <a:effectLst/>
              </a:rPr>
              <a:t> foreign influenced activities within or relating to Canada that are detrimental to the interests of Canada and are clandestine or deceptive or involve a threat to any person,</a:t>
            </a:r>
          </a:p>
          <a:p>
            <a:pPr lvl="1"/>
            <a:r>
              <a:rPr lang="en-GB" sz="1300" b="1" dirty="0">
                <a:solidFill>
                  <a:srgbClr val="000000"/>
                </a:solidFill>
                <a:effectLst/>
              </a:rPr>
              <a:t>(c)</a:t>
            </a:r>
            <a:r>
              <a:rPr lang="en-GB" sz="1300" dirty="0">
                <a:effectLst/>
              </a:rPr>
              <a:t> activities within or relating to Canada directed toward or in support of the threat or use of acts of serious violence against persons or property for the purpose of achieving a political, religious or ideological objective within Canada or a foreign state, and</a:t>
            </a:r>
          </a:p>
          <a:p>
            <a:pPr lvl="1"/>
            <a:r>
              <a:rPr lang="en-GB" sz="1300" b="1" dirty="0">
                <a:solidFill>
                  <a:srgbClr val="000000"/>
                </a:solidFill>
                <a:effectLst/>
              </a:rPr>
              <a:t>(d)</a:t>
            </a:r>
            <a:r>
              <a:rPr lang="en-GB" sz="1300" dirty="0">
                <a:effectLst/>
              </a:rPr>
              <a:t> activities directed toward undermining by covert unlawful acts, or directed toward or intended ultimately to lead to the destruction or overthrow by violence of, the constitutionally established system of government in Canada,</a:t>
            </a:r>
          </a:p>
          <a:p>
            <a:pPr marL="457200" lvl="1" indent="0">
              <a:buNone/>
            </a:pPr>
            <a:r>
              <a:rPr lang="en-GB" sz="1300" dirty="0">
                <a:effectLst/>
              </a:rPr>
              <a:t>but does not include lawful advocacy, protest or dissent, unless carried on in conjunction with any of the activities referred to in paragraphs (a) to (d). (</a:t>
            </a:r>
            <a:r>
              <a:rPr lang="en-GB" sz="1300" i="1" dirty="0">
                <a:effectLst/>
              </a:rPr>
              <a:t>menaces envers la sécurité du Canada</a:t>
            </a:r>
            <a:r>
              <a:rPr lang="en-GB" sz="1300" dirty="0">
                <a:effectLst/>
              </a:rPr>
              <a:t>)</a:t>
            </a:r>
          </a:p>
          <a:p>
            <a:pPr marL="0" indent="0">
              <a:buNone/>
            </a:pPr>
            <a:r>
              <a:rPr lang="en-GB" sz="1600" b="1" dirty="0">
                <a:effectLst/>
              </a:rPr>
              <a:t>***THE PROTEST DID NOT MEET ANY OF THOSE CRITERIA AND THERE WERE NO FACTORS TO SUGGEST OR POINT TO ANY OF THESE***</a:t>
            </a:r>
            <a:br>
              <a:rPr lang="en-GB" sz="1200" b="0" dirty="0">
                <a:effectLst/>
              </a:rPr>
            </a:br>
            <a:endParaRPr lang="en-GB" sz="1200" b="0" dirty="0">
              <a:effectLst/>
            </a:endParaRPr>
          </a:p>
          <a:p>
            <a:pPr>
              <a:spcBef>
                <a:spcPts val="0"/>
              </a:spcBef>
            </a:pPr>
            <a:endParaRPr lang="en-CA" sz="1800" b="0" i="0" u="none" strike="noStrike" dirty="0">
              <a:solidFill>
                <a:srgbClr val="000000"/>
              </a:solidFill>
              <a:effectLst/>
              <a:latin typeface="Calibri" panose="020F0502020204030204" pitchFamily="34" charset="0"/>
            </a:endParaRPr>
          </a:p>
          <a:p>
            <a:pPr marL="0" marR="0" indent="0" algn="l">
              <a:spcBef>
                <a:spcPts val="0"/>
              </a:spcBef>
              <a:spcAft>
                <a:spcPts val="0"/>
              </a:spcAft>
              <a:buNone/>
            </a:pPr>
            <a:endParaRPr lang="en-CA" sz="2200" b="0" i="0" u="none" strike="noStrike" dirty="0">
              <a:solidFill>
                <a:srgbClr val="000000"/>
              </a:solidFill>
              <a:effectLst/>
              <a:latin typeface="Calibri" panose="020F0502020204030204" pitchFamily="34" charset="0"/>
            </a:endParaRPr>
          </a:p>
          <a:p>
            <a:pPr marL="0" marR="0" algn="l">
              <a:spcBef>
                <a:spcPts val="0"/>
              </a:spcBef>
              <a:spcAft>
                <a:spcPts val="0"/>
              </a:spcAft>
            </a:pPr>
            <a:endParaRPr lang="en-CA" sz="1800" b="0" i="0" u="none" strike="noStrike" dirty="0">
              <a:solidFill>
                <a:srgbClr val="000000"/>
              </a:solidFill>
              <a:effectLst/>
              <a:latin typeface="Calibri" panose="020F0502020204030204" pitchFamily="34" charset="0"/>
            </a:endParaRPr>
          </a:p>
          <a:p>
            <a:pPr>
              <a:spcBef>
                <a:spcPts val="0"/>
              </a:spcBef>
            </a:pPr>
            <a:endParaRPr lang="en-US" sz="1800" dirty="0">
              <a:latin typeface="Calibri" panose="020F0502020204030204" pitchFamily="34" charset="0"/>
              <a:ea typeface="Calibri" panose="020F0502020204030204" pitchFamily="34" charset="0"/>
            </a:endParaRPr>
          </a:p>
          <a:p>
            <a:pPr>
              <a:spcBef>
                <a:spcPts val="0"/>
              </a:spcBef>
            </a:pPr>
            <a:endParaRPr lang="en-US" sz="1800" dirty="0">
              <a:latin typeface="Calibri" panose="020F0502020204030204" pitchFamily="34" charset="0"/>
              <a:ea typeface="Calibri" panose="020F0502020204030204" pitchFamily="34" charset="0"/>
            </a:endParaRPr>
          </a:p>
          <a:p>
            <a:pPr marL="0" indent="0">
              <a:spcBef>
                <a:spcPts val="0"/>
              </a:spcBef>
              <a:buNone/>
            </a:pPr>
            <a:endParaRPr lang="en-US" sz="1800" dirty="0">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31481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2458-7040-B98A-0932-4A0E00AB7020}"/>
              </a:ext>
            </a:extLst>
          </p:cNvPr>
          <p:cNvSpPr>
            <a:spLocks noGrp="1"/>
          </p:cNvSpPr>
          <p:nvPr>
            <p:ph type="title"/>
          </p:nvPr>
        </p:nvSpPr>
        <p:spPr/>
        <p:txBody>
          <a:bodyPr/>
          <a:lstStyle/>
          <a:p>
            <a:r>
              <a:rPr lang="en-CA" b="1" dirty="0"/>
              <a:t>Commissioner Rouleau’s Opening Comments</a:t>
            </a:r>
          </a:p>
        </p:txBody>
      </p:sp>
      <p:sp>
        <p:nvSpPr>
          <p:cNvPr id="3" name="Content Placeholder 2">
            <a:extLst>
              <a:ext uri="{FF2B5EF4-FFF2-40B4-BE49-F238E27FC236}">
                <a16:creationId xmlns:a16="http://schemas.microsoft.com/office/drawing/2014/main" id="{25F6A21C-9617-09DE-7D56-4C1E37B1ECF9}"/>
              </a:ext>
            </a:extLst>
          </p:cNvPr>
          <p:cNvSpPr>
            <a:spLocks noGrp="1"/>
          </p:cNvSpPr>
          <p:nvPr>
            <p:ph idx="1"/>
          </p:nvPr>
        </p:nvSpPr>
        <p:spPr/>
        <p:txBody>
          <a:bodyPr>
            <a:normAutofit fontScale="62500" lnSpcReduction="20000"/>
          </a:bodyPr>
          <a:lstStyle/>
          <a:p>
            <a:r>
              <a:rPr lang="en-US" dirty="0"/>
              <a:t>“Uncovering the truth is an important goal. When difficult events occur that impact the lives of Canadians, the public has a right to know what happened.”</a:t>
            </a:r>
          </a:p>
          <a:p>
            <a:r>
              <a:rPr lang="en-US" dirty="0"/>
              <a:t>"A commission's recommendations may be modest or wide-ranging. They may be directed at a range of audiences, including government, public bodies and the private sector.”</a:t>
            </a:r>
          </a:p>
          <a:p>
            <a:r>
              <a:rPr lang="en-US" dirty="0"/>
              <a:t>"It's also important to understand what commissions of inquiry do not do. They do not make findings of legal liability. They do not determine whether individuals have committed crimes. While inquiries seek to uncover the truth, they are not trials. Questions of civil and criminal liability are decided by courts and not commissions."</a:t>
            </a:r>
          </a:p>
          <a:p>
            <a:r>
              <a:rPr lang="en-US" dirty="0"/>
              <a:t>“While this is not an adversarial proceeding, I recognize that different points of view will be forcefully advanced.”</a:t>
            </a:r>
          </a:p>
          <a:p>
            <a:r>
              <a:rPr lang="en-US" dirty="0"/>
              <a:t>“This is to be expected and will help ensure that a clear picture of the events is presented and the decisions made or not made by key actors are fully analyzed.”</a:t>
            </a:r>
          </a:p>
          <a:p>
            <a:r>
              <a:rPr lang="en-US" dirty="0"/>
              <a:t>“While this is not an adversarial proceeding, I recognize that different points of view will be forcefully advanced. This is to be expected and will help ensure that a clear picture of the events is presented and the decisions made or not made by key actors are fully analyzed.”</a:t>
            </a:r>
          </a:p>
          <a:p>
            <a:pPr marL="0" indent="0">
              <a:buNone/>
            </a:pPr>
            <a:endParaRPr lang="en-CA" dirty="0"/>
          </a:p>
          <a:p>
            <a:pPr marL="0" indent="0">
              <a:buNone/>
            </a:pPr>
            <a:r>
              <a:rPr lang="en-CA" b="1" dirty="0"/>
              <a:t>Great to use his own words to describe the process, limitations, expectations, etc.</a:t>
            </a:r>
          </a:p>
        </p:txBody>
      </p:sp>
    </p:spTree>
    <p:extLst>
      <p:ext uri="{BB962C8B-B14F-4D97-AF65-F5344CB8AC3E}">
        <p14:creationId xmlns:p14="http://schemas.microsoft.com/office/powerpoint/2010/main" val="2920860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Q&amp; A on POEC – Who is participating </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lnSpcReduction="10000"/>
          </a:bodyPr>
          <a:lstStyle/>
          <a:p>
            <a:pPr>
              <a:spcBef>
                <a:spcPts val="0"/>
              </a:spcBef>
            </a:pPr>
            <a:r>
              <a:rPr lang="en-US" sz="1800" dirty="0">
                <a:latin typeface="Calibri" panose="020F0502020204030204" pitchFamily="34" charset="0"/>
                <a:ea typeface="Calibri" panose="020F0502020204030204" pitchFamily="34" charset="0"/>
              </a:rPr>
              <a:t>20 Participant groups (with approx. 40 Participants in total) have been granted direct standing to participate in the POEC. This means that they can present evidence, provide testimony, call witnesses and cross-examine POEC witnesses. </a:t>
            </a:r>
          </a:p>
          <a:p>
            <a:pPr>
              <a:spcBef>
                <a:spcPts val="0"/>
              </a:spcBef>
            </a:pPr>
            <a:endParaRPr lang="en-US" sz="1800" dirty="0">
              <a:latin typeface="Calibri" panose="020F0502020204030204" pitchFamily="34" charset="0"/>
              <a:ea typeface="Calibri" panose="020F0502020204030204" pitchFamily="34" charset="0"/>
            </a:endParaRPr>
          </a:p>
          <a:p>
            <a:pPr>
              <a:spcBef>
                <a:spcPts val="0"/>
              </a:spcBef>
            </a:pPr>
            <a:r>
              <a:rPr lang="en-US" sz="1800" dirty="0">
                <a:latin typeface="Calibri" panose="020F0502020204030204" pitchFamily="34" charset="0"/>
                <a:ea typeface="Calibri" panose="020F0502020204030204" pitchFamily="34" charset="0"/>
              </a:rPr>
              <a:t>Granted standing: Government of Canada, Government of Alberta, Government of Saskatchewan, Government of Manitoba, City of Ottawa, City of Windsor, Ottawa Police Service, Ontario Provincial Police, Canadian Association of Chiefs of Police, National Police Federation, Peter Sloly, Freedom Rights Group (Tamara Lich, Chris Barber, Daniel Bulford, Tom Marazzo, Sean Tiessen, Miranda Gassinor, Joseph Janzen, Dale Enns, Ryan Mihilewicz and Freedom 2022 Human Rights and Freedoms not-for-profit- corporation, Ottawa Businesses (Action Sandy Hill, Byward Market Business Improvement Area, Lowertown Community Areas, Sparks Street Business Improvement Area, Vanier Business Improvement Area and Vanier Community Association), Insurance Bureau of Canada, The National Crowdfunding and Fintech Association, Canadian Constitution Foundation and Professor Ryan Alford, The Democracy Fund with Citizens for Freedom and Justice Centre for Constitutional Freedoms, Canadian Civil Liberties Association, The Criminal Lawyers’ Association &amp; The Canadian Council of Criminal Defence Lawyers. </a:t>
            </a:r>
          </a:p>
          <a:p>
            <a:pPr>
              <a:spcBef>
                <a:spcPts val="0"/>
              </a:spcBef>
            </a:pPr>
            <a:endParaRPr lang="en-US" sz="1800" dirty="0">
              <a:latin typeface="Calibri" panose="020F0502020204030204" pitchFamily="34" charset="0"/>
              <a:ea typeface="Calibri" panose="020F0502020204030204" pitchFamily="34" charset="0"/>
            </a:endParaRPr>
          </a:p>
          <a:p>
            <a:pPr>
              <a:spcBef>
                <a:spcPts val="0"/>
              </a:spcBef>
            </a:pPr>
            <a:r>
              <a:rPr lang="en-US" sz="1800" dirty="0">
                <a:latin typeface="Calibri" panose="020F0502020204030204" pitchFamily="34" charset="0"/>
                <a:ea typeface="Calibri" panose="020F0502020204030204" pitchFamily="34" charset="0"/>
              </a:rPr>
              <a:t>There will also be witnesses, who are not necessarily participants who will provide written and oral testimony.</a:t>
            </a: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43608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3CB8-29CA-309C-35EF-BC8F4609D9AC}"/>
              </a:ext>
            </a:extLst>
          </p:cNvPr>
          <p:cNvSpPr>
            <a:spLocks noGrp="1"/>
          </p:cNvSpPr>
          <p:nvPr>
            <p:ph type="title"/>
          </p:nvPr>
        </p:nvSpPr>
        <p:spPr>
          <a:xfrm>
            <a:off x="457200" y="365125"/>
            <a:ext cx="10896600" cy="1325563"/>
          </a:xfrm>
        </p:spPr>
        <p:txBody>
          <a:bodyPr>
            <a:normAutofit/>
          </a:bodyPr>
          <a:lstStyle/>
          <a:p>
            <a:r>
              <a:rPr lang="en-JE" sz="4000" b="1" dirty="0"/>
              <a:t>2022 Freedom Rigths Movements Stakehodler Map </a:t>
            </a:r>
          </a:p>
        </p:txBody>
      </p:sp>
      <p:grpSp>
        <p:nvGrpSpPr>
          <p:cNvPr id="4" name="Group 4">
            <a:extLst>
              <a:ext uri="{FF2B5EF4-FFF2-40B4-BE49-F238E27FC236}">
                <a16:creationId xmlns:a16="http://schemas.microsoft.com/office/drawing/2014/main" id="{EF52D2A1-CC12-7484-4CCF-0F7B0480A296}"/>
              </a:ext>
            </a:extLst>
          </p:cNvPr>
          <p:cNvGrpSpPr>
            <a:grpSpLocks/>
          </p:cNvGrpSpPr>
          <p:nvPr/>
        </p:nvGrpSpPr>
        <p:grpSpPr bwMode="auto">
          <a:xfrm>
            <a:off x="2089058" y="1962150"/>
            <a:ext cx="5943600" cy="3905250"/>
            <a:chOff x="350837" y="1962150"/>
            <a:chExt cx="5943600" cy="3905250"/>
          </a:xfrm>
        </p:grpSpPr>
        <p:sp>
          <p:nvSpPr>
            <p:cNvPr id="5" name="AutoShape 30">
              <a:extLst>
                <a:ext uri="{FF2B5EF4-FFF2-40B4-BE49-F238E27FC236}">
                  <a16:creationId xmlns:a16="http://schemas.microsoft.com/office/drawing/2014/main" id="{C4DAED24-0070-8511-089C-B4CC5E8C667C}"/>
                </a:ext>
              </a:extLst>
            </p:cNvPr>
            <p:cNvSpPr>
              <a:spLocks noChangeAspect="1" noChangeArrowheads="1" noTextEdit="1"/>
            </p:cNvSpPr>
            <p:nvPr/>
          </p:nvSpPr>
          <p:spPr bwMode="auto">
            <a:xfrm>
              <a:off x="350837" y="1962150"/>
              <a:ext cx="5943600"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2" tIns="47891" rIns="95782" bIns="47891"/>
            <a:lstStyle/>
            <a:p>
              <a:endParaRPr lang="en-JE"/>
            </a:p>
          </p:txBody>
        </p:sp>
        <p:grpSp>
          <p:nvGrpSpPr>
            <p:cNvPr id="6" name="Group 34">
              <a:extLst>
                <a:ext uri="{FF2B5EF4-FFF2-40B4-BE49-F238E27FC236}">
                  <a16:creationId xmlns:a16="http://schemas.microsoft.com/office/drawing/2014/main" id="{64A7B5C0-ADAD-7FFA-80EF-144019CAF915}"/>
                </a:ext>
              </a:extLst>
            </p:cNvPr>
            <p:cNvGrpSpPr>
              <a:grpSpLocks/>
            </p:cNvGrpSpPr>
            <p:nvPr/>
          </p:nvGrpSpPr>
          <p:grpSpPr bwMode="auto">
            <a:xfrm>
              <a:off x="354277" y="1965325"/>
              <a:ext cx="5924683" cy="3887788"/>
              <a:chOff x="980" y="1286"/>
              <a:chExt cx="3445" cy="2449"/>
            </a:xfrm>
          </p:grpSpPr>
          <p:sp>
            <p:nvSpPr>
              <p:cNvPr id="70" name="Oval 32">
                <a:extLst>
                  <a:ext uri="{FF2B5EF4-FFF2-40B4-BE49-F238E27FC236}">
                    <a16:creationId xmlns:a16="http://schemas.microsoft.com/office/drawing/2014/main" id="{3DA55C2A-565A-0AC3-881D-9E27E0CF08F7}"/>
                  </a:ext>
                </a:extLst>
              </p:cNvPr>
              <p:cNvSpPr>
                <a:spLocks noChangeArrowheads="1"/>
              </p:cNvSpPr>
              <p:nvPr/>
            </p:nvSpPr>
            <p:spPr bwMode="auto">
              <a:xfrm>
                <a:off x="980" y="1286"/>
                <a:ext cx="3445" cy="2449"/>
              </a:xfrm>
              <a:prstGeom prst="ellipse">
                <a:avLst/>
              </a:prstGeom>
              <a:solidFill>
                <a:srgbClr val="FFFFFF"/>
              </a:solidFill>
              <a:ln w="0">
                <a:solidFill>
                  <a:srgbClr val="000000"/>
                </a:solidFill>
                <a:round/>
                <a:headEnd/>
                <a:tailEnd/>
              </a:ln>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71" name="Oval 33">
                <a:extLst>
                  <a:ext uri="{FF2B5EF4-FFF2-40B4-BE49-F238E27FC236}">
                    <a16:creationId xmlns:a16="http://schemas.microsoft.com/office/drawing/2014/main" id="{6852FF68-401C-D4F0-6C35-87CB2D17725B}"/>
                  </a:ext>
                </a:extLst>
              </p:cNvPr>
              <p:cNvSpPr>
                <a:spLocks noChangeArrowheads="1"/>
              </p:cNvSpPr>
              <p:nvPr/>
            </p:nvSpPr>
            <p:spPr bwMode="auto">
              <a:xfrm>
                <a:off x="980" y="1286"/>
                <a:ext cx="3445" cy="2449"/>
              </a:xfrm>
              <a:prstGeom prst="ellipse">
                <a:avLst/>
              </a:prstGeom>
              <a:noFill/>
              <a:ln w="7938" cap="rnd">
                <a:solidFill>
                  <a:srgbClr val="333399"/>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grpSp>
        <p:sp>
          <p:nvSpPr>
            <p:cNvPr id="7" name="Rectangle 35">
              <a:extLst>
                <a:ext uri="{FF2B5EF4-FFF2-40B4-BE49-F238E27FC236}">
                  <a16:creationId xmlns:a16="http://schemas.microsoft.com/office/drawing/2014/main" id="{131F9BF3-9BFA-8F22-1F6D-54B301A5C8E7}"/>
                </a:ext>
              </a:extLst>
            </p:cNvPr>
            <p:cNvSpPr>
              <a:spLocks noChangeArrowheads="1"/>
            </p:cNvSpPr>
            <p:nvPr/>
          </p:nvSpPr>
          <p:spPr bwMode="auto">
            <a:xfrm>
              <a:off x="2954603" y="2266950"/>
              <a:ext cx="65883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300" b="1" dirty="0">
                  <a:solidFill>
                    <a:srgbClr val="000000"/>
                  </a:solidFill>
                  <a:latin typeface="Arial" panose="020B0604020202020204" pitchFamily="34" charset="0"/>
                </a:rPr>
                <a:t>External</a:t>
              </a:r>
              <a:endParaRPr lang="en-GB" altLang="en-US" sz="1900" dirty="0">
                <a:solidFill>
                  <a:schemeClr val="accent2"/>
                </a:solidFill>
                <a:latin typeface="Arial" panose="020B0604020202020204" pitchFamily="34" charset="0"/>
              </a:endParaRPr>
            </a:p>
          </p:txBody>
        </p:sp>
        <p:grpSp>
          <p:nvGrpSpPr>
            <p:cNvPr id="8" name="Group 38">
              <a:extLst>
                <a:ext uri="{FF2B5EF4-FFF2-40B4-BE49-F238E27FC236}">
                  <a16:creationId xmlns:a16="http://schemas.microsoft.com/office/drawing/2014/main" id="{023BCA16-90BB-FC18-29C7-D04E26C7C3A0}"/>
                </a:ext>
              </a:extLst>
            </p:cNvPr>
            <p:cNvGrpSpPr>
              <a:grpSpLocks/>
            </p:cNvGrpSpPr>
            <p:nvPr/>
          </p:nvGrpSpPr>
          <p:grpSpPr bwMode="auto">
            <a:xfrm>
              <a:off x="3828257" y="4454525"/>
              <a:ext cx="1439466" cy="814388"/>
              <a:chOff x="3000" y="2854"/>
              <a:chExt cx="837" cy="513"/>
            </a:xfrm>
          </p:grpSpPr>
          <p:sp>
            <p:nvSpPr>
              <p:cNvPr id="68" name="Oval 36">
                <a:extLst>
                  <a:ext uri="{FF2B5EF4-FFF2-40B4-BE49-F238E27FC236}">
                    <a16:creationId xmlns:a16="http://schemas.microsoft.com/office/drawing/2014/main" id="{107A778D-120D-1A12-5E5E-19CCBF0A6F5A}"/>
                  </a:ext>
                </a:extLst>
              </p:cNvPr>
              <p:cNvSpPr>
                <a:spLocks noChangeArrowheads="1"/>
              </p:cNvSpPr>
              <p:nvPr/>
            </p:nvSpPr>
            <p:spPr bwMode="auto">
              <a:xfrm>
                <a:off x="3000" y="2854"/>
                <a:ext cx="837" cy="513"/>
              </a:xfrm>
              <a:prstGeom prst="ellipse">
                <a:avLst/>
              </a:prstGeom>
              <a:solidFill>
                <a:srgbClr val="FFFFCC"/>
              </a:solidFill>
              <a:ln w="0">
                <a:solidFill>
                  <a:srgbClr val="000000"/>
                </a:solidFill>
                <a:round/>
                <a:headEnd/>
                <a:tailEnd/>
              </a:ln>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69" name="Oval 37">
                <a:extLst>
                  <a:ext uri="{FF2B5EF4-FFF2-40B4-BE49-F238E27FC236}">
                    <a16:creationId xmlns:a16="http://schemas.microsoft.com/office/drawing/2014/main" id="{DBF2F2F1-C1D6-904D-C18C-B8E2BEA58180}"/>
                  </a:ext>
                </a:extLst>
              </p:cNvPr>
              <p:cNvSpPr>
                <a:spLocks noChangeArrowheads="1"/>
              </p:cNvSpPr>
              <p:nvPr/>
            </p:nvSpPr>
            <p:spPr bwMode="auto">
              <a:xfrm>
                <a:off x="3000" y="2854"/>
                <a:ext cx="837" cy="513"/>
              </a:xfrm>
              <a:prstGeom prst="ellipse">
                <a:avLst/>
              </a:prstGeom>
              <a:noFill/>
              <a:ln w="222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grpSp>
        <p:sp>
          <p:nvSpPr>
            <p:cNvPr id="9" name="Rectangle 39">
              <a:extLst>
                <a:ext uri="{FF2B5EF4-FFF2-40B4-BE49-F238E27FC236}">
                  <a16:creationId xmlns:a16="http://schemas.microsoft.com/office/drawing/2014/main" id="{6B231B5D-E3CC-6872-765C-7475BFA7F57A}"/>
                </a:ext>
              </a:extLst>
            </p:cNvPr>
            <p:cNvSpPr>
              <a:spLocks noChangeArrowheads="1"/>
            </p:cNvSpPr>
            <p:nvPr/>
          </p:nvSpPr>
          <p:spPr bwMode="auto">
            <a:xfrm>
              <a:off x="4416426" y="4510088"/>
              <a:ext cx="131927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300" b="1" dirty="0">
                  <a:solidFill>
                    <a:srgbClr val="FF0000"/>
                  </a:solidFill>
                  <a:latin typeface="Arial" panose="020B0604020202020204" pitchFamily="34" charset="0"/>
                </a:rPr>
                <a:t>Legal Processes</a:t>
              </a:r>
              <a:endParaRPr lang="en-GB" altLang="en-US" sz="1900" dirty="0">
                <a:solidFill>
                  <a:schemeClr val="accent2"/>
                </a:solidFill>
                <a:latin typeface="Arial" panose="020B0604020202020204" pitchFamily="34" charset="0"/>
              </a:endParaRPr>
            </a:p>
          </p:txBody>
        </p:sp>
        <p:sp>
          <p:nvSpPr>
            <p:cNvPr id="10" name="Oval 40">
              <a:extLst>
                <a:ext uri="{FF2B5EF4-FFF2-40B4-BE49-F238E27FC236}">
                  <a16:creationId xmlns:a16="http://schemas.microsoft.com/office/drawing/2014/main" id="{62BD02CD-A423-CDA5-540F-8BB9105333FC}"/>
                </a:ext>
              </a:extLst>
            </p:cNvPr>
            <p:cNvSpPr>
              <a:spLocks noChangeArrowheads="1"/>
            </p:cNvSpPr>
            <p:nvPr/>
          </p:nvSpPr>
          <p:spPr bwMode="auto">
            <a:xfrm>
              <a:off x="2734470" y="3892551"/>
              <a:ext cx="3037152" cy="1427163"/>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12" name="Oval 42">
              <a:extLst>
                <a:ext uri="{FF2B5EF4-FFF2-40B4-BE49-F238E27FC236}">
                  <a16:creationId xmlns:a16="http://schemas.microsoft.com/office/drawing/2014/main" id="{A5BFA5CA-DFB0-3CC4-8D4D-377DB9DED253}"/>
                </a:ext>
              </a:extLst>
            </p:cNvPr>
            <p:cNvSpPr>
              <a:spLocks noChangeArrowheads="1"/>
            </p:cNvSpPr>
            <p:nvPr/>
          </p:nvSpPr>
          <p:spPr bwMode="auto">
            <a:xfrm>
              <a:off x="663840" y="2889250"/>
              <a:ext cx="5271162" cy="2859088"/>
            </a:xfrm>
            <a:prstGeom prst="ellipse">
              <a:avLst/>
            </a:prstGeom>
            <a:noFill/>
            <a:ln w="7938" cap="rnd">
              <a:solidFill>
                <a:srgbClr val="333399"/>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13" name="Rectangle 43">
              <a:extLst>
                <a:ext uri="{FF2B5EF4-FFF2-40B4-BE49-F238E27FC236}">
                  <a16:creationId xmlns:a16="http://schemas.microsoft.com/office/drawing/2014/main" id="{447A0CFD-28F7-1977-9AE0-D5644D6D1292}"/>
                </a:ext>
              </a:extLst>
            </p:cNvPr>
            <p:cNvSpPr>
              <a:spLocks noChangeArrowheads="1"/>
            </p:cNvSpPr>
            <p:nvPr/>
          </p:nvSpPr>
          <p:spPr bwMode="auto">
            <a:xfrm>
              <a:off x="1642656" y="3113932"/>
              <a:ext cx="338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600" b="1" dirty="0">
                  <a:solidFill>
                    <a:srgbClr val="000000"/>
                  </a:solidFill>
                  <a:latin typeface="Arial" panose="020B0604020202020204" pitchFamily="34" charset="0"/>
                </a:rPr>
                <a:t>2022 Freedom Rights Movement </a:t>
              </a:r>
              <a:endParaRPr lang="en-GB" altLang="en-US" sz="1900" dirty="0">
                <a:solidFill>
                  <a:schemeClr val="accent2"/>
                </a:solidFill>
                <a:latin typeface="Arial" panose="020B0604020202020204" pitchFamily="34" charset="0"/>
              </a:endParaRPr>
            </a:p>
          </p:txBody>
        </p:sp>
        <p:sp>
          <p:nvSpPr>
            <p:cNvPr id="14" name="Oval 44">
              <a:extLst>
                <a:ext uri="{FF2B5EF4-FFF2-40B4-BE49-F238E27FC236}">
                  <a16:creationId xmlns:a16="http://schemas.microsoft.com/office/drawing/2014/main" id="{0E4948AA-FE14-350E-F1A1-4FAA94991616}"/>
                </a:ext>
              </a:extLst>
            </p:cNvPr>
            <p:cNvSpPr>
              <a:spLocks noChangeArrowheads="1"/>
            </p:cNvSpPr>
            <p:nvPr/>
          </p:nvSpPr>
          <p:spPr bwMode="auto">
            <a:xfrm>
              <a:off x="4466301" y="2471739"/>
              <a:ext cx="1234810" cy="2338387"/>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15" name="Rectangle 45">
              <a:extLst>
                <a:ext uri="{FF2B5EF4-FFF2-40B4-BE49-F238E27FC236}">
                  <a16:creationId xmlns:a16="http://schemas.microsoft.com/office/drawing/2014/main" id="{30721A59-6763-63B3-4614-DD97E271BE08}"/>
                </a:ext>
              </a:extLst>
            </p:cNvPr>
            <p:cNvSpPr>
              <a:spLocks noChangeArrowheads="1"/>
            </p:cNvSpPr>
            <p:nvPr/>
          </p:nvSpPr>
          <p:spPr bwMode="auto">
            <a:xfrm>
              <a:off x="3847893" y="2628899"/>
              <a:ext cx="673261"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600" b="1" dirty="0">
                  <a:solidFill>
                    <a:srgbClr val="000000"/>
                  </a:solidFill>
                  <a:latin typeface="Arial" panose="020B0604020202020204" pitchFamily="34" charset="0"/>
                </a:rPr>
                <a:t>Mainstream media</a:t>
              </a:r>
              <a:endParaRPr lang="en-GB" altLang="en-US" sz="1900" dirty="0">
                <a:solidFill>
                  <a:schemeClr val="accent2"/>
                </a:solidFill>
                <a:latin typeface="Arial" panose="020B0604020202020204" pitchFamily="34" charset="0"/>
              </a:endParaRPr>
            </a:p>
          </p:txBody>
        </p:sp>
        <p:sp>
          <p:nvSpPr>
            <p:cNvPr id="16" name="Oval 46">
              <a:extLst>
                <a:ext uri="{FF2B5EF4-FFF2-40B4-BE49-F238E27FC236}">
                  <a16:creationId xmlns:a16="http://schemas.microsoft.com/office/drawing/2014/main" id="{34CD95D0-B821-A5A0-5A10-53AB88D40722}"/>
                </a:ext>
              </a:extLst>
            </p:cNvPr>
            <p:cNvSpPr>
              <a:spLocks noChangeArrowheads="1"/>
            </p:cNvSpPr>
            <p:nvPr/>
          </p:nvSpPr>
          <p:spPr bwMode="auto">
            <a:xfrm>
              <a:off x="3532453" y="2071688"/>
              <a:ext cx="1186656" cy="2635250"/>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18" name="Oval 48">
              <a:extLst>
                <a:ext uri="{FF2B5EF4-FFF2-40B4-BE49-F238E27FC236}">
                  <a16:creationId xmlns:a16="http://schemas.microsoft.com/office/drawing/2014/main" id="{07F0605A-DA3A-E429-2996-2D5997D5C6F7}"/>
                </a:ext>
              </a:extLst>
            </p:cNvPr>
            <p:cNvSpPr>
              <a:spLocks noChangeArrowheads="1"/>
            </p:cNvSpPr>
            <p:nvPr/>
          </p:nvSpPr>
          <p:spPr bwMode="auto">
            <a:xfrm>
              <a:off x="1153981" y="4154489"/>
              <a:ext cx="1291563" cy="746125"/>
            </a:xfrm>
            <a:prstGeom prst="ellipse">
              <a:avLst/>
            </a:prstGeom>
            <a:noFill/>
            <a:ln w="7938"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19" name="Rectangle 49">
              <a:extLst>
                <a:ext uri="{FF2B5EF4-FFF2-40B4-BE49-F238E27FC236}">
                  <a16:creationId xmlns:a16="http://schemas.microsoft.com/office/drawing/2014/main" id="{B9C73C53-4632-F3E0-00B0-F18CA6567596}"/>
                </a:ext>
              </a:extLst>
            </p:cNvPr>
            <p:cNvSpPr>
              <a:spLocks noChangeArrowheads="1"/>
            </p:cNvSpPr>
            <p:nvPr/>
          </p:nvSpPr>
          <p:spPr bwMode="auto">
            <a:xfrm>
              <a:off x="1532335" y="4475163"/>
              <a:ext cx="27251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CCLA </a:t>
              </a:r>
              <a:endParaRPr lang="en-GB" altLang="en-US" sz="1900" dirty="0">
                <a:solidFill>
                  <a:schemeClr val="accent2"/>
                </a:solidFill>
                <a:latin typeface="Arial" panose="020B0604020202020204" pitchFamily="34" charset="0"/>
              </a:endParaRPr>
            </a:p>
          </p:txBody>
        </p:sp>
        <p:sp>
          <p:nvSpPr>
            <p:cNvPr id="21" name="Oval 52">
              <a:extLst>
                <a:ext uri="{FF2B5EF4-FFF2-40B4-BE49-F238E27FC236}">
                  <a16:creationId xmlns:a16="http://schemas.microsoft.com/office/drawing/2014/main" id="{DB2AA080-6F38-7A1C-F791-8C27B06F9EDB}"/>
                </a:ext>
              </a:extLst>
            </p:cNvPr>
            <p:cNvSpPr>
              <a:spLocks noChangeArrowheads="1"/>
            </p:cNvSpPr>
            <p:nvPr/>
          </p:nvSpPr>
          <p:spPr bwMode="auto">
            <a:xfrm>
              <a:off x="969963" y="3465514"/>
              <a:ext cx="1147101" cy="612775"/>
            </a:xfrm>
            <a:prstGeom prst="ellipse">
              <a:avLst/>
            </a:prstGeom>
            <a:noFill/>
            <a:ln w="7938"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22" name="Rectangle 53">
              <a:extLst>
                <a:ext uri="{FF2B5EF4-FFF2-40B4-BE49-F238E27FC236}">
                  <a16:creationId xmlns:a16="http://schemas.microsoft.com/office/drawing/2014/main" id="{9686B43B-16AE-56A6-16BE-D6CBC2F38D70}"/>
                </a:ext>
              </a:extLst>
            </p:cNvPr>
            <p:cNvSpPr>
              <a:spLocks noChangeArrowheads="1"/>
            </p:cNvSpPr>
            <p:nvPr/>
          </p:nvSpPr>
          <p:spPr bwMode="auto">
            <a:xfrm>
              <a:off x="1073150" y="3662363"/>
              <a:ext cx="73096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Freedom Convoy</a:t>
              </a:r>
              <a:endParaRPr lang="en-GB" altLang="en-US" sz="1900" dirty="0">
                <a:solidFill>
                  <a:schemeClr val="accent2"/>
                </a:solidFill>
                <a:latin typeface="Arial" panose="020B0604020202020204" pitchFamily="34" charset="0"/>
              </a:endParaRPr>
            </a:p>
          </p:txBody>
        </p:sp>
        <p:sp>
          <p:nvSpPr>
            <p:cNvPr id="23" name="Rectangle 54">
              <a:extLst>
                <a:ext uri="{FF2B5EF4-FFF2-40B4-BE49-F238E27FC236}">
                  <a16:creationId xmlns:a16="http://schemas.microsoft.com/office/drawing/2014/main" id="{3A84B45A-27FC-8FF8-E558-C3B796801841}"/>
                </a:ext>
              </a:extLst>
            </p:cNvPr>
            <p:cNvSpPr>
              <a:spLocks noChangeArrowheads="1"/>
            </p:cNvSpPr>
            <p:nvPr/>
          </p:nvSpPr>
          <p:spPr bwMode="auto">
            <a:xfrm>
              <a:off x="1264048" y="3775076"/>
              <a:ext cx="3783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Truckers</a:t>
              </a:r>
              <a:endParaRPr lang="en-GB" altLang="en-US" sz="1900" dirty="0">
                <a:solidFill>
                  <a:schemeClr val="accent2"/>
                </a:solidFill>
                <a:latin typeface="Arial" panose="020B0604020202020204" pitchFamily="34" charset="0"/>
              </a:endParaRPr>
            </a:p>
          </p:txBody>
        </p:sp>
        <p:sp>
          <p:nvSpPr>
            <p:cNvPr id="27" name="Freeform 58">
              <a:extLst>
                <a:ext uri="{FF2B5EF4-FFF2-40B4-BE49-F238E27FC236}">
                  <a16:creationId xmlns:a16="http://schemas.microsoft.com/office/drawing/2014/main" id="{2C52D876-9C20-FB94-9A16-C0FF234ED52D}"/>
                </a:ext>
              </a:extLst>
            </p:cNvPr>
            <p:cNvSpPr>
              <a:spLocks noEditPoints="1"/>
            </p:cNvSpPr>
            <p:nvPr/>
          </p:nvSpPr>
          <p:spPr bwMode="auto">
            <a:xfrm>
              <a:off x="2677717" y="5062539"/>
              <a:ext cx="1927886" cy="492125"/>
            </a:xfrm>
            <a:custGeom>
              <a:avLst/>
              <a:gdLst>
                <a:gd name="T0" fmla="*/ 2147483646 w 12600"/>
                <a:gd name="T1" fmla="*/ 2147483646 h 3491"/>
                <a:gd name="T2" fmla="*/ 2147483646 w 12600"/>
                <a:gd name="T3" fmla="*/ 2147483646 h 3491"/>
                <a:gd name="T4" fmla="*/ 2147483646 w 12600"/>
                <a:gd name="T5" fmla="*/ 2147483646 h 3491"/>
                <a:gd name="T6" fmla="*/ 2147483646 w 12600"/>
                <a:gd name="T7" fmla="*/ 2147483646 h 3491"/>
                <a:gd name="T8" fmla="*/ 2147483646 w 12600"/>
                <a:gd name="T9" fmla="*/ 2147483646 h 3491"/>
                <a:gd name="T10" fmla="*/ 2147483646 w 12600"/>
                <a:gd name="T11" fmla="*/ 2147483646 h 3491"/>
                <a:gd name="T12" fmla="*/ 2147483646 w 12600"/>
                <a:gd name="T13" fmla="*/ 2147483646 h 3491"/>
                <a:gd name="T14" fmla="*/ 2147483646 w 12600"/>
                <a:gd name="T15" fmla="*/ 2147483646 h 3491"/>
                <a:gd name="T16" fmla="*/ 2147483646 w 12600"/>
                <a:gd name="T17" fmla="*/ 2147483646 h 3491"/>
                <a:gd name="T18" fmla="*/ 2147483646 w 12600"/>
                <a:gd name="T19" fmla="*/ 2147483646 h 3491"/>
                <a:gd name="T20" fmla="*/ 2147483646 w 12600"/>
                <a:gd name="T21" fmla="*/ 2147483646 h 3491"/>
                <a:gd name="T22" fmla="*/ 2147483646 w 12600"/>
                <a:gd name="T23" fmla="*/ 2147483646 h 3491"/>
                <a:gd name="T24" fmla="*/ 2147483646 w 12600"/>
                <a:gd name="T25" fmla="*/ 2147483646 h 3491"/>
                <a:gd name="T26" fmla="*/ 2147483646 w 12600"/>
                <a:gd name="T27" fmla="*/ 2147483646 h 3491"/>
                <a:gd name="T28" fmla="*/ 2147483646 w 12600"/>
                <a:gd name="T29" fmla="*/ 2147483646 h 3491"/>
                <a:gd name="T30" fmla="*/ 2147483646 w 12600"/>
                <a:gd name="T31" fmla="*/ 2147483646 h 3491"/>
                <a:gd name="T32" fmla="*/ 2147483646 w 12600"/>
                <a:gd name="T33" fmla="*/ 2147483646 h 3491"/>
                <a:gd name="T34" fmla="*/ 2147483646 w 12600"/>
                <a:gd name="T35" fmla="*/ 2147483646 h 3491"/>
                <a:gd name="T36" fmla="*/ 2147483646 w 12600"/>
                <a:gd name="T37" fmla="*/ 2147483646 h 3491"/>
                <a:gd name="T38" fmla="*/ 2147483646 w 12600"/>
                <a:gd name="T39" fmla="*/ 2147483646 h 3491"/>
                <a:gd name="T40" fmla="*/ 2147483646 w 12600"/>
                <a:gd name="T41" fmla="*/ 2147483646 h 3491"/>
                <a:gd name="T42" fmla="*/ 2147483646 w 12600"/>
                <a:gd name="T43" fmla="*/ 2147483646 h 3491"/>
                <a:gd name="T44" fmla="*/ 2147483646 w 12600"/>
                <a:gd name="T45" fmla="*/ 2147483646 h 3491"/>
                <a:gd name="T46" fmla="*/ 2147483646 w 12600"/>
                <a:gd name="T47" fmla="*/ 2147483646 h 3491"/>
                <a:gd name="T48" fmla="*/ 2147483646 w 12600"/>
                <a:gd name="T49" fmla="*/ 2147483646 h 3491"/>
                <a:gd name="T50" fmla="*/ 2147483646 w 12600"/>
                <a:gd name="T51" fmla="*/ 2147483646 h 3491"/>
                <a:gd name="T52" fmla="*/ 2147483646 w 12600"/>
                <a:gd name="T53" fmla="*/ 2147483646 h 3491"/>
                <a:gd name="T54" fmla="*/ 2147483646 w 12600"/>
                <a:gd name="T55" fmla="*/ 2147483646 h 3491"/>
                <a:gd name="T56" fmla="*/ 2147483646 w 12600"/>
                <a:gd name="T57" fmla="*/ 2147483646 h 3491"/>
                <a:gd name="T58" fmla="*/ 2147483646 w 12600"/>
                <a:gd name="T59" fmla="*/ 2147483646 h 3491"/>
                <a:gd name="T60" fmla="*/ 2147483646 w 12600"/>
                <a:gd name="T61" fmla="*/ 2147483646 h 3491"/>
                <a:gd name="T62" fmla="*/ 2147483646 w 12600"/>
                <a:gd name="T63" fmla="*/ 2147483646 h 3491"/>
                <a:gd name="T64" fmla="*/ 2147483646 w 12600"/>
                <a:gd name="T65" fmla="*/ 2147483646 h 3491"/>
                <a:gd name="T66" fmla="*/ 2147483646 w 12600"/>
                <a:gd name="T67" fmla="*/ 2147483646 h 3491"/>
                <a:gd name="T68" fmla="*/ 2147483646 w 12600"/>
                <a:gd name="T69" fmla="*/ 2147483646 h 3491"/>
                <a:gd name="T70" fmla="*/ 2147483646 w 12600"/>
                <a:gd name="T71" fmla="*/ 2147483646 h 3491"/>
                <a:gd name="T72" fmla="*/ 2147483646 w 12600"/>
                <a:gd name="T73" fmla="*/ 2147483646 h 3491"/>
                <a:gd name="T74" fmla="*/ 2147483646 w 12600"/>
                <a:gd name="T75" fmla="*/ 2147483646 h 3491"/>
                <a:gd name="T76" fmla="*/ 2147483646 w 12600"/>
                <a:gd name="T77" fmla="*/ 2147483646 h 3491"/>
                <a:gd name="T78" fmla="*/ 2147483646 w 12600"/>
                <a:gd name="T79" fmla="*/ 2147483646 h 3491"/>
                <a:gd name="T80" fmla="*/ 2147483646 w 12600"/>
                <a:gd name="T81" fmla="*/ 2147483646 h 3491"/>
                <a:gd name="T82" fmla="*/ 2147483646 w 12600"/>
                <a:gd name="T83" fmla="*/ 2147483646 h 3491"/>
                <a:gd name="T84" fmla="*/ 2147483646 w 12600"/>
                <a:gd name="T85" fmla="*/ 2147483646 h 3491"/>
                <a:gd name="T86" fmla="*/ 2147483646 w 12600"/>
                <a:gd name="T87" fmla="*/ 2147483646 h 3491"/>
                <a:gd name="T88" fmla="*/ 2147483646 w 12600"/>
                <a:gd name="T89" fmla="*/ 2147483646 h 3491"/>
                <a:gd name="T90" fmla="*/ 2147483646 w 12600"/>
                <a:gd name="T91" fmla="*/ 2147483646 h 3491"/>
                <a:gd name="T92" fmla="*/ 2147483646 w 12600"/>
                <a:gd name="T93" fmla="*/ 2147483646 h 3491"/>
                <a:gd name="T94" fmla="*/ 2147483646 w 12600"/>
                <a:gd name="T95" fmla="*/ 2147483646 h 3491"/>
                <a:gd name="T96" fmla="*/ 2147483646 w 12600"/>
                <a:gd name="T97" fmla="*/ 2147483646 h 3491"/>
                <a:gd name="T98" fmla="*/ 2147483646 w 12600"/>
                <a:gd name="T99" fmla="*/ 2147483646 h 3491"/>
                <a:gd name="T100" fmla="*/ 2147483646 w 12600"/>
                <a:gd name="T101" fmla="*/ 2147483646 h 3491"/>
                <a:gd name="T102" fmla="*/ 2147483646 w 12600"/>
                <a:gd name="T103" fmla="*/ 2147483646 h 3491"/>
                <a:gd name="T104" fmla="*/ 2147483646 w 12600"/>
                <a:gd name="T105" fmla="*/ 2147483646 h 3491"/>
                <a:gd name="T106" fmla="*/ 2147483646 w 12600"/>
                <a:gd name="T107" fmla="*/ 2147483646 h 3491"/>
                <a:gd name="T108" fmla="*/ 2147483646 w 12600"/>
                <a:gd name="T109" fmla="*/ 2147483646 h 3491"/>
                <a:gd name="T110" fmla="*/ 2147483646 w 12600"/>
                <a:gd name="T111" fmla="*/ 2147483646 h 3491"/>
                <a:gd name="T112" fmla="*/ 2147483646 w 12600"/>
                <a:gd name="T113" fmla="*/ 2147483646 h 3491"/>
                <a:gd name="T114" fmla="*/ 2147483646 w 12600"/>
                <a:gd name="T115" fmla="*/ 2147483646 h 3491"/>
                <a:gd name="T116" fmla="*/ 2147483646 w 12600"/>
                <a:gd name="T117" fmla="*/ 2147483646 h 3491"/>
                <a:gd name="T118" fmla="*/ 2147483646 w 12600"/>
                <a:gd name="T119" fmla="*/ 2147483646 h 3491"/>
                <a:gd name="T120" fmla="*/ 2147483646 w 12600"/>
                <a:gd name="T121" fmla="*/ 2147483646 h 3491"/>
                <a:gd name="T122" fmla="*/ 2147483646 w 12600"/>
                <a:gd name="T123" fmla="*/ 2147483646 h 3491"/>
                <a:gd name="T124" fmla="*/ 2147483646 w 12600"/>
                <a:gd name="T125" fmla="*/ 2147483646 h 34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600"/>
                <a:gd name="T190" fmla="*/ 0 h 3491"/>
                <a:gd name="T191" fmla="*/ 12600 w 12600"/>
                <a:gd name="T192" fmla="*/ 3491 h 34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600" h="3491">
                  <a:moveTo>
                    <a:pt x="6252" y="52"/>
                  </a:moveTo>
                  <a:lnTo>
                    <a:pt x="6102" y="53"/>
                  </a:lnTo>
                  <a:cubicBezTo>
                    <a:pt x="6088" y="53"/>
                    <a:pt x="6077" y="42"/>
                    <a:pt x="6077" y="28"/>
                  </a:cubicBezTo>
                  <a:cubicBezTo>
                    <a:pt x="6077" y="14"/>
                    <a:pt x="6088" y="3"/>
                    <a:pt x="6102" y="3"/>
                  </a:cubicBezTo>
                  <a:lnTo>
                    <a:pt x="6252" y="2"/>
                  </a:lnTo>
                  <a:cubicBezTo>
                    <a:pt x="6266" y="2"/>
                    <a:pt x="6277" y="13"/>
                    <a:pt x="6277" y="27"/>
                  </a:cubicBezTo>
                  <a:cubicBezTo>
                    <a:pt x="6277" y="40"/>
                    <a:pt x="6266" y="52"/>
                    <a:pt x="6252" y="52"/>
                  </a:cubicBezTo>
                  <a:close/>
                  <a:moveTo>
                    <a:pt x="5903" y="55"/>
                  </a:moveTo>
                  <a:lnTo>
                    <a:pt x="5753" y="58"/>
                  </a:lnTo>
                  <a:cubicBezTo>
                    <a:pt x="5739" y="59"/>
                    <a:pt x="5727" y="48"/>
                    <a:pt x="5727" y="34"/>
                  </a:cubicBezTo>
                  <a:cubicBezTo>
                    <a:pt x="5727" y="20"/>
                    <a:pt x="5738" y="9"/>
                    <a:pt x="5751" y="8"/>
                  </a:cubicBezTo>
                  <a:lnTo>
                    <a:pt x="5901" y="5"/>
                  </a:lnTo>
                  <a:cubicBezTo>
                    <a:pt x="5915" y="5"/>
                    <a:pt x="5927" y="16"/>
                    <a:pt x="5927" y="30"/>
                  </a:cubicBezTo>
                  <a:cubicBezTo>
                    <a:pt x="5927" y="43"/>
                    <a:pt x="5916" y="55"/>
                    <a:pt x="5903" y="55"/>
                  </a:cubicBezTo>
                  <a:close/>
                  <a:moveTo>
                    <a:pt x="5553" y="64"/>
                  </a:moveTo>
                  <a:lnTo>
                    <a:pt x="5403" y="69"/>
                  </a:lnTo>
                  <a:cubicBezTo>
                    <a:pt x="5389" y="70"/>
                    <a:pt x="5378" y="59"/>
                    <a:pt x="5377" y="45"/>
                  </a:cubicBezTo>
                  <a:cubicBezTo>
                    <a:pt x="5377" y="32"/>
                    <a:pt x="5388" y="20"/>
                    <a:pt x="5401" y="19"/>
                  </a:cubicBezTo>
                  <a:lnTo>
                    <a:pt x="5551" y="14"/>
                  </a:lnTo>
                  <a:cubicBezTo>
                    <a:pt x="5565" y="14"/>
                    <a:pt x="5577" y="25"/>
                    <a:pt x="5577" y="38"/>
                  </a:cubicBezTo>
                  <a:cubicBezTo>
                    <a:pt x="5578" y="52"/>
                    <a:pt x="5567" y="64"/>
                    <a:pt x="5553" y="64"/>
                  </a:cubicBezTo>
                  <a:close/>
                  <a:moveTo>
                    <a:pt x="5204" y="78"/>
                  </a:moveTo>
                  <a:lnTo>
                    <a:pt x="5054" y="86"/>
                  </a:lnTo>
                  <a:cubicBezTo>
                    <a:pt x="5040" y="86"/>
                    <a:pt x="5028" y="76"/>
                    <a:pt x="5028" y="62"/>
                  </a:cubicBezTo>
                  <a:cubicBezTo>
                    <a:pt x="5027" y="48"/>
                    <a:pt x="5038" y="36"/>
                    <a:pt x="5051" y="36"/>
                  </a:cubicBezTo>
                  <a:lnTo>
                    <a:pt x="5201" y="28"/>
                  </a:lnTo>
                  <a:cubicBezTo>
                    <a:pt x="5215" y="28"/>
                    <a:pt x="5227" y="38"/>
                    <a:pt x="5227" y="52"/>
                  </a:cubicBezTo>
                  <a:cubicBezTo>
                    <a:pt x="5228" y="66"/>
                    <a:pt x="5217" y="78"/>
                    <a:pt x="5204" y="78"/>
                  </a:cubicBezTo>
                  <a:close/>
                  <a:moveTo>
                    <a:pt x="4855" y="98"/>
                  </a:moveTo>
                  <a:lnTo>
                    <a:pt x="4734" y="105"/>
                  </a:lnTo>
                  <a:lnTo>
                    <a:pt x="4705" y="108"/>
                  </a:lnTo>
                  <a:cubicBezTo>
                    <a:pt x="4691" y="109"/>
                    <a:pt x="4679" y="98"/>
                    <a:pt x="4678" y="85"/>
                  </a:cubicBezTo>
                  <a:cubicBezTo>
                    <a:pt x="4677" y="71"/>
                    <a:pt x="4688" y="59"/>
                    <a:pt x="4701" y="58"/>
                  </a:cubicBezTo>
                  <a:lnTo>
                    <a:pt x="4731" y="56"/>
                  </a:lnTo>
                  <a:lnTo>
                    <a:pt x="4851" y="48"/>
                  </a:lnTo>
                  <a:cubicBezTo>
                    <a:pt x="4865" y="47"/>
                    <a:pt x="4877" y="58"/>
                    <a:pt x="4878" y="71"/>
                  </a:cubicBezTo>
                  <a:cubicBezTo>
                    <a:pt x="4879" y="85"/>
                    <a:pt x="4868" y="97"/>
                    <a:pt x="4855" y="98"/>
                  </a:cubicBezTo>
                  <a:close/>
                  <a:moveTo>
                    <a:pt x="4506" y="123"/>
                  </a:moveTo>
                  <a:lnTo>
                    <a:pt x="4436" y="129"/>
                  </a:lnTo>
                  <a:lnTo>
                    <a:pt x="4357" y="136"/>
                  </a:lnTo>
                  <a:cubicBezTo>
                    <a:pt x="4343" y="138"/>
                    <a:pt x="4331" y="127"/>
                    <a:pt x="4330" y="114"/>
                  </a:cubicBezTo>
                  <a:cubicBezTo>
                    <a:pt x="4328" y="100"/>
                    <a:pt x="4338" y="88"/>
                    <a:pt x="4352" y="86"/>
                  </a:cubicBezTo>
                  <a:lnTo>
                    <a:pt x="4433" y="79"/>
                  </a:lnTo>
                  <a:lnTo>
                    <a:pt x="4502" y="74"/>
                  </a:lnTo>
                  <a:cubicBezTo>
                    <a:pt x="4516" y="72"/>
                    <a:pt x="4528" y="83"/>
                    <a:pt x="4529" y="97"/>
                  </a:cubicBezTo>
                  <a:cubicBezTo>
                    <a:pt x="4530" y="110"/>
                    <a:pt x="4520" y="122"/>
                    <a:pt x="4506" y="123"/>
                  </a:cubicBezTo>
                  <a:close/>
                  <a:moveTo>
                    <a:pt x="4158" y="155"/>
                  </a:moveTo>
                  <a:lnTo>
                    <a:pt x="4145" y="156"/>
                  </a:lnTo>
                  <a:lnTo>
                    <a:pt x="4009" y="170"/>
                  </a:lnTo>
                  <a:cubicBezTo>
                    <a:pt x="3995" y="172"/>
                    <a:pt x="3983" y="162"/>
                    <a:pt x="3981" y="148"/>
                  </a:cubicBezTo>
                  <a:cubicBezTo>
                    <a:pt x="3980" y="135"/>
                    <a:pt x="3990" y="122"/>
                    <a:pt x="4003" y="121"/>
                  </a:cubicBezTo>
                  <a:lnTo>
                    <a:pt x="4141" y="106"/>
                  </a:lnTo>
                  <a:lnTo>
                    <a:pt x="4153" y="105"/>
                  </a:lnTo>
                  <a:cubicBezTo>
                    <a:pt x="4167" y="104"/>
                    <a:pt x="4179" y="114"/>
                    <a:pt x="4180" y="128"/>
                  </a:cubicBezTo>
                  <a:cubicBezTo>
                    <a:pt x="4181" y="141"/>
                    <a:pt x="4171" y="153"/>
                    <a:pt x="4158" y="155"/>
                  </a:cubicBezTo>
                  <a:close/>
                  <a:moveTo>
                    <a:pt x="3810" y="193"/>
                  </a:moveTo>
                  <a:lnTo>
                    <a:pt x="3662" y="211"/>
                  </a:lnTo>
                  <a:cubicBezTo>
                    <a:pt x="3648" y="213"/>
                    <a:pt x="3635" y="203"/>
                    <a:pt x="3634" y="189"/>
                  </a:cubicBezTo>
                  <a:cubicBezTo>
                    <a:pt x="3632" y="176"/>
                    <a:pt x="3642" y="163"/>
                    <a:pt x="3655" y="161"/>
                  </a:cubicBezTo>
                  <a:lnTo>
                    <a:pt x="3804" y="143"/>
                  </a:lnTo>
                  <a:cubicBezTo>
                    <a:pt x="3818" y="141"/>
                    <a:pt x="3830" y="151"/>
                    <a:pt x="3832" y="165"/>
                  </a:cubicBezTo>
                  <a:cubicBezTo>
                    <a:pt x="3834" y="178"/>
                    <a:pt x="3824" y="191"/>
                    <a:pt x="3810" y="193"/>
                  </a:cubicBezTo>
                  <a:close/>
                  <a:moveTo>
                    <a:pt x="3464" y="238"/>
                  </a:moveTo>
                  <a:lnTo>
                    <a:pt x="3315" y="258"/>
                  </a:lnTo>
                  <a:cubicBezTo>
                    <a:pt x="3302" y="260"/>
                    <a:pt x="3289" y="251"/>
                    <a:pt x="3287" y="237"/>
                  </a:cubicBezTo>
                  <a:cubicBezTo>
                    <a:pt x="3285" y="223"/>
                    <a:pt x="3295" y="211"/>
                    <a:pt x="3308" y="209"/>
                  </a:cubicBezTo>
                  <a:lnTo>
                    <a:pt x="3457" y="188"/>
                  </a:lnTo>
                  <a:cubicBezTo>
                    <a:pt x="3471" y="186"/>
                    <a:pt x="3483" y="196"/>
                    <a:pt x="3485" y="209"/>
                  </a:cubicBezTo>
                  <a:cubicBezTo>
                    <a:pt x="3487" y="223"/>
                    <a:pt x="3477" y="236"/>
                    <a:pt x="3464" y="238"/>
                  </a:cubicBezTo>
                  <a:close/>
                  <a:moveTo>
                    <a:pt x="3118" y="289"/>
                  </a:moveTo>
                  <a:lnTo>
                    <a:pt x="3050" y="300"/>
                  </a:lnTo>
                  <a:lnTo>
                    <a:pt x="2971" y="314"/>
                  </a:lnTo>
                  <a:cubicBezTo>
                    <a:pt x="2957" y="317"/>
                    <a:pt x="2944" y="308"/>
                    <a:pt x="2942" y="294"/>
                  </a:cubicBezTo>
                  <a:cubicBezTo>
                    <a:pt x="2939" y="280"/>
                    <a:pt x="2948" y="267"/>
                    <a:pt x="2962" y="265"/>
                  </a:cubicBezTo>
                  <a:lnTo>
                    <a:pt x="3043" y="251"/>
                  </a:lnTo>
                  <a:lnTo>
                    <a:pt x="3110" y="240"/>
                  </a:lnTo>
                  <a:cubicBezTo>
                    <a:pt x="3124" y="238"/>
                    <a:pt x="3137" y="247"/>
                    <a:pt x="3139" y="261"/>
                  </a:cubicBezTo>
                  <a:cubicBezTo>
                    <a:pt x="3141" y="275"/>
                    <a:pt x="3132" y="287"/>
                    <a:pt x="3118" y="289"/>
                  </a:cubicBezTo>
                  <a:close/>
                  <a:moveTo>
                    <a:pt x="2774" y="349"/>
                  </a:moveTo>
                  <a:lnTo>
                    <a:pt x="2627" y="378"/>
                  </a:lnTo>
                  <a:cubicBezTo>
                    <a:pt x="2613" y="381"/>
                    <a:pt x="2600" y="372"/>
                    <a:pt x="2598" y="358"/>
                  </a:cubicBezTo>
                  <a:cubicBezTo>
                    <a:pt x="2595" y="345"/>
                    <a:pt x="2604" y="332"/>
                    <a:pt x="2617" y="329"/>
                  </a:cubicBezTo>
                  <a:lnTo>
                    <a:pt x="2765" y="300"/>
                  </a:lnTo>
                  <a:cubicBezTo>
                    <a:pt x="2778" y="298"/>
                    <a:pt x="2791" y="307"/>
                    <a:pt x="2794" y="320"/>
                  </a:cubicBezTo>
                  <a:cubicBezTo>
                    <a:pt x="2797" y="334"/>
                    <a:pt x="2788" y="347"/>
                    <a:pt x="2774" y="349"/>
                  </a:cubicBezTo>
                  <a:close/>
                  <a:moveTo>
                    <a:pt x="2432" y="419"/>
                  </a:moveTo>
                  <a:lnTo>
                    <a:pt x="2314" y="444"/>
                  </a:lnTo>
                  <a:lnTo>
                    <a:pt x="2286" y="451"/>
                  </a:lnTo>
                  <a:cubicBezTo>
                    <a:pt x="2272" y="454"/>
                    <a:pt x="2259" y="446"/>
                    <a:pt x="2256" y="432"/>
                  </a:cubicBezTo>
                  <a:cubicBezTo>
                    <a:pt x="2252" y="419"/>
                    <a:pt x="2261" y="405"/>
                    <a:pt x="2274" y="402"/>
                  </a:cubicBezTo>
                  <a:lnTo>
                    <a:pt x="2304" y="395"/>
                  </a:lnTo>
                  <a:lnTo>
                    <a:pt x="2421" y="370"/>
                  </a:lnTo>
                  <a:cubicBezTo>
                    <a:pt x="2435" y="367"/>
                    <a:pt x="2448" y="375"/>
                    <a:pt x="2451" y="389"/>
                  </a:cubicBezTo>
                  <a:cubicBezTo>
                    <a:pt x="2454" y="402"/>
                    <a:pt x="2445" y="416"/>
                    <a:pt x="2432" y="419"/>
                  </a:cubicBezTo>
                  <a:close/>
                  <a:moveTo>
                    <a:pt x="2091" y="497"/>
                  </a:moveTo>
                  <a:lnTo>
                    <a:pt x="2087" y="498"/>
                  </a:lnTo>
                  <a:lnTo>
                    <a:pt x="1946" y="535"/>
                  </a:lnTo>
                  <a:cubicBezTo>
                    <a:pt x="1933" y="538"/>
                    <a:pt x="1919" y="530"/>
                    <a:pt x="1916" y="517"/>
                  </a:cubicBezTo>
                  <a:cubicBezTo>
                    <a:pt x="1912" y="503"/>
                    <a:pt x="1920" y="490"/>
                    <a:pt x="1934" y="486"/>
                  </a:cubicBezTo>
                  <a:lnTo>
                    <a:pt x="2076" y="449"/>
                  </a:lnTo>
                  <a:lnTo>
                    <a:pt x="2079" y="448"/>
                  </a:lnTo>
                  <a:cubicBezTo>
                    <a:pt x="2093" y="445"/>
                    <a:pt x="2106" y="453"/>
                    <a:pt x="2110" y="467"/>
                  </a:cubicBezTo>
                  <a:cubicBezTo>
                    <a:pt x="2113" y="480"/>
                    <a:pt x="2104" y="494"/>
                    <a:pt x="2091" y="497"/>
                  </a:cubicBezTo>
                  <a:close/>
                  <a:moveTo>
                    <a:pt x="1754" y="588"/>
                  </a:moveTo>
                  <a:lnTo>
                    <a:pt x="1662" y="614"/>
                  </a:lnTo>
                  <a:lnTo>
                    <a:pt x="1611" y="631"/>
                  </a:lnTo>
                  <a:cubicBezTo>
                    <a:pt x="1598" y="635"/>
                    <a:pt x="1584" y="627"/>
                    <a:pt x="1580" y="614"/>
                  </a:cubicBezTo>
                  <a:cubicBezTo>
                    <a:pt x="1576" y="601"/>
                    <a:pt x="1583" y="587"/>
                    <a:pt x="1596" y="583"/>
                  </a:cubicBezTo>
                  <a:lnTo>
                    <a:pt x="1649" y="566"/>
                  </a:lnTo>
                  <a:lnTo>
                    <a:pt x="1741" y="540"/>
                  </a:lnTo>
                  <a:cubicBezTo>
                    <a:pt x="1754" y="536"/>
                    <a:pt x="1768" y="544"/>
                    <a:pt x="1771" y="557"/>
                  </a:cubicBezTo>
                  <a:cubicBezTo>
                    <a:pt x="1775" y="570"/>
                    <a:pt x="1768" y="584"/>
                    <a:pt x="1754" y="588"/>
                  </a:cubicBezTo>
                  <a:close/>
                  <a:moveTo>
                    <a:pt x="1422" y="692"/>
                  </a:moveTo>
                  <a:lnTo>
                    <a:pt x="1280" y="741"/>
                  </a:lnTo>
                  <a:lnTo>
                    <a:pt x="1281" y="741"/>
                  </a:lnTo>
                  <a:cubicBezTo>
                    <a:pt x="1268" y="746"/>
                    <a:pt x="1253" y="739"/>
                    <a:pt x="1248" y="726"/>
                  </a:cubicBezTo>
                  <a:cubicBezTo>
                    <a:pt x="1243" y="714"/>
                    <a:pt x="1250" y="699"/>
                    <a:pt x="1263" y="694"/>
                  </a:cubicBezTo>
                  <a:lnTo>
                    <a:pt x="1264" y="694"/>
                  </a:lnTo>
                  <a:lnTo>
                    <a:pt x="1405" y="645"/>
                  </a:lnTo>
                  <a:cubicBezTo>
                    <a:pt x="1418" y="640"/>
                    <a:pt x="1432" y="647"/>
                    <a:pt x="1437" y="660"/>
                  </a:cubicBezTo>
                  <a:cubicBezTo>
                    <a:pt x="1442" y="673"/>
                    <a:pt x="1435" y="687"/>
                    <a:pt x="1422" y="692"/>
                  </a:cubicBezTo>
                  <a:close/>
                  <a:moveTo>
                    <a:pt x="1095" y="813"/>
                  </a:moveTo>
                  <a:lnTo>
                    <a:pt x="1024" y="843"/>
                  </a:lnTo>
                  <a:lnTo>
                    <a:pt x="957" y="872"/>
                  </a:lnTo>
                  <a:cubicBezTo>
                    <a:pt x="945" y="878"/>
                    <a:pt x="930" y="872"/>
                    <a:pt x="925" y="859"/>
                  </a:cubicBezTo>
                  <a:cubicBezTo>
                    <a:pt x="919" y="846"/>
                    <a:pt x="925" y="832"/>
                    <a:pt x="937" y="826"/>
                  </a:cubicBezTo>
                  <a:lnTo>
                    <a:pt x="1004" y="797"/>
                  </a:lnTo>
                  <a:lnTo>
                    <a:pt x="1076" y="767"/>
                  </a:lnTo>
                  <a:cubicBezTo>
                    <a:pt x="1088" y="761"/>
                    <a:pt x="1103" y="767"/>
                    <a:pt x="1108" y="780"/>
                  </a:cubicBezTo>
                  <a:cubicBezTo>
                    <a:pt x="1114" y="793"/>
                    <a:pt x="1108" y="808"/>
                    <a:pt x="1095" y="813"/>
                  </a:cubicBezTo>
                  <a:close/>
                  <a:moveTo>
                    <a:pt x="779" y="957"/>
                  </a:moveTo>
                  <a:lnTo>
                    <a:pt x="724" y="986"/>
                  </a:lnTo>
                  <a:lnTo>
                    <a:pt x="656" y="1023"/>
                  </a:lnTo>
                  <a:lnTo>
                    <a:pt x="648" y="1028"/>
                  </a:lnTo>
                  <a:cubicBezTo>
                    <a:pt x="636" y="1035"/>
                    <a:pt x="620" y="1031"/>
                    <a:pt x="613" y="1019"/>
                  </a:cubicBezTo>
                  <a:cubicBezTo>
                    <a:pt x="606" y="1007"/>
                    <a:pt x="610" y="992"/>
                    <a:pt x="622" y="985"/>
                  </a:cubicBezTo>
                  <a:lnTo>
                    <a:pt x="632" y="979"/>
                  </a:lnTo>
                  <a:lnTo>
                    <a:pt x="700" y="942"/>
                  </a:lnTo>
                  <a:lnTo>
                    <a:pt x="755" y="913"/>
                  </a:lnTo>
                  <a:cubicBezTo>
                    <a:pt x="768" y="907"/>
                    <a:pt x="783" y="911"/>
                    <a:pt x="789" y="924"/>
                  </a:cubicBezTo>
                  <a:cubicBezTo>
                    <a:pt x="796" y="936"/>
                    <a:pt x="791" y="951"/>
                    <a:pt x="779" y="957"/>
                  </a:cubicBezTo>
                  <a:close/>
                  <a:moveTo>
                    <a:pt x="479" y="1133"/>
                  </a:moveTo>
                  <a:lnTo>
                    <a:pt x="474" y="1137"/>
                  </a:lnTo>
                  <a:lnTo>
                    <a:pt x="421" y="1176"/>
                  </a:lnTo>
                  <a:lnTo>
                    <a:pt x="370" y="1215"/>
                  </a:lnTo>
                  <a:lnTo>
                    <a:pt x="362" y="1222"/>
                  </a:lnTo>
                  <a:cubicBezTo>
                    <a:pt x="351" y="1231"/>
                    <a:pt x="336" y="1230"/>
                    <a:pt x="327" y="1219"/>
                  </a:cubicBezTo>
                  <a:cubicBezTo>
                    <a:pt x="318" y="1209"/>
                    <a:pt x="319" y="1193"/>
                    <a:pt x="330" y="1184"/>
                  </a:cubicBezTo>
                  <a:lnTo>
                    <a:pt x="340" y="1176"/>
                  </a:lnTo>
                  <a:lnTo>
                    <a:pt x="391" y="1135"/>
                  </a:lnTo>
                  <a:lnTo>
                    <a:pt x="447" y="1095"/>
                  </a:lnTo>
                  <a:lnTo>
                    <a:pt x="452" y="1092"/>
                  </a:lnTo>
                  <a:cubicBezTo>
                    <a:pt x="463" y="1084"/>
                    <a:pt x="479" y="1087"/>
                    <a:pt x="486" y="1099"/>
                  </a:cubicBezTo>
                  <a:cubicBezTo>
                    <a:pt x="494" y="1110"/>
                    <a:pt x="491" y="1126"/>
                    <a:pt x="479" y="1133"/>
                  </a:cubicBezTo>
                  <a:close/>
                  <a:moveTo>
                    <a:pt x="220" y="1358"/>
                  </a:moveTo>
                  <a:lnTo>
                    <a:pt x="205" y="1375"/>
                  </a:lnTo>
                  <a:lnTo>
                    <a:pt x="173" y="1416"/>
                  </a:lnTo>
                  <a:lnTo>
                    <a:pt x="144" y="1457"/>
                  </a:lnTo>
                  <a:lnTo>
                    <a:pt x="133" y="1474"/>
                  </a:lnTo>
                  <a:cubicBezTo>
                    <a:pt x="126" y="1486"/>
                    <a:pt x="111" y="1490"/>
                    <a:pt x="99" y="1482"/>
                  </a:cubicBezTo>
                  <a:cubicBezTo>
                    <a:pt x="87" y="1475"/>
                    <a:pt x="84" y="1460"/>
                    <a:pt x="91" y="1448"/>
                  </a:cubicBezTo>
                  <a:lnTo>
                    <a:pt x="103" y="1428"/>
                  </a:lnTo>
                  <a:lnTo>
                    <a:pt x="133" y="1385"/>
                  </a:lnTo>
                  <a:lnTo>
                    <a:pt x="167" y="1342"/>
                  </a:lnTo>
                  <a:lnTo>
                    <a:pt x="183" y="1324"/>
                  </a:lnTo>
                  <a:cubicBezTo>
                    <a:pt x="192" y="1314"/>
                    <a:pt x="208" y="1313"/>
                    <a:pt x="218" y="1322"/>
                  </a:cubicBezTo>
                  <a:cubicBezTo>
                    <a:pt x="228" y="1332"/>
                    <a:pt x="229" y="1347"/>
                    <a:pt x="220" y="1358"/>
                  </a:cubicBezTo>
                  <a:close/>
                  <a:moveTo>
                    <a:pt x="61" y="1651"/>
                  </a:moveTo>
                  <a:lnTo>
                    <a:pt x="58" y="1664"/>
                  </a:lnTo>
                  <a:lnTo>
                    <a:pt x="52" y="1706"/>
                  </a:lnTo>
                  <a:lnTo>
                    <a:pt x="50" y="1748"/>
                  </a:lnTo>
                  <a:lnTo>
                    <a:pt x="52" y="1790"/>
                  </a:lnTo>
                  <a:lnTo>
                    <a:pt x="53" y="1791"/>
                  </a:lnTo>
                  <a:cubicBezTo>
                    <a:pt x="54" y="1805"/>
                    <a:pt x="45" y="1817"/>
                    <a:pt x="31" y="1819"/>
                  </a:cubicBezTo>
                  <a:cubicBezTo>
                    <a:pt x="18" y="1821"/>
                    <a:pt x="5" y="1811"/>
                    <a:pt x="3" y="1798"/>
                  </a:cubicBezTo>
                  <a:lnTo>
                    <a:pt x="2" y="1793"/>
                  </a:lnTo>
                  <a:lnTo>
                    <a:pt x="0" y="1746"/>
                  </a:lnTo>
                  <a:lnTo>
                    <a:pt x="3" y="1699"/>
                  </a:lnTo>
                  <a:lnTo>
                    <a:pt x="9" y="1653"/>
                  </a:lnTo>
                  <a:lnTo>
                    <a:pt x="12" y="1640"/>
                  </a:lnTo>
                  <a:cubicBezTo>
                    <a:pt x="15" y="1626"/>
                    <a:pt x="29" y="1618"/>
                    <a:pt x="42" y="1621"/>
                  </a:cubicBezTo>
                  <a:cubicBezTo>
                    <a:pt x="55" y="1624"/>
                    <a:pt x="64" y="1637"/>
                    <a:pt x="61" y="1651"/>
                  </a:cubicBezTo>
                  <a:close/>
                  <a:moveTo>
                    <a:pt x="108" y="1973"/>
                  </a:moveTo>
                  <a:lnTo>
                    <a:pt x="120" y="1998"/>
                  </a:lnTo>
                  <a:lnTo>
                    <a:pt x="145" y="2039"/>
                  </a:lnTo>
                  <a:lnTo>
                    <a:pt x="174" y="2080"/>
                  </a:lnTo>
                  <a:lnTo>
                    <a:pt x="186" y="2095"/>
                  </a:lnTo>
                  <a:cubicBezTo>
                    <a:pt x="194" y="2106"/>
                    <a:pt x="193" y="2122"/>
                    <a:pt x="182" y="2130"/>
                  </a:cubicBezTo>
                  <a:cubicBezTo>
                    <a:pt x="171" y="2139"/>
                    <a:pt x="155" y="2137"/>
                    <a:pt x="147" y="2126"/>
                  </a:cubicBezTo>
                  <a:lnTo>
                    <a:pt x="132" y="2108"/>
                  </a:lnTo>
                  <a:lnTo>
                    <a:pt x="102" y="2064"/>
                  </a:lnTo>
                  <a:lnTo>
                    <a:pt x="76" y="2020"/>
                  </a:lnTo>
                  <a:lnTo>
                    <a:pt x="63" y="1996"/>
                  </a:lnTo>
                  <a:cubicBezTo>
                    <a:pt x="57" y="1984"/>
                    <a:pt x="62" y="1969"/>
                    <a:pt x="74" y="1962"/>
                  </a:cubicBezTo>
                  <a:cubicBezTo>
                    <a:pt x="86" y="1956"/>
                    <a:pt x="101" y="1961"/>
                    <a:pt x="108" y="1973"/>
                  </a:cubicBezTo>
                  <a:close/>
                  <a:moveTo>
                    <a:pt x="321" y="2237"/>
                  </a:moveTo>
                  <a:lnTo>
                    <a:pt x="325" y="2241"/>
                  </a:lnTo>
                  <a:lnTo>
                    <a:pt x="371" y="2280"/>
                  </a:lnTo>
                  <a:lnTo>
                    <a:pt x="422" y="2319"/>
                  </a:lnTo>
                  <a:lnTo>
                    <a:pt x="436" y="2329"/>
                  </a:lnTo>
                  <a:cubicBezTo>
                    <a:pt x="447" y="2337"/>
                    <a:pt x="449" y="2353"/>
                    <a:pt x="441" y="2364"/>
                  </a:cubicBezTo>
                  <a:cubicBezTo>
                    <a:pt x="433" y="2375"/>
                    <a:pt x="417" y="2377"/>
                    <a:pt x="406" y="2369"/>
                  </a:cubicBezTo>
                  <a:lnTo>
                    <a:pt x="391" y="2358"/>
                  </a:lnTo>
                  <a:lnTo>
                    <a:pt x="339" y="2318"/>
                  </a:lnTo>
                  <a:lnTo>
                    <a:pt x="290" y="2277"/>
                  </a:lnTo>
                  <a:lnTo>
                    <a:pt x="287" y="2274"/>
                  </a:lnTo>
                  <a:cubicBezTo>
                    <a:pt x="277" y="2264"/>
                    <a:pt x="276" y="2249"/>
                    <a:pt x="285" y="2238"/>
                  </a:cubicBezTo>
                  <a:cubicBezTo>
                    <a:pt x="295" y="2228"/>
                    <a:pt x="311" y="2228"/>
                    <a:pt x="321" y="2237"/>
                  </a:cubicBezTo>
                  <a:close/>
                  <a:moveTo>
                    <a:pt x="600" y="2438"/>
                  </a:moveTo>
                  <a:lnTo>
                    <a:pt x="657" y="2471"/>
                  </a:lnTo>
                  <a:lnTo>
                    <a:pt x="724" y="2509"/>
                  </a:lnTo>
                  <a:lnTo>
                    <a:pt x="730" y="2511"/>
                  </a:lnTo>
                  <a:cubicBezTo>
                    <a:pt x="742" y="2518"/>
                    <a:pt x="747" y="2533"/>
                    <a:pt x="740" y="2545"/>
                  </a:cubicBezTo>
                  <a:cubicBezTo>
                    <a:pt x="734" y="2557"/>
                    <a:pt x="719" y="2562"/>
                    <a:pt x="706" y="2556"/>
                  </a:cubicBezTo>
                  <a:lnTo>
                    <a:pt x="700" y="2552"/>
                  </a:lnTo>
                  <a:lnTo>
                    <a:pt x="632" y="2515"/>
                  </a:lnTo>
                  <a:lnTo>
                    <a:pt x="575" y="2481"/>
                  </a:lnTo>
                  <a:cubicBezTo>
                    <a:pt x="563" y="2474"/>
                    <a:pt x="559" y="2459"/>
                    <a:pt x="566" y="2447"/>
                  </a:cubicBezTo>
                  <a:cubicBezTo>
                    <a:pt x="573" y="2435"/>
                    <a:pt x="588" y="2431"/>
                    <a:pt x="600" y="2438"/>
                  </a:cubicBezTo>
                  <a:close/>
                  <a:moveTo>
                    <a:pt x="908" y="2600"/>
                  </a:moveTo>
                  <a:lnTo>
                    <a:pt x="945" y="2617"/>
                  </a:lnTo>
                  <a:lnTo>
                    <a:pt x="1024" y="2652"/>
                  </a:lnTo>
                  <a:lnTo>
                    <a:pt x="1044" y="2660"/>
                  </a:lnTo>
                  <a:cubicBezTo>
                    <a:pt x="1057" y="2665"/>
                    <a:pt x="1063" y="2680"/>
                    <a:pt x="1057" y="2693"/>
                  </a:cubicBezTo>
                  <a:cubicBezTo>
                    <a:pt x="1052" y="2705"/>
                    <a:pt x="1038" y="2711"/>
                    <a:pt x="1025" y="2706"/>
                  </a:cubicBezTo>
                  <a:lnTo>
                    <a:pt x="1004" y="2697"/>
                  </a:lnTo>
                  <a:lnTo>
                    <a:pt x="923" y="2662"/>
                  </a:lnTo>
                  <a:lnTo>
                    <a:pt x="887" y="2645"/>
                  </a:lnTo>
                  <a:cubicBezTo>
                    <a:pt x="874" y="2639"/>
                    <a:pt x="869" y="2624"/>
                    <a:pt x="875" y="2612"/>
                  </a:cubicBezTo>
                  <a:cubicBezTo>
                    <a:pt x="880" y="2599"/>
                    <a:pt x="895" y="2594"/>
                    <a:pt x="908" y="2600"/>
                  </a:cubicBezTo>
                  <a:close/>
                  <a:moveTo>
                    <a:pt x="1229" y="2733"/>
                  </a:moveTo>
                  <a:lnTo>
                    <a:pt x="1281" y="2753"/>
                  </a:lnTo>
                  <a:lnTo>
                    <a:pt x="1370" y="2784"/>
                  </a:lnTo>
                  <a:cubicBezTo>
                    <a:pt x="1383" y="2789"/>
                    <a:pt x="1389" y="2803"/>
                    <a:pt x="1385" y="2816"/>
                  </a:cubicBezTo>
                  <a:cubicBezTo>
                    <a:pt x="1380" y="2829"/>
                    <a:pt x="1366" y="2836"/>
                    <a:pt x="1353" y="2831"/>
                  </a:cubicBezTo>
                  <a:lnTo>
                    <a:pt x="1263" y="2800"/>
                  </a:lnTo>
                  <a:lnTo>
                    <a:pt x="1211" y="2780"/>
                  </a:lnTo>
                  <a:cubicBezTo>
                    <a:pt x="1198" y="2775"/>
                    <a:pt x="1192" y="2760"/>
                    <a:pt x="1197" y="2748"/>
                  </a:cubicBezTo>
                  <a:cubicBezTo>
                    <a:pt x="1202" y="2735"/>
                    <a:pt x="1216" y="2728"/>
                    <a:pt x="1229" y="2733"/>
                  </a:cubicBezTo>
                  <a:close/>
                  <a:moveTo>
                    <a:pt x="1559" y="2847"/>
                  </a:moveTo>
                  <a:lnTo>
                    <a:pt x="1663" y="2880"/>
                  </a:lnTo>
                  <a:lnTo>
                    <a:pt x="1701" y="2891"/>
                  </a:lnTo>
                  <a:cubicBezTo>
                    <a:pt x="1715" y="2895"/>
                    <a:pt x="1722" y="2909"/>
                    <a:pt x="1718" y="2922"/>
                  </a:cubicBezTo>
                  <a:cubicBezTo>
                    <a:pt x="1715" y="2935"/>
                    <a:pt x="1701" y="2943"/>
                    <a:pt x="1687" y="2939"/>
                  </a:cubicBezTo>
                  <a:lnTo>
                    <a:pt x="1648" y="2928"/>
                  </a:lnTo>
                  <a:lnTo>
                    <a:pt x="1543" y="2895"/>
                  </a:lnTo>
                  <a:cubicBezTo>
                    <a:pt x="1530" y="2890"/>
                    <a:pt x="1523" y="2876"/>
                    <a:pt x="1527" y="2863"/>
                  </a:cubicBezTo>
                  <a:cubicBezTo>
                    <a:pt x="1531" y="2850"/>
                    <a:pt x="1545" y="2843"/>
                    <a:pt x="1559" y="2847"/>
                  </a:cubicBezTo>
                  <a:close/>
                  <a:moveTo>
                    <a:pt x="1893" y="2945"/>
                  </a:moveTo>
                  <a:lnTo>
                    <a:pt x="2038" y="2983"/>
                  </a:lnTo>
                  <a:cubicBezTo>
                    <a:pt x="2052" y="2987"/>
                    <a:pt x="2060" y="3001"/>
                    <a:pt x="2056" y="3014"/>
                  </a:cubicBezTo>
                  <a:cubicBezTo>
                    <a:pt x="2053" y="3027"/>
                    <a:pt x="2039" y="3035"/>
                    <a:pt x="2026" y="3032"/>
                  </a:cubicBezTo>
                  <a:lnTo>
                    <a:pt x="1880" y="2994"/>
                  </a:lnTo>
                  <a:cubicBezTo>
                    <a:pt x="1867" y="2990"/>
                    <a:pt x="1859" y="2977"/>
                    <a:pt x="1863" y="2963"/>
                  </a:cubicBezTo>
                  <a:cubicBezTo>
                    <a:pt x="1866" y="2950"/>
                    <a:pt x="1880" y="2942"/>
                    <a:pt x="1893" y="2945"/>
                  </a:cubicBezTo>
                  <a:close/>
                  <a:moveTo>
                    <a:pt x="2232" y="3031"/>
                  </a:moveTo>
                  <a:lnTo>
                    <a:pt x="2315" y="3050"/>
                  </a:lnTo>
                  <a:lnTo>
                    <a:pt x="2378" y="3064"/>
                  </a:lnTo>
                  <a:cubicBezTo>
                    <a:pt x="2391" y="3067"/>
                    <a:pt x="2400" y="3080"/>
                    <a:pt x="2397" y="3094"/>
                  </a:cubicBezTo>
                  <a:cubicBezTo>
                    <a:pt x="2394" y="3107"/>
                    <a:pt x="2381" y="3116"/>
                    <a:pt x="2367" y="3113"/>
                  </a:cubicBezTo>
                  <a:lnTo>
                    <a:pt x="2303" y="3099"/>
                  </a:lnTo>
                  <a:lnTo>
                    <a:pt x="2220" y="3079"/>
                  </a:lnTo>
                  <a:cubicBezTo>
                    <a:pt x="2207" y="3076"/>
                    <a:pt x="2199" y="3063"/>
                    <a:pt x="2202" y="3049"/>
                  </a:cubicBezTo>
                  <a:cubicBezTo>
                    <a:pt x="2205" y="3036"/>
                    <a:pt x="2219" y="3027"/>
                    <a:pt x="2232" y="3031"/>
                  </a:cubicBezTo>
                  <a:close/>
                  <a:moveTo>
                    <a:pt x="2573" y="3106"/>
                  </a:moveTo>
                  <a:lnTo>
                    <a:pt x="2720" y="3134"/>
                  </a:lnTo>
                  <a:cubicBezTo>
                    <a:pt x="2734" y="3137"/>
                    <a:pt x="2742" y="3150"/>
                    <a:pt x="2740" y="3163"/>
                  </a:cubicBezTo>
                  <a:cubicBezTo>
                    <a:pt x="2737" y="3177"/>
                    <a:pt x="2724" y="3186"/>
                    <a:pt x="2711" y="3183"/>
                  </a:cubicBezTo>
                  <a:lnTo>
                    <a:pt x="2563" y="3155"/>
                  </a:lnTo>
                  <a:cubicBezTo>
                    <a:pt x="2550" y="3152"/>
                    <a:pt x="2541" y="3139"/>
                    <a:pt x="2543" y="3125"/>
                  </a:cubicBezTo>
                  <a:cubicBezTo>
                    <a:pt x="2546" y="3112"/>
                    <a:pt x="2559" y="3103"/>
                    <a:pt x="2573" y="3106"/>
                  </a:cubicBezTo>
                  <a:close/>
                  <a:moveTo>
                    <a:pt x="2916" y="3170"/>
                  </a:moveTo>
                  <a:lnTo>
                    <a:pt x="3051" y="3194"/>
                  </a:lnTo>
                  <a:lnTo>
                    <a:pt x="3064" y="3196"/>
                  </a:lnTo>
                  <a:cubicBezTo>
                    <a:pt x="3077" y="3198"/>
                    <a:pt x="3087" y="3211"/>
                    <a:pt x="3084" y="3224"/>
                  </a:cubicBezTo>
                  <a:cubicBezTo>
                    <a:pt x="3082" y="3238"/>
                    <a:pt x="3069" y="3247"/>
                    <a:pt x="3056" y="3245"/>
                  </a:cubicBezTo>
                  <a:lnTo>
                    <a:pt x="3042" y="3243"/>
                  </a:lnTo>
                  <a:lnTo>
                    <a:pt x="2908" y="3219"/>
                  </a:lnTo>
                  <a:cubicBezTo>
                    <a:pt x="2894" y="3217"/>
                    <a:pt x="2885" y="3204"/>
                    <a:pt x="2887" y="3190"/>
                  </a:cubicBezTo>
                  <a:cubicBezTo>
                    <a:pt x="2890" y="3177"/>
                    <a:pt x="2903" y="3168"/>
                    <a:pt x="2916" y="3170"/>
                  </a:cubicBezTo>
                  <a:close/>
                  <a:moveTo>
                    <a:pt x="3261" y="3227"/>
                  </a:moveTo>
                  <a:lnTo>
                    <a:pt x="3313" y="3235"/>
                  </a:lnTo>
                  <a:lnTo>
                    <a:pt x="3409" y="3249"/>
                  </a:lnTo>
                  <a:cubicBezTo>
                    <a:pt x="3423" y="3251"/>
                    <a:pt x="3432" y="3263"/>
                    <a:pt x="3430" y="3277"/>
                  </a:cubicBezTo>
                  <a:cubicBezTo>
                    <a:pt x="3429" y="3290"/>
                    <a:pt x="3416" y="3300"/>
                    <a:pt x="3402" y="3298"/>
                  </a:cubicBezTo>
                  <a:lnTo>
                    <a:pt x="3305" y="3285"/>
                  </a:lnTo>
                  <a:lnTo>
                    <a:pt x="3253" y="3276"/>
                  </a:lnTo>
                  <a:cubicBezTo>
                    <a:pt x="3240" y="3274"/>
                    <a:pt x="3230" y="3262"/>
                    <a:pt x="3233" y="3248"/>
                  </a:cubicBezTo>
                  <a:cubicBezTo>
                    <a:pt x="3235" y="3234"/>
                    <a:pt x="3248" y="3225"/>
                    <a:pt x="3261" y="3227"/>
                  </a:cubicBezTo>
                  <a:close/>
                  <a:moveTo>
                    <a:pt x="3607" y="3276"/>
                  </a:moveTo>
                  <a:lnTo>
                    <a:pt x="3756" y="3294"/>
                  </a:lnTo>
                  <a:cubicBezTo>
                    <a:pt x="3770" y="3296"/>
                    <a:pt x="3779" y="3308"/>
                    <a:pt x="3778" y="3322"/>
                  </a:cubicBezTo>
                  <a:cubicBezTo>
                    <a:pt x="3776" y="3336"/>
                    <a:pt x="3763" y="3345"/>
                    <a:pt x="3750" y="3344"/>
                  </a:cubicBezTo>
                  <a:lnTo>
                    <a:pt x="3601" y="3325"/>
                  </a:lnTo>
                  <a:cubicBezTo>
                    <a:pt x="3587" y="3324"/>
                    <a:pt x="3577" y="3311"/>
                    <a:pt x="3579" y="3297"/>
                  </a:cubicBezTo>
                  <a:cubicBezTo>
                    <a:pt x="3581" y="3284"/>
                    <a:pt x="3593" y="3274"/>
                    <a:pt x="3607" y="3276"/>
                  </a:cubicBezTo>
                  <a:close/>
                  <a:moveTo>
                    <a:pt x="3954" y="3317"/>
                  </a:moveTo>
                  <a:lnTo>
                    <a:pt x="4103" y="3334"/>
                  </a:lnTo>
                  <a:cubicBezTo>
                    <a:pt x="4117" y="3335"/>
                    <a:pt x="4127" y="3347"/>
                    <a:pt x="4125" y="3361"/>
                  </a:cubicBezTo>
                  <a:cubicBezTo>
                    <a:pt x="4124" y="3375"/>
                    <a:pt x="4112" y="3385"/>
                    <a:pt x="4098" y="3383"/>
                  </a:cubicBezTo>
                  <a:lnTo>
                    <a:pt x="3949" y="3367"/>
                  </a:lnTo>
                  <a:cubicBezTo>
                    <a:pt x="3935" y="3366"/>
                    <a:pt x="3925" y="3353"/>
                    <a:pt x="3927" y="3339"/>
                  </a:cubicBezTo>
                  <a:cubicBezTo>
                    <a:pt x="3928" y="3326"/>
                    <a:pt x="3940" y="3316"/>
                    <a:pt x="3954" y="3317"/>
                  </a:cubicBezTo>
                  <a:close/>
                  <a:moveTo>
                    <a:pt x="4302" y="3353"/>
                  </a:moveTo>
                  <a:lnTo>
                    <a:pt x="4436" y="3365"/>
                  </a:lnTo>
                  <a:lnTo>
                    <a:pt x="4451" y="3366"/>
                  </a:lnTo>
                  <a:cubicBezTo>
                    <a:pt x="4465" y="3367"/>
                    <a:pt x="4475" y="3379"/>
                    <a:pt x="4474" y="3393"/>
                  </a:cubicBezTo>
                  <a:cubicBezTo>
                    <a:pt x="4473" y="3407"/>
                    <a:pt x="4461" y="3417"/>
                    <a:pt x="4447" y="3416"/>
                  </a:cubicBezTo>
                  <a:lnTo>
                    <a:pt x="4432" y="3415"/>
                  </a:lnTo>
                  <a:lnTo>
                    <a:pt x="4297" y="3402"/>
                  </a:lnTo>
                  <a:cubicBezTo>
                    <a:pt x="4284" y="3401"/>
                    <a:pt x="4273" y="3389"/>
                    <a:pt x="4275" y="3375"/>
                  </a:cubicBezTo>
                  <a:cubicBezTo>
                    <a:pt x="4276" y="3361"/>
                    <a:pt x="4288" y="3351"/>
                    <a:pt x="4302" y="3353"/>
                  </a:cubicBezTo>
                  <a:close/>
                  <a:moveTo>
                    <a:pt x="4650" y="3382"/>
                  </a:moveTo>
                  <a:lnTo>
                    <a:pt x="4733" y="3388"/>
                  </a:lnTo>
                  <a:lnTo>
                    <a:pt x="4800" y="3392"/>
                  </a:lnTo>
                  <a:cubicBezTo>
                    <a:pt x="4813" y="3393"/>
                    <a:pt x="4824" y="3405"/>
                    <a:pt x="4823" y="3419"/>
                  </a:cubicBezTo>
                  <a:cubicBezTo>
                    <a:pt x="4822" y="3432"/>
                    <a:pt x="4810" y="3443"/>
                    <a:pt x="4796" y="3442"/>
                  </a:cubicBezTo>
                  <a:lnTo>
                    <a:pt x="4730" y="3438"/>
                  </a:lnTo>
                  <a:lnTo>
                    <a:pt x="4646" y="3431"/>
                  </a:lnTo>
                  <a:cubicBezTo>
                    <a:pt x="4633" y="3430"/>
                    <a:pt x="4622" y="3418"/>
                    <a:pt x="4623" y="3405"/>
                  </a:cubicBezTo>
                  <a:cubicBezTo>
                    <a:pt x="4625" y="3391"/>
                    <a:pt x="4637" y="3381"/>
                    <a:pt x="4650" y="3382"/>
                  </a:cubicBezTo>
                  <a:close/>
                  <a:moveTo>
                    <a:pt x="4999" y="3405"/>
                  </a:moveTo>
                  <a:lnTo>
                    <a:pt x="5037" y="3407"/>
                  </a:lnTo>
                  <a:lnTo>
                    <a:pt x="5149" y="3412"/>
                  </a:lnTo>
                  <a:cubicBezTo>
                    <a:pt x="5162" y="3413"/>
                    <a:pt x="5173" y="3425"/>
                    <a:pt x="5172" y="3439"/>
                  </a:cubicBezTo>
                  <a:cubicBezTo>
                    <a:pt x="5172" y="3452"/>
                    <a:pt x="5160" y="3463"/>
                    <a:pt x="5146" y="3462"/>
                  </a:cubicBezTo>
                  <a:lnTo>
                    <a:pt x="5033" y="3457"/>
                  </a:lnTo>
                  <a:lnTo>
                    <a:pt x="4996" y="3455"/>
                  </a:lnTo>
                  <a:cubicBezTo>
                    <a:pt x="4982" y="3454"/>
                    <a:pt x="4972" y="3442"/>
                    <a:pt x="4973" y="3428"/>
                  </a:cubicBezTo>
                  <a:cubicBezTo>
                    <a:pt x="4974" y="3414"/>
                    <a:pt x="4985" y="3404"/>
                    <a:pt x="4999" y="3405"/>
                  </a:cubicBezTo>
                  <a:close/>
                  <a:moveTo>
                    <a:pt x="5348" y="3422"/>
                  </a:moveTo>
                  <a:lnTo>
                    <a:pt x="5498" y="3427"/>
                  </a:lnTo>
                  <a:cubicBezTo>
                    <a:pt x="5512" y="3428"/>
                    <a:pt x="5523" y="3439"/>
                    <a:pt x="5522" y="3453"/>
                  </a:cubicBezTo>
                  <a:cubicBezTo>
                    <a:pt x="5522" y="3467"/>
                    <a:pt x="5510" y="3478"/>
                    <a:pt x="5496" y="3477"/>
                  </a:cubicBezTo>
                  <a:lnTo>
                    <a:pt x="5346" y="3472"/>
                  </a:lnTo>
                  <a:cubicBezTo>
                    <a:pt x="5332" y="3472"/>
                    <a:pt x="5322" y="3460"/>
                    <a:pt x="5322" y="3446"/>
                  </a:cubicBezTo>
                  <a:cubicBezTo>
                    <a:pt x="5323" y="3432"/>
                    <a:pt x="5334" y="3422"/>
                    <a:pt x="5348" y="3422"/>
                  </a:cubicBezTo>
                  <a:close/>
                  <a:moveTo>
                    <a:pt x="5697" y="3434"/>
                  </a:moveTo>
                  <a:lnTo>
                    <a:pt x="5847" y="3437"/>
                  </a:lnTo>
                  <a:cubicBezTo>
                    <a:pt x="5861" y="3437"/>
                    <a:pt x="5872" y="3449"/>
                    <a:pt x="5872" y="3462"/>
                  </a:cubicBezTo>
                  <a:cubicBezTo>
                    <a:pt x="5872" y="3476"/>
                    <a:pt x="5860" y="3487"/>
                    <a:pt x="5846" y="3487"/>
                  </a:cubicBezTo>
                  <a:lnTo>
                    <a:pt x="5696" y="3484"/>
                  </a:lnTo>
                  <a:cubicBezTo>
                    <a:pt x="5683" y="3483"/>
                    <a:pt x="5672" y="3472"/>
                    <a:pt x="5672" y="3458"/>
                  </a:cubicBezTo>
                  <a:cubicBezTo>
                    <a:pt x="5672" y="3444"/>
                    <a:pt x="5684" y="3433"/>
                    <a:pt x="5697" y="3434"/>
                  </a:cubicBezTo>
                  <a:close/>
                  <a:moveTo>
                    <a:pt x="6047" y="3440"/>
                  </a:moveTo>
                  <a:lnTo>
                    <a:pt x="6197" y="3441"/>
                  </a:lnTo>
                  <a:cubicBezTo>
                    <a:pt x="6211" y="3441"/>
                    <a:pt x="6222" y="3452"/>
                    <a:pt x="6222" y="3466"/>
                  </a:cubicBezTo>
                  <a:cubicBezTo>
                    <a:pt x="6222" y="3480"/>
                    <a:pt x="6211" y="3491"/>
                    <a:pt x="6197" y="3491"/>
                  </a:cubicBezTo>
                  <a:lnTo>
                    <a:pt x="6047" y="3490"/>
                  </a:lnTo>
                  <a:cubicBezTo>
                    <a:pt x="6033" y="3490"/>
                    <a:pt x="6022" y="3479"/>
                    <a:pt x="6022" y="3465"/>
                  </a:cubicBezTo>
                  <a:cubicBezTo>
                    <a:pt x="6022" y="3451"/>
                    <a:pt x="6033" y="3440"/>
                    <a:pt x="6047" y="3440"/>
                  </a:cubicBezTo>
                  <a:close/>
                  <a:moveTo>
                    <a:pt x="6397" y="3441"/>
                  </a:moveTo>
                  <a:lnTo>
                    <a:pt x="6547" y="3441"/>
                  </a:lnTo>
                  <a:cubicBezTo>
                    <a:pt x="6561" y="3441"/>
                    <a:pt x="6572" y="3452"/>
                    <a:pt x="6572" y="3466"/>
                  </a:cubicBezTo>
                  <a:cubicBezTo>
                    <a:pt x="6572" y="3480"/>
                    <a:pt x="6561" y="3491"/>
                    <a:pt x="6547" y="3491"/>
                  </a:cubicBezTo>
                  <a:lnTo>
                    <a:pt x="6397" y="3491"/>
                  </a:lnTo>
                  <a:cubicBezTo>
                    <a:pt x="6383" y="3491"/>
                    <a:pt x="6372" y="3480"/>
                    <a:pt x="6372" y="3466"/>
                  </a:cubicBezTo>
                  <a:cubicBezTo>
                    <a:pt x="6372" y="3453"/>
                    <a:pt x="6383" y="3441"/>
                    <a:pt x="6397" y="3441"/>
                  </a:cubicBezTo>
                  <a:close/>
                  <a:moveTo>
                    <a:pt x="6746" y="3438"/>
                  </a:moveTo>
                  <a:lnTo>
                    <a:pt x="6896" y="3435"/>
                  </a:lnTo>
                  <a:cubicBezTo>
                    <a:pt x="6910" y="3435"/>
                    <a:pt x="6922" y="3446"/>
                    <a:pt x="6922" y="3459"/>
                  </a:cubicBezTo>
                  <a:cubicBezTo>
                    <a:pt x="6922" y="3473"/>
                    <a:pt x="6911" y="3485"/>
                    <a:pt x="6897" y="3485"/>
                  </a:cubicBezTo>
                  <a:lnTo>
                    <a:pt x="6747" y="3488"/>
                  </a:lnTo>
                  <a:cubicBezTo>
                    <a:pt x="6734" y="3489"/>
                    <a:pt x="6722" y="3478"/>
                    <a:pt x="6722" y="3464"/>
                  </a:cubicBezTo>
                  <a:cubicBezTo>
                    <a:pt x="6722" y="3450"/>
                    <a:pt x="6733" y="3439"/>
                    <a:pt x="6746" y="3438"/>
                  </a:cubicBezTo>
                  <a:close/>
                  <a:moveTo>
                    <a:pt x="7096" y="3429"/>
                  </a:moveTo>
                  <a:lnTo>
                    <a:pt x="7246" y="3423"/>
                  </a:lnTo>
                  <a:cubicBezTo>
                    <a:pt x="7260" y="3423"/>
                    <a:pt x="7271" y="3434"/>
                    <a:pt x="7272" y="3447"/>
                  </a:cubicBezTo>
                  <a:cubicBezTo>
                    <a:pt x="7272" y="3461"/>
                    <a:pt x="7261" y="3473"/>
                    <a:pt x="7248" y="3473"/>
                  </a:cubicBezTo>
                  <a:lnTo>
                    <a:pt x="7098" y="3479"/>
                  </a:lnTo>
                  <a:cubicBezTo>
                    <a:pt x="7084" y="3479"/>
                    <a:pt x="7072" y="3468"/>
                    <a:pt x="7072" y="3454"/>
                  </a:cubicBezTo>
                  <a:cubicBezTo>
                    <a:pt x="7071" y="3441"/>
                    <a:pt x="7082" y="3429"/>
                    <a:pt x="7096" y="3429"/>
                  </a:cubicBezTo>
                  <a:close/>
                  <a:moveTo>
                    <a:pt x="7445" y="3414"/>
                  </a:moveTo>
                  <a:lnTo>
                    <a:pt x="7564" y="3408"/>
                  </a:lnTo>
                  <a:lnTo>
                    <a:pt x="7595" y="3406"/>
                  </a:lnTo>
                  <a:cubicBezTo>
                    <a:pt x="7608" y="3405"/>
                    <a:pt x="7620" y="3416"/>
                    <a:pt x="7621" y="3429"/>
                  </a:cubicBezTo>
                  <a:cubicBezTo>
                    <a:pt x="7622" y="3443"/>
                    <a:pt x="7612" y="3455"/>
                    <a:pt x="7598" y="3456"/>
                  </a:cubicBezTo>
                  <a:lnTo>
                    <a:pt x="7566" y="3458"/>
                  </a:lnTo>
                  <a:lnTo>
                    <a:pt x="7448" y="3464"/>
                  </a:lnTo>
                  <a:cubicBezTo>
                    <a:pt x="7434" y="3464"/>
                    <a:pt x="7422" y="3454"/>
                    <a:pt x="7421" y="3440"/>
                  </a:cubicBezTo>
                  <a:cubicBezTo>
                    <a:pt x="7421" y="3426"/>
                    <a:pt x="7431" y="3414"/>
                    <a:pt x="7445" y="3414"/>
                  </a:cubicBezTo>
                  <a:close/>
                  <a:moveTo>
                    <a:pt x="7794" y="3394"/>
                  </a:moveTo>
                  <a:lnTo>
                    <a:pt x="7867" y="3389"/>
                  </a:lnTo>
                  <a:lnTo>
                    <a:pt x="7943" y="3383"/>
                  </a:lnTo>
                  <a:cubicBezTo>
                    <a:pt x="7957" y="3382"/>
                    <a:pt x="7969" y="3392"/>
                    <a:pt x="7970" y="3406"/>
                  </a:cubicBezTo>
                  <a:cubicBezTo>
                    <a:pt x="7971" y="3420"/>
                    <a:pt x="7961" y="3432"/>
                    <a:pt x="7947" y="3433"/>
                  </a:cubicBezTo>
                  <a:lnTo>
                    <a:pt x="7871" y="3439"/>
                  </a:lnTo>
                  <a:lnTo>
                    <a:pt x="7797" y="3443"/>
                  </a:lnTo>
                  <a:cubicBezTo>
                    <a:pt x="7784" y="3444"/>
                    <a:pt x="7772" y="3434"/>
                    <a:pt x="7771" y="3420"/>
                  </a:cubicBezTo>
                  <a:cubicBezTo>
                    <a:pt x="7770" y="3406"/>
                    <a:pt x="7780" y="3394"/>
                    <a:pt x="7794" y="3394"/>
                  </a:cubicBezTo>
                  <a:close/>
                  <a:moveTo>
                    <a:pt x="8143" y="3367"/>
                  </a:moveTo>
                  <a:lnTo>
                    <a:pt x="8165" y="3366"/>
                  </a:lnTo>
                  <a:lnTo>
                    <a:pt x="8292" y="3354"/>
                  </a:lnTo>
                  <a:cubicBezTo>
                    <a:pt x="8306" y="3352"/>
                    <a:pt x="8318" y="3363"/>
                    <a:pt x="8319" y="3376"/>
                  </a:cubicBezTo>
                  <a:cubicBezTo>
                    <a:pt x="8320" y="3390"/>
                    <a:pt x="8310" y="3402"/>
                    <a:pt x="8296" y="3404"/>
                  </a:cubicBezTo>
                  <a:lnTo>
                    <a:pt x="8168" y="3415"/>
                  </a:lnTo>
                  <a:lnTo>
                    <a:pt x="8147" y="3417"/>
                  </a:lnTo>
                  <a:cubicBezTo>
                    <a:pt x="8133" y="3418"/>
                    <a:pt x="8121" y="3408"/>
                    <a:pt x="8120" y="3394"/>
                  </a:cubicBezTo>
                  <a:cubicBezTo>
                    <a:pt x="8119" y="3380"/>
                    <a:pt x="8129" y="3368"/>
                    <a:pt x="8143" y="3367"/>
                  </a:cubicBezTo>
                  <a:close/>
                  <a:moveTo>
                    <a:pt x="8491" y="3335"/>
                  </a:moveTo>
                  <a:lnTo>
                    <a:pt x="8640" y="3319"/>
                  </a:lnTo>
                  <a:cubicBezTo>
                    <a:pt x="8654" y="3317"/>
                    <a:pt x="8666" y="3327"/>
                    <a:pt x="8667" y="3341"/>
                  </a:cubicBezTo>
                  <a:cubicBezTo>
                    <a:pt x="8669" y="3355"/>
                    <a:pt x="8659" y="3367"/>
                    <a:pt x="8645" y="3369"/>
                  </a:cubicBezTo>
                  <a:lnTo>
                    <a:pt x="8496" y="3385"/>
                  </a:lnTo>
                  <a:cubicBezTo>
                    <a:pt x="8482" y="3386"/>
                    <a:pt x="8470" y="3376"/>
                    <a:pt x="8468" y="3362"/>
                  </a:cubicBezTo>
                  <a:cubicBezTo>
                    <a:pt x="8467" y="3349"/>
                    <a:pt x="8477" y="3336"/>
                    <a:pt x="8491" y="3335"/>
                  </a:cubicBezTo>
                  <a:close/>
                  <a:moveTo>
                    <a:pt x="8838" y="3296"/>
                  </a:moveTo>
                  <a:lnTo>
                    <a:pt x="8987" y="3278"/>
                  </a:lnTo>
                  <a:cubicBezTo>
                    <a:pt x="9001" y="3276"/>
                    <a:pt x="9013" y="3286"/>
                    <a:pt x="9015" y="3299"/>
                  </a:cubicBezTo>
                  <a:cubicBezTo>
                    <a:pt x="9016" y="3313"/>
                    <a:pt x="9007" y="3325"/>
                    <a:pt x="8993" y="3327"/>
                  </a:cubicBezTo>
                  <a:lnTo>
                    <a:pt x="8844" y="3346"/>
                  </a:lnTo>
                  <a:cubicBezTo>
                    <a:pt x="8830" y="3347"/>
                    <a:pt x="8818" y="3338"/>
                    <a:pt x="8816" y="3324"/>
                  </a:cubicBezTo>
                  <a:cubicBezTo>
                    <a:pt x="8815" y="3310"/>
                    <a:pt x="8824" y="3298"/>
                    <a:pt x="8838" y="3296"/>
                  </a:cubicBezTo>
                  <a:close/>
                  <a:moveTo>
                    <a:pt x="9185" y="3250"/>
                  </a:moveTo>
                  <a:lnTo>
                    <a:pt x="9288" y="3236"/>
                  </a:lnTo>
                  <a:lnTo>
                    <a:pt x="9333" y="3229"/>
                  </a:lnTo>
                  <a:cubicBezTo>
                    <a:pt x="9346" y="3227"/>
                    <a:pt x="9359" y="3236"/>
                    <a:pt x="9361" y="3249"/>
                  </a:cubicBezTo>
                  <a:cubicBezTo>
                    <a:pt x="9363" y="3263"/>
                    <a:pt x="9354" y="3276"/>
                    <a:pt x="9340" y="3278"/>
                  </a:cubicBezTo>
                  <a:lnTo>
                    <a:pt x="9295" y="3285"/>
                  </a:lnTo>
                  <a:lnTo>
                    <a:pt x="9192" y="3300"/>
                  </a:lnTo>
                  <a:cubicBezTo>
                    <a:pt x="9178" y="3302"/>
                    <a:pt x="9165" y="3292"/>
                    <a:pt x="9163" y="3278"/>
                  </a:cubicBezTo>
                  <a:cubicBezTo>
                    <a:pt x="9161" y="3265"/>
                    <a:pt x="9171" y="3252"/>
                    <a:pt x="9185" y="3250"/>
                  </a:cubicBezTo>
                  <a:close/>
                  <a:moveTo>
                    <a:pt x="9530" y="3197"/>
                  </a:moveTo>
                  <a:lnTo>
                    <a:pt x="9551" y="3194"/>
                  </a:lnTo>
                  <a:lnTo>
                    <a:pt x="9677" y="3172"/>
                  </a:lnTo>
                  <a:cubicBezTo>
                    <a:pt x="9691" y="3169"/>
                    <a:pt x="9704" y="3178"/>
                    <a:pt x="9706" y="3192"/>
                  </a:cubicBezTo>
                  <a:cubicBezTo>
                    <a:pt x="9709" y="3206"/>
                    <a:pt x="9700" y="3219"/>
                    <a:pt x="9686" y="3221"/>
                  </a:cubicBezTo>
                  <a:lnTo>
                    <a:pt x="9558" y="3244"/>
                  </a:lnTo>
                  <a:lnTo>
                    <a:pt x="9538" y="3247"/>
                  </a:lnTo>
                  <a:cubicBezTo>
                    <a:pt x="9524" y="3249"/>
                    <a:pt x="9512" y="3240"/>
                    <a:pt x="9509" y="3226"/>
                  </a:cubicBezTo>
                  <a:cubicBezTo>
                    <a:pt x="9507" y="3212"/>
                    <a:pt x="9517" y="3200"/>
                    <a:pt x="9530" y="3197"/>
                  </a:cubicBezTo>
                  <a:close/>
                  <a:moveTo>
                    <a:pt x="9874" y="3136"/>
                  </a:moveTo>
                  <a:lnTo>
                    <a:pt x="10021" y="3107"/>
                  </a:lnTo>
                  <a:cubicBezTo>
                    <a:pt x="10035" y="3104"/>
                    <a:pt x="10048" y="3113"/>
                    <a:pt x="10050" y="3127"/>
                  </a:cubicBezTo>
                  <a:cubicBezTo>
                    <a:pt x="10053" y="3140"/>
                    <a:pt x="10044" y="3154"/>
                    <a:pt x="10031" y="3156"/>
                  </a:cubicBezTo>
                  <a:lnTo>
                    <a:pt x="9883" y="3185"/>
                  </a:lnTo>
                  <a:cubicBezTo>
                    <a:pt x="9870" y="3188"/>
                    <a:pt x="9857" y="3179"/>
                    <a:pt x="9854" y="3165"/>
                  </a:cubicBezTo>
                  <a:cubicBezTo>
                    <a:pt x="9851" y="3152"/>
                    <a:pt x="9860" y="3138"/>
                    <a:pt x="9874" y="3136"/>
                  </a:cubicBezTo>
                  <a:close/>
                  <a:moveTo>
                    <a:pt x="10216" y="3066"/>
                  </a:moveTo>
                  <a:lnTo>
                    <a:pt x="10287" y="3051"/>
                  </a:lnTo>
                  <a:lnTo>
                    <a:pt x="10362" y="3033"/>
                  </a:lnTo>
                  <a:cubicBezTo>
                    <a:pt x="10375" y="3030"/>
                    <a:pt x="10389" y="3038"/>
                    <a:pt x="10392" y="3051"/>
                  </a:cubicBezTo>
                  <a:cubicBezTo>
                    <a:pt x="10395" y="3065"/>
                    <a:pt x="10387" y="3078"/>
                    <a:pt x="10373" y="3081"/>
                  </a:cubicBezTo>
                  <a:lnTo>
                    <a:pt x="10297" y="3099"/>
                  </a:lnTo>
                  <a:lnTo>
                    <a:pt x="10227" y="3115"/>
                  </a:lnTo>
                  <a:cubicBezTo>
                    <a:pt x="10213" y="3117"/>
                    <a:pt x="10200" y="3109"/>
                    <a:pt x="10197" y="3095"/>
                  </a:cubicBezTo>
                  <a:cubicBezTo>
                    <a:pt x="10194" y="3082"/>
                    <a:pt x="10203" y="3069"/>
                    <a:pt x="10216" y="3066"/>
                  </a:cubicBezTo>
                  <a:close/>
                  <a:moveTo>
                    <a:pt x="10556" y="2986"/>
                  </a:moveTo>
                  <a:lnTo>
                    <a:pt x="10701" y="2948"/>
                  </a:lnTo>
                  <a:cubicBezTo>
                    <a:pt x="10714" y="2944"/>
                    <a:pt x="10728" y="2952"/>
                    <a:pt x="10731" y="2966"/>
                  </a:cubicBezTo>
                  <a:cubicBezTo>
                    <a:pt x="10735" y="2979"/>
                    <a:pt x="10727" y="2993"/>
                    <a:pt x="10714" y="2996"/>
                  </a:cubicBezTo>
                  <a:lnTo>
                    <a:pt x="10568" y="3034"/>
                  </a:lnTo>
                  <a:cubicBezTo>
                    <a:pt x="10555" y="3038"/>
                    <a:pt x="10541" y="3030"/>
                    <a:pt x="10538" y="3016"/>
                  </a:cubicBezTo>
                  <a:cubicBezTo>
                    <a:pt x="10534" y="3003"/>
                    <a:pt x="10542" y="2989"/>
                    <a:pt x="10556" y="2986"/>
                  </a:cubicBezTo>
                  <a:close/>
                  <a:moveTo>
                    <a:pt x="10893" y="2893"/>
                  </a:moveTo>
                  <a:lnTo>
                    <a:pt x="10939" y="2880"/>
                  </a:lnTo>
                  <a:lnTo>
                    <a:pt x="11035" y="2849"/>
                  </a:lnTo>
                  <a:cubicBezTo>
                    <a:pt x="11048" y="2845"/>
                    <a:pt x="11063" y="2852"/>
                    <a:pt x="11067" y="2865"/>
                  </a:cubicBezTo>
                  <a:cubicBezTo>
                    <a:pt x="11071" y="2879"/>
                    <a:pt x="11064" y="2893"/>
                    <a:pt x="11050" y="2897"/>
                  </a:cubicBezTo>
                  <a:lnTo>
                    <a:pt x="10952" y="2928"/>
                  </a:lnTo>
                  <a:lnTo>
                    <a:pt x="10906" y="2941"/>
                  </a:lnTo>
                  <a:cubicBezTo>
                    <a:pt x="10893" y="2945"/>
                    <a:pt x="10879" y="2937"/>
                    <a:pt x="10876" y="2924"/>
                  </a:cubicBezTo>
                  <a:cubicBezTo>
                    <a:pt x="10872" y="2911"/>
                    <a:pt x="10879" y="2897"/>
                    <a:pt x="10893" y="2893"/>
                  </a:cubicBezTo>
                  <a:close/>
                  <a:moveTo>
                    <a:pt x="11224" y="2786"/>
                  </a:moveTo>
                  <a:lnTo>
                    <a:pt x="11321" y="2753"/>
                  </a:lnTo>
                  <a:lnTo>
                    <a:pt x="11365" y="2736"/>
                  </a:lnTo>
                  <a:cubicBezTo>
                    <a:pt x="11378" y="2731"/>
                    <a:pt x="11392" y="2737"/>
                    <a:pt x="11397" y="2750"/>
                  </a:cubicBezTo>
                  <a:cubicBezTo>
                    <a:pt x="11402" y="2763"/>
                    <a:pt x="11396" y="2778"/>
                    <a:pt x="11383" y="2783"/>
                  </a:cubicBezTo>
                  <a:lnTo>
                    <a:pt x="11337" y="2800"/>
                  </a:lnTo>
                  <a:lnTo>
                    <a:pt x="11241" y="2834"/>
                  </a:lnTo>
                  <a:cubicBezTo>
                    <a:pt x="11228" y="2838"/>
                    <a:pt x="11214" y="2831"/>
                    <a:pt x="11209" y="2818"/>
                  </a:cubicBezTo>
                  <a:cubicBezTo>
                    <a:pt x="11205" y="2805"/>
                    <a:pt x="11211" y="2791"/>
                    <a:pt x="11224" y="2786"/>
                  </a:cubicBezTo>
                  <a:close/>
                  <a:moveTo>
                    <a:pt x="11550" y="2663"/>
                  </a:moveTo>
                  <a:lnTo>
                    <a:pt x="11577" y="2651"/>
                  </a:lnTo>
                  <a:lnTo>
                    <a:pt x="11657" y="2617"/>
                  </a:lnTo>
                  <a:lnTo>
                    <a:pt x="11687" y="2603"/>
                  </a:lnTo>
                  <a:cubicBezTo>
                    <a:pt x="11699" y="2597"/>
                    <a:pt x="11714" y="2602"/>
                    <a:pt x="11720" y="2615"/>
                  </a:cubicBezTo>
                  <a:cubicBezTo>
                    <a:pt x="11726" y="2627"/>
                    <a:pt x="11720" y="2642"/>
                    <a:pt x="11708" y="2648"/>
                  </a:cubicBezTo>
                  <a:lnTo>
                    <a:pt x="11677" y="2662"/>
                  </a:lnTo>
                  <a:lnTo>
                    <a:pt x="11597" y="2698"/>
                  </a:lnTo>
                  <a:lnTo>
                    <a:pt x="11569" y="2709"/>
                  </a:lnTo>
                  <a:cubicBezTo>
                    <a:pt x="11557" y="2714"/>
                    <a:pt x="11542" y="2708"/>
                    <a:pt x="11537" y="2695"/>
                  </a:cubicBezTo>
                  <a:cubicBezTo>
                    <a:pt x="11531" y="2683"/>
                    <a:pt x="11537" y="2668"/>
                    <a:pt x="11550" y="2663"/>
                  </a:cubicBezTo>
                  <a:close/>
                  <a:moveTo>
                    <a:pt x="11865" y="2515"/>
                  </a:moveTo>
                  <a:lnTo>
                    <a:pt x="11877" y="2508"/>
                  </a:lnTo>
                  <a:lnTo>
                    <a:pt x="11945" y="2471"/>
                  </a:lnTo>
                  <a:lnTo>
                    <a:pt x="11994" y="2442"/>
                  </a:lnTo>
                  <a:cubicBezTo>
                    <a:pt x="12006" y="2435"/>
                    <a:pt x="12021" y="2439"/>
                    <a:pt x="12029" y="2450"/>
                  </a:cubicBezTo>
                  <a:cubicBezTo>
                    <a:pt x="12036" y="2462"/>
                    <a:pt x="12032" y="2478"/>
                    <a:pt x="12020" y="2485"/>
                  </a:cubicBezTo>
                  <a:lnTo>
                    <a:pt x="11969" y="2515"/>
                  </a:lnTo>
                  <a:lnTo>
                    <a:pt x="11901" y="2553"/>
                  </a:lnTo>
                  <a:lnTo>
                    <a:pt x="11888" y="2559"/>
                  </a:lnTo>
                  <a:cubicBezTo>
                    <a:pt x="11876" y="2566"/>
                    <a:pt x="11861" y="2561"/>
                    <a:pt x="11854" y="2549"/>
                  </a:cubicBezTo>
                  <a:cubicBezTo>
                    <a:pt x="11848" y="2536"/>
                    <a:pt x="11853" y="2521"/>
                    <a:pt x="11865" y="2515"/>
                  </a:cubicBezTo>
                  <a:close/>
                  <a:moveTo>
                    <a:pt x="12160" y="2333"/>
                  </a:moveTo>
                  <a:lnTo>
                    <a:pt x="12180" y="2318"/>
                  </a:lnTo>
                  <a:lnTo>
                    <a:pt x="12231" y="2279"/>
                  </a:lnTo>
                  <a:lnTo>
                    <a:pt x="12275" y="2241"/>
                  </a:lnTo>
                  <a:cubicBezTo>
                    <a:pt x="12286" y="2232"/>
                    <a:pt x="12302" y="2233"/>
                    <a:pt x="12311" y="2244"/>
                  </a:cubicBezTo>
                  <a:cubicBezTo>
                    <a:pt x="12319" y="2254"/>
                    <a:pt x="12318" y="2270"/>
                    <a:pt x="12308" y="2279"/>
                  </a:cubicBezTo>
                  <a:lnTo>
                    <a:pt x="12261" y="2319"/>
                  </a:lnTo>
                  <a:lnTo>
                    <a:pt x="12210" y="2359"/>
                  </a:lnTo>
                  <a:lnTo>
                    <a:pt x="12189" y="2374"/>
                  </a:lnTo>
                  <a:cubicBezTo>
                    <a:pt x="12178" y="2382"/>
                    <a:pt x="12162" y="2379"/>
                    <a:pt x="12154" y="2368"/>
                  </a:cubicBezTo>
                  <a:cubicBezTo>
                    <a:pt x="12146" y="2357"/>
                    <a:pt x="12148" y="2341"/>
                    <a:pt x="12160" y="2333"/>
                  </a:cubicBezTo>
                  <a:close/>
                  <a:moveTo>
                    <a:pt x="12410" y="2101"/>
                  </a:moveTo>
                  <a:lnTo>
                    <a:pt x="12428" y="2078"/>
                  </a:lnTo>
                  <a:lnTo>
                    <a:pt x="12457" y="2037"/>
                  </a:lnTo>
                  <a:lnTo>
                    <a:pt x="12482" y="1996"/>
                  </a:lnTo>
                  <a:lnTo>
                    <a:pt x="12490" y="1980"/>
                  </a:lnTo>
                  <a:cubicBezTo>
                    <a:pt x="12496" y="1967"/>
                    <a:pt x="12511" y="1963"/>
                    <a:pt x="12523" y="1969"/>
                  </a:cubicBezTo>
                  <a:cubicBezTo>
                    <a:pt x="12536" y="1975"/>
                    <a:pt x="12541" y="1990"/>
                    <a:pt x="12534" y="2002"/>
                  </a:cubicBezTo>
                  <a:lnTo>
                    <a:pt x="12524" y="2022"/>
                  </a:lnTo>
                  <a:lnTo>
                    <a:pt x="12498" y="2066"/>
                  </a:lnTo>
                  <a:lnTo>
                    <a:pt x="12468" y="2109"/>
                  </a:lnTo>
                  <a:lnTo>
                    <a:pt x="12450" y="2132"/>
                  </a:lnTo>
                  <a:cubicBezTo>
                    <a:pt x="12441" y="2143"/>
                    <a:pt x="12425" y="2145"/>
                    <a:pt x="12415" y="2136"/>
                  </a:cubicBezTo>
                  <a:cubicBezTo>
                    <a:pt x="12404" y="2127"/>
                    <a:pt x="12402" y="2112"/>
                    <a:pt x="12410" y="2101"/>
                  </a:cubicBezTo>
                  <a:close/>
                  <a:moveTo>
                    <a:pt x="12547" y="1798"/>
                  </a:moveTo>
                  <a:lnTo>
                    <a:pt x="12549" y="1788"/>
                  </a:lnTo>
                  <a:lnTo>
                    <a:pt x="12550" y="1746"/>
                  </a:lnTo>
                  <a:lnTo>
                    <a:pt x="12548" y="1704"/>
                  </a:lnTo>
                  <a:lnTo>
                    <a:pt x="12543" y="1662"/>
                  </a:lnTo>
                  <a:lnTo>
                    <a:pt x="12542" y="1658"/>
                  </a:lnTo>
                  <a:cubicBezTo>
                    <a:pt x="12538" y="1645"/>
                    <a:pt x="12547" y="1631"/>
                    <a:pt x="12560" y="1628"/>
                  </a:cubicBezTo>
                  <a:cubicBezTo>
                    <a:pt x="12574" y="1625"/>
                    <a:pt x="12587" y="1633"/>
                    <a:pt x="12590" y="1647"/>
                  </a:cubicBezTo>
                  <a:lnTo>
                    <a:pt x="12592" y="1655"/>
                  </a:lnTo>
                  <a:lnTo>
                    <a:pt x="12598" y="1701"/>
                  </a:lnTo>
                  <a:lnTo>
                    <a:pt x="12600" y="1748"/>
                  </a:lnTo>
                  <a:lnTo>
                    <a:pt x="12598" y="1794"/>
                  </a:lnTo>
                  <a:lnTo>
                    <a:pt x="12597" y="1805"/>
                  </a:lnTo>
                  <a:cubicBezTo>
                    <a:pt x="12595" y="1819"/>
                    <a:pt x="12582" y="1828"/>
                    <a:pt x="12569" y="1826"/>
                  </a:cubicBezTo>
                  <a:cubicBezTo>
                    <a:pt x="12555" y="1824"/>
                    <a:pt x="12545" y="1812"/>
                    <a:pt x="12547" y="1798"/>
                  </a:cubicBezTo>
                  <a:close/>
                  <a:moveTo>
                    <a:pt x="12471" y="1480"/>
                  </a:moveTo>
                  <a:lnTo>
                    <a:pt x="12456" y="1455"/>
                  </a:lnTo>
                  <a:lnTo>
                    <a:pt x="12428" y="1415"/>
                  </a:lnTo>
                  <a:lnTo>
                    <a:pt x="12395" y="1374"/>
                  </a:lnTo>
                  <a:lnTo>
                    <a:pt x="12386" y="1363"/>
                  </a:lnTo>
                  <a:cubicBezTo>
                    <a:pt x="12376" y="1353"/>
                    <a:pt x="12377" y="1337"/>
                    <a:pt x="12388" y="1328"/>
                  </a:cubicBezTo>
                  <a:cubicBezTo>
                    <a:pt x="12398" y="1319"/>
                    <a:pt x="12414" y="1319"/>
                    <a:pt x="12423" y="1330"/>
                  </a:cubicBezTo>
                  <a:lnTo>
                    <a:pt x="12435" y="1343"/>
                  </a:lnTo>
                  <a:lnTo>
                    <a:pt x="12468" y="1386"/>
                  </a:lnTo>
                  <a:lnTo>
                    <a:pt x="12499" y="1430"/>
                  </a:lnTo>
                  <a:lnTo>
                    <a:pt x="12514" y="1455"/>
                  </a:lnTo>
                  <a:cubicBezTo>
                    <a:pt x="12521" y="1466"/>
                    <a:pt x="12517" y="1482"/>
                    <a:pt x="12505" y="1489"/>
                  </a:cubicBezTo>
                  <a:cubicBezTo>
                    <a:pt x="12493" y="1496"/>
                    <a:pt x="12478" y="1492"/>
                    <a:pt x="12471" y="1480"/>
                  </a:cubicBezTo>
                  <a:close/>
                  <a:moveTo>
                    <a:pt x="12244" y="1227"/>
                  </a:moveTo>
                  <a:lnTo>
                    <a:pt x="12230" y="1215"/>
                  </a:lnTo>
                  <a:lnTo>
                    <a:pt x="12180" y="1175"/>
                  </a:lnTo>
                  <a:lnTo>
                    <a:pt x="12127" y="1137"/>
                  </a:lnTo>
                  <a:cubicBezTo>
                    <a:pt x="12115" y="1129"/>
                    <a:pt x="12113" y="1113"/>
                    <a:pt x="12121" y="1102"/>
                  </a:cubicBezTo>
                  <a:cubicBezTo>
                    <a:pt x="12129" y="1091"/>
                    <a:pt x="12145" y="1088"/>
                    <a:pt x="12156" y="1096"/>
                  </a:cubicBezTo>
                  <a:lnTo>
                    <a:pt x="12210" y="1136"/>
                  </a:lnTo>
                  <a:lnTo>
                    <a:pt x="12262" y="1176"/>
                  </a:lnTo>
                  <a:lnTo>
                    <a:pt x="12277" y="1189"/>
                  </a:lnTo>
                  <a:cubicBezTo>
                    <a:pt x="12287" y="1197"/>
                    <a:pt x="12288" y="1213"/>
                    <a:pt x="12280" y="1224"/>
                  </a:cubicBezTo>
                  <a:cubicBezTo>
                    <a:pt x="12271" y="1234"/>
                    <a:pt x="12255" y="1236"/>
                    <a:pt x="12244" y="1227"/>
                  </a:cubicBezTo>
                  <a:close/>
                  <a:moveTo>
                    <a:pt x="11959" y="1031"/>
                  </a:moveTo>
                  <a:lnTo>
                    <a:pt x="11944" y="1022"/>
                  </a:lnTo>
                  <a:lnTo>
                    <a:pt x="11877" y="986"/>
                  </a:lnTo>
                  <a:lnTo>
                    <a:pt x="11829" y="961"/>
                  </a:lnTo>
                  <a:cubicBezTo>
                    <a:pt x="11816" y="954"/>
                    <a:pt x="11812" y="939"/>
                    <a:pt x="11818" y="927"/>
                  </a:cubicBezTo>
                  <a:cubicBezTo>
                    <a:pt x="11824" y="915"/>
                    <a:pt x="11840" y="910"/>
                    <a:pt x="11852" y="916"/>
                  </a:cubicBezTo>
                  <a:lnTo>
                    <a:pt x="11901" y="942"/>
                  </a:lnTo>
                  <a:lnTo>
                    <a:pt x="11970" y="979"/>
                  </a:lnTo>
                  <a:lnTo>
                    <a:pt x="11985" y="989"/>
                  </a:lnTo>
                  <a:cubicBezTo>
                    <a:pt x="11997" y="996"/>
                    <a:pt x="12001" y="1011"/>
                    <a:pt x="11994" y="1023"/>
                  </a:cubicBezTo>
                  <a:cubicBezTo>
                    <a:pt x="11987" y="1035"/>
                    <a:pt x="11971" y="1039"/>
                    <a:pt x="11959" y="1031"/>
                  </a:cubicBezTo>
                  <a:close/>
                  <a:moveTo>
                    <a:pt x="11650" y="875"/>
                  </a:moveTo>
                  <a:lnTo>
                    <a:pt x="11577" y="842"/>
                  </a:lnTo>
                  <a:lnTo>
                    <a:pt x="11513" y="816"/>
                  </a:lnTo>
                  <a:cubicBezTo>
                    <a:pt x="11500" y="810"/>
                    <a:pt x="11494" y="796"/>
                    <a:pt x="11499" y="783"/>
                  </a:cubicBezTo>
                  <a:cubicBezTo>
                    <a:pt x="11505" y="770"/>
                    <a:pt x="11519" y="764"/>
                    <a:pt x="11532" y="770"/>
                  </a:cubicBezTo>
                  <a:lnTo>
                    <a:pt x="11597" y="797"/>
                  </a:lnTo>
                  <a:lnTo>
                    <a:pt x="11670" y="829"/>
                  </a:lnTo>
                  <a:cubicBezTo>
                    <a:pt x="11683" y="835"/>
                    <a:pt x="11689" y="849"/>
                    <a:pt x="11683" y="862"/>
                  </a:cubicBezTo>
                  <a:cubicBezTo>
                    <a:pt x="11677" y="875"/>
                    <a:pt x="11663" y="880"/>
                    <a:pt x="11650" y="875"/>
                  </a:cubicBezTo>
                  <a:close/>
                  <a:moveTo>
                    <a:pt x="11327" y="743"/>
                  </a:moveTo>
                  <a:lnTo>
                    <a:pt x="11320" y="741"/>
                  </a:lnTo>
                  <a:lnTo>
                    <a:pt x="11186" y="694"/>
                  </a:lnTo>
                  <a:cubicBezTo>
                    <a:pt x="11173" y="690"/>
                    <a:pt x="11166" y="675"/>
                    <a:pt x="11171" y="662"/>
                  </a:cubicBezTo>
                  <a:cubicBezTo>
                    <a:pt x="11175" y="649"/>
                    <a:pt x="11190" y="642"/>
                    <a:pt x="11203" y="647"/>
                  </a:cubicBezTo>
                  <a:lnTo>
                    <a:pt x="11338" y="694"/>
                  </a:lnTo>
                  <a:lnTo>
                    <a:pt x="11345" y="697"/>
                  </a:lnTo>
                  <a:cubicBezTo>
                    <a:pt x="11358" y="702"/>
                    <a:pt x="11364" y="716"/>
                    <a:pt x="11359" y="729"/>
                  </a:cubicBezTo>
                  <a:cubicBezTo>
                    <a:pt x="11354" y="742"/>
                    <a:pt x="11340" y="748"/>
                    <a:pt x="11327" y="743"/>
                  </a:cubicBezTo>
                  <a:close/>
                  <a:moveTo>
                    <a:pt x="10997" y="632"/>
                  </a:moveTo>
                  <a:lnTo>
                    <a:pt x="10938" y="614"/>
                  </a:lnTo>
                  <a:lnTo>
                    <a:pt x="10854" y="590"/>
                  </a:lnTo>
                  <a:cubicBezTo>
                    <a:pt x="10840" y="586"/>
                    <a:pt x="10833" y="572"/>
                    <a:pt x="10836" y="559"/>
                  </a:cubicBezTo>
                  <a:cubicBezTo>
                    <a:pt x="10840" y="546"/>
                    <a:pt x="10854" y="538"/>
                    <a:pt x="10867" y="542"/>
                  </a:cubicBezTo>
                  <a:lnTo>
                    <a:pt x="10953" y="566"/>
                  </a:lnTo>
                  <a:lnTo>
                    <a:pt x="11012" y="585"/>
                  </a:lnTo>
                  <a:cubicBezTo>
                    <a:pt x="11025" y="589"/>
                    <a:pt x="11032" y="603"/>
                    <a:pt x="11028" y="616"/>
                  </a:cubicBezTo>
                  <a:cubicBezTo>
                    <a:pt x="11024" y="629"/>
                    <a:pt x="11010" y="637"/>
                    <a:pt x="10997" y="632"/>
                  </a:cubicBezTo>
                  <a:close/>
                  <a:moveTo>
                    <a:pt x="10661" y="536"/>
                  </a:moveTo>
                  <a:lnTo>
                    <a:pt x="10516" y="498"/>
                  </a:lnTo>
                  <a:cubicBezTo>
                    <a:pt x="10503" y="495"/>
                    <a:pt x="10495" y="481"/>
                    <a:pt x="10499" y="468"/>
                  </a:cubicBezTo>
                  <a:cubicBezTo>
                    <a:pt x="10502" y="454"/>
                    <a:pt x="10516" y="446"/>
                    <a:pt x="10529" y="450"/>
                  </a:cubicBezTo>
                  <a:lnTo>
                    <a:pt x="10674" y="488"/>
                  </a:lnTo>
                  <a:cubicBezTo>
                    <a:pt x="10687" y="492"/>
                    <a:pt x="10695" y="505"/>
                    <a:pt x="10692" y="519"/>
                  </a:cubicBezTo>
                  <a:cubicBezTo>
                    <a:pt x="10688" y="532"/>
                    <a:pt x="10675" y="540"/>
                    <a:pt x="10661" y="536"/>
                  </a:cubicBezTo>
                  <a:close/>
                  <a:moveTo>
                    <a:pt x="10322" y="452"/>
                  </a:moveTo>
                  <a:lnTo>
                    <a:pt x="10286" y="443"/>
                  </a:lnTo>
                  <a:lnTo>
                    <a:pt x="10176" y="420"/>
                  </a:lnTo>
                  <a:cubicBezTo>
                    <a:pt x="10163" y="417"/>
                    <a:pt x="10154" y="403"/>
                    <a:pt x="10157" y="390"/>
                  </a:cubicBezTo>
                  <a:cubicBezTo>
                    <a:pt x="10160" y="376"/>
                    <a:pt x="10173" y="368"/>
                    <a:pt x="10187" y="371"/>
                  </a:cubicBezTo>
                  <a:lnTo>
                    <a:pt x="10298" y="395"/>
                  </a:lnTo>
                  <a:lnTo>
                    <a:pt x="10334" y="403"/>
                  </a:lnTo>
                  <a:cubicBezTo>
                    <a:pt x="10347" y="407"/>
                    <a:pt x="10356" y="420"/>
                    <a:pt x="10352" y="433"/>
                  </a:cubicBezTo>
                  <a:cubicBezTo>
                    <a:pt x="10349" y="447"/>
                    <a:pt x="10336" y="455"/>
                    <a:pt x="10322" y="452"/>
                  </a:cubicBezTo>
                  <a:close/>
                  <a:moveTo>
                    <a:pt x="9981" y="379"/>
                  </a:moveTo>
                  <a:lnTo>
                    <a:pt x="9834" y="350"/>
                  </a:lnTo>
                  <a:cubicBezTo>
                    <a:pt x="9820" y="348"/>
                    <a:pt x="9812" y="335"/>
                    <a:pt x="9814" y="321"/>
                  </a:cubicBezTo>
                  <a:cubicBezTo>
                    <a:pt x="9817" y="307"/>
                    <a:pt x="9830" y="299"/>
                    <a:pt x="9843" y="301"/>
                  </a:cubicBezTo>
                  <a:lnTo>
                    <a:pt x="9991" y="330"/>
                  </a:lnTo>
                  <a:cubicBezTo>
                    <a:pt x="10004" y="333"/>
                    <a:pt x="10013" y="346"/>
                    <a:pt x="10010" y="359"/>
                  </a:cubicBezTo>
                  <a:cubicBezTo>
                    <a:pt x="10008" y="373"/>
                    <a:pt x="9995" y="382"/>
                    <a:pt x="9981" y="379"/>
                  </a:cubicBezTo>
                  <a:close/>
                  <a:moveTo>
                    <a:pt x="9638" y="315"/>
                  </a:moveTo>
                  <a:lnTo>
                    <a:pt x="9550" y="300"/>
                  </a:lnTo>
                  <a:lnTo>
                    <a:pt x="9490" y="290"/>
                  </a:lnTo>
                  <a:cubicBezTo>
                    <a:pt x="9476" y="288"/>
                    <a:pt x="9467" y="275"/>
                    <a:pt x="9469" y="262"/>
                  </a:cubicBezTo>
                  <a:cubicBezTo>
                    <a:pt x="9471" y="248"/>
                    <a:pt x="9484" y="239"/>
                    <a:pt x="9498" y="241"/>
                  </a:cubicBezTo>
                  <a:lnTo>
                    <a:pt x="9559" y="250"/>
                  </a:lnTo>
                  <a:lnTo>
                    <a:pt x="9646" y="266"/>
                  </a:lnTo>
                  <a:cubicBezTo>
                    <a:pt x="9660" y="268"/>
                    <a:pt x="9669" y="281"/>
                    <a:pt x="9666" y="295"/>
                  </a:cubicBezTo>
                  <a:cubicBezTo>
                    <a:pt x="9664" y="308"/>
                    <a:pt x="9651" y="317"/>
                    <a:pt x="9638" y="315"/>
                  </a:cubicBezTo>
                  <a:close/>
                  <a:moveTo>
                    <a:pt x="9293" y="259"/>
                  </a:moveTo>
                  <a:lnTo>
                    <a:pt x="9288" y="258"/>
                  </a:lnTo>
                  <a:lnTo>
                    <a:pt x="9144" y="238"/>
                  </a:lnTo>
                  <a:cubicBezTo>
                    <a:pt x="9131" y="236"/>
                    <a:pt x="9121" y="223"/>
                    <a:pt x="9123" y="210"/>
                  </a:cubicBezTo>
                  <a:cubicBezTo>
                    <a:pt x="9125" y="196"/>
                    <a:pt x="9138" y="187"/>
                    <a:pt x="9151" y="189"/>
                  </a:cubicBezTo>
                  <a:lnTo>
                    <a:pt x="9295" y="209"/>
                  </a:lnTo>
                  <a:lnTo>
                    <a:pt x="9300" y="210"/>
                  </a:lnTo>
                  <a:cubicBezTo>
                    <a:pt x="9314" y="212"/>
                    <a:pt x="9323" y="224"/>
                    <a:pt x="9321" y="238"/>
                  </a:cubicBezTo>
                  <a:cubicBezTo>
                    <a:pt x="9319" y="252"/>
                    <a:pt x="9306" y="261"/>
                    <a:pt x="9293" y="259"/>
                  </a:cubicBezTo>
                  <a:close/>
                  <a:moveTo>
                    <a:pt x="8947" y="211"/>
                  </a:moveTo>
                  <a:lnTo>
                    <a:pt x="8798" y="193"/>
                  </a:lnTo>
                  <a:cubicBezTo>
                    <a:pt x="8784" y="191"/>
                    <a:pt x="8774" y="179"/>
                    <a:pt x="8776" y="165"/>
                  </a:cubicBezTo>
                  <a:cubicBezTo>
                    <a:pt x="8778" y="151"/>
                    <a:pt x="8790" y="142"/>
                    <a:pt x="8804" y="143"/>
                  </a:cubicBezTo>
                  <a:lnTo>
                    <a:pt x="8953" y="162"/>
                  </a:lnTo>
                  <a:cubicBezTo>
                    <a:pt x="8966" y="164"/>
                    <a:pt x="8976" y="176"/>
                    <a:pt x="8974" y="190"/>
                  </a:cubicBezTo>
                  <a:cubicBezTo>
                    <a:pt x="8973" y="203"/>
                    <a:pt x="8960" y="213"/>
                    <a:pt x="8947" y="211"/>
                  </a:cubicBezTo>
                  <a:close/>
                  <a:moveTo>
                    <a:pt x="8599" y="170"/>
                  </a:moveTo>
                  <a:lnTo>
                    <a:pt x="8455" y="155"/>
                  </a:lnTo>
                  <a:lnTo>
                    <a:pt x="8451" y="154"/>
                  </a:lnTo>
                  <a:cubicBezTo>
                    <a:pt x="8437" y="153"/>
                    <a:pt x="8427" y="141"/>
                    <a:pt x="8428" y="127"/>
                  </a:cubicBezTo>
                  <a:cubicBezTo>
                    <a:pt x="8429" y="113"/>
                    <a:pt x="8442" y="103"/>
                    <a:pt x="8455" y="105"/>
                  </a:cubicBezTo>
                  <a:lnTo>
                    <a:pt x="8461" y="105"/>
                  </a:lnTo>
                  <a:lnTo>
                    <a:pt x="8605" y="121"/>
                  </a:lnTo>
                  <a:cubicBezTo>
                    <a:pt x="8619" y="122"/>
                    <a:pt x="8628" y="135"/>
                    <a:pt x="8627" y="148"/>
                  </a:cubicBezTo>
                  <a:cubicBezTo>
                    <a:pt x="8625" y="162"/>
                    <a:pt x="8613" y="172"/>
                    <a:pt x="8599" y="170"/>
                  </a:cubicBezTo>
                  <a:close/>
                  <a:moveTo>
                    <a:pt x="8252" y="136"/>
                  </a:moveTo>
                  <a:lnTo>
                    <a:pt x="8164" y="128"/>
                  </a:lnTo>
                  <a:lnTo>
                    <a:pt x="8102" y="123"/>
                  </a:lnTo>
                  <a:cubicBezTo>
                    <a:pt x="8089" y="122"/>
                    <a:pt x="8078" y="110"/>
                    <a:pt x="8079" y="96"/>
                  </a:cubicBezTo>
                  <a:cubicBezTo>
                    <a:pt x="8081" y="82"/>
                    <a:pt x="8093" y="72"/>
                    <a:pt x="8106" y="73"/>
                  </a:cubicBezTo>
                  <a:lnTo>
                    <a:pt x="8169" y="78"/>
                  </a:lnTo>
                  <a:lnTo>
                    <a:pt x="8256" y="86"/>
                  </a:lnTo>
                  <a:cubicBezTo>
                    <a:pt x="8270" y="87"/>
                    <a:pt x="8280" y="100"/>
                    <a:pt x="8279" y="113"/>
                  </a:cubicBezTo>
                  <a:cubicBezTo>
                    <a:pt x="8277" y="127"/>
                    <a:pt x="8265" y="137"/>
                    <a:pt x="8252" y="136"/>
                  </a:cubicBezTo>
                  <a:close/>
                  <a:moveTo>
                    <a:pt x="7903" y="107"/>
                  </a:moveTo>
                  <a:lnTo>
                    <a:pt x="7867" y="104"/>
                  </a:lnTo>
                  <a:lnTo>
                    <a:pt x="7754" y="97"/>
                  </a:lnTo>
                  <a:cubicBezTo>
                    <a:pt x="7740" y="96"/>
                    <a:pt x="7730" y="85"/>
                    <a:pt x="7730" y="71"/>
                  </a:cubicBezTo>
                  <a:cubicBezTo>
                    <a:pt x="7731" y="57"/>
                    <a:pt x="7743" y="47"/>
                    <a:pt x="7757" y="47"/>
                  </a:cubicBezTo>
                  <a:lnTo>
                    <a:pt x="7871" y="55"/>
                  </a:lnTo>
                  <a:lnTo>
                    <a:pt x="7907" y="57"/>
                  </a:lnTo>
                  <a:cubicBezTo>
                    <a:pt x="7921" y="58"/>
                    <a:pt x="7931" y="71"/>
                    <a:pt x="7930" y="84"/>
                  </a:cubicBezTo>
                  <a:cubicBezTo>
                    <a:pt x="7929" y="98"/>
                    <a:pt x="7917" y="108"/>
                    <a:pt x="7903" y="107"/>
                  </a:cubicBezTo>
                  <a:close/>
                  <a:moveTo>
                    <a:pt x="7554" y="85"/>
                  </a:moveTo>
                  <a:lnTo>
                    <a:pt x="7405" y="77"/>
                  </a:lnTo>
                  <a:cubicBezTo>
                    <a:pt x="7391" y="77"/>
                    <a:pt x="7380" y="65"/>
                    <a:pt x="7381" y="51"/>
                  </a:cubicBezTo>
                  <a:cubicBezTo>
                    <a:pt x="7382" y="37"/>
                    <a:pt x="7393" y="27"/>
                    <a:pt x="7407" y="28"/>
                  </a:cubicBezTo>
                  <a:lnTo>
                    <a:pt x="7557" y="35"/>
                  </a:lnTo>
                  <a:cubicBezTo>
                    <a:pt x="7571" y="36"/>
                    <a:pt x="7581" y="47"/>
                    <a:pt x="7581" y="61"/>
                  </a:cubicBezTo>
                  <a:cubicBezTo>
                    <a:pt x="7580" y="75"/>
                    <a:pt x="7568" y="86"/>
                    <a:pt x="7554" y="85"/>
                  </a:cubicBezTo>
                  <a:close/>
                  <a:moveTo>
                    <a:pt x="7205" y="68"/>
                  </a:moveTo>
                  <a:lnTo>
                    <a:pt x="7055" y="63"/>
                  </a:lnTo>
                  <a:cubicBezTo>
                    <a:pt x="7042" y="62"/>
                    <a:pt x="7031" y="51"/>
                    <a:pt x="7031" y="37"/>
                  </a:cubicBezTo>
                  <a:cubicBezTo>
                    <a:pt x="7032" y="23"/>
                    <a:pt x="7043" y="13"/>
                    <a:pt x="7057" y="13"/>
                  </a:cubicBezTo>
                  <a:lnTo>
                    <a:pt x="7207" y="18"/>
                  </a:lnTo>
                  <a:cubicBezTo>
                    <a:pt x="7221" y="19"/>
                    <a:pt x="7232" y="30"/>
                    <a:pt x="7231" y="44"/>
                  </a:cubicBezTo>
                  <a:cubicBezTo>
                    <a:pt x="7231" y="58"/>
                    <a:pt x="7219" y="69"/>
                    <a:pt x="7205" y="68"/>
                  </a:cubicBezTo>
                  <a:close/>
                  <a:moveTo>
                    <a:pt x="6856" y="57"/>
                  </a:moveTo>
                  <a:lnTo>
                    <a:pt x="6706" y="54"/>
                  </a:lnTo>
                  <a:cubicBezTo>
                    <a:pt x="6692" y="53"/>
                    <a:pt x="6681" y="42"/>
                    <a:pt x="6681" y="28"/>
                  </a:cubicBezTo>
                  <a:cubicBezTo>
                    <a:pt x="6682" y="14"/>
                    <a:pt x="6693" y="3"/>
                    <a:pt x="6707" y="4"/>
                  </a:cubicBezTo>
                  <a:lnTo>
                    <a:pt x="6857" y="7"/>
                  </a:lnTo>
                  <a:cubicBezTo>
                    <a:pt x="6871" y="7"/>
                    <a:pt x="6882" y="19"/>
                    <a:pt x="6881" y="33"/>
                  </a:cubicBezTo>
                  <a:cubicBezTo>
                    <a:pt x="6881" y="46"/>
                    <a:pt x="6870" y="57"/>
                    <a:pt x="6856" y="57"/>
                  </a:cubicBezTo>
                  <a:close/>
                  <a:moveTo>
                    <a:pt x="6506" y="51"/>
                  </a:moveTo>
                  <a:lnTo>
                    <a:pt x="6356" y="50"/>
                  </a:lnTo>
                  <a:cubicBezTo>
                    <a:pt x="6342" y="50"/>
                    <a:pt x="6331" y="39"/>
                    <a:pt x="6331" y="25"/>
                  </a:cubicBezTo>
                  <a:cubicBezTo>
                    <a:pt x="6331" y="11"/>
                    <a:pt x="6343" y="0"/>
                    <a:pt x="6357" y="0"/>
                  </a:cubicBezTo>
                  <a:lnTo>
                    <a:pt x="6507" y="1"/>
                  </a:lnTo>
                  <a:cubicBezTo>
                    <a:pt x="6520" y="1"/>
                    <a:pt x="6531" y="13"/>
                    <a:pt x="6531" y="26"/>
                  </a:cubicBezTo>
                  <a:cubicBezTo>
                    <a:pt x="6531" y="40"/>
                    <a:pt x="6520" y="51"/>
                    <a:pt x="6506" y="51"/>
                  </a:cubicBezTo>
                  <a:close/>
                </a:path>
              </a:pathLst>
            </a:custGeom>
            <a:solidFill>
              <a:srgbClr val="EFBD47"/>
            </a:solidFill>
            <a:ln w="1588">
              <a:solidFill>
                <a:srgbClr val="EFBD47"/>
              </a:solidFill>
              <a:bevel/>
              <a:headEnd/>
              <a:tailEnd/>
            </a:ln>
          </p:spPr>
          <p:txBody>
            <a:bodyPr lIns="95782" tIns="47891" rIns="95782" bIns="47891"/>
            <a:lstStyle/>
            <a:p>
              <a:endParaRPr lang="en-JE"/>
            </a:p>
          </p:txBody>
        </p:sp>
        <p:sp>
          <p:nvSpPr>
            <p:cNvPr id="28" name="Rectangle 59">
              <a:extLst>
                <a:ext uri="{FF2B5EF4-FFF2-40B4-BE49-F238E27FC236}">
                  <a16:creationId xmlns:a16="http://schemas.microsoft.com/office/drawing/2014/main" id="{5E647530-07A7-0FC1-951A-83E64F2CF879}"/>
                </a:ext>
              </a:extLst>
            </p:cNvPr>
            <p:cNvSpPr>
              <a:spLocks noChangeArrowheads="1"/>
            </p:cNvSpPr>
            <p:nvPr/>
          </p:nvSpPr>
          <p:spPr bwMode="auto">
            <a:xfrm>
              <a:off x="3489458" y="5145088"/>
              <a:ext cx="64921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Charter Rights </a:t>
              </a:r>
              <a:endParaRPr lang="en-GB" altLang="en-US" sz="1900" dirty="0">
                <a:solidFill>
                  <a:schemeClr val="accent2"/>
                </a:solidFill>
                <a:latin typeface="Arial" panose="020B0604020202020204" pitchFamily="34" charset="0"/>
              </a:endParaRPr>
            </a:p>
          </p:txBody>
        </p:sp>
        <p:sp>
          <p:nvSpPr>
            <p:cNvPr id="29" name="Rectangle 60">
              <a:extLst>
                <a:ext uri="{FF2B5EF4-FFF2-40B4-BE49-F238E27FC236}">
                  <a16:creationId xmlns:a16="http://schemas.microsoft.com/office/drawing/2014/main" id="{AF27751F-2967-AD30-6BD7-231D773DDA39}"/>
                </a:ext>
              </a:extLst>
            </p:cNvPr>
            <p:cNvSpPr>
              <a:spLocks noChangeArrowheads="1"/>
            </p:cNvSpPr>
            <p:nvPr/>
          </p:nvSpPr>
          <p:spPr bwMode="auto">
            <a:xfrm>
              <a:off x="3470539" y="5257801"/>
              <a:ext cx="843180"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Employment Rights</a:t>
              </a:r>
              <a:endParaRPr lang="en-GB" altLang="en-US" sz="1900" dirty="0">
                <a:solidFill>
                  <a:schemeClr val="accent2"/>
                </a:solidFill>
                <a:latin typeface="Arial" panose="020B0604020202020204" pitchFamily="34" charset="0"/>
              </a:endParaRPr>
            </a:p>
          </p:txBody>
        </p:sp>
        <p:sp>
          <p:nvSpPr>
            <p:cNvPr id="30" name="Oval 62">
              <a:extLst>
                <a:ext uri="{FF2B5EF4-FFF2-40B4-BE49-F238E27FC236}">
                  <a16:creationId xmlns:a16="http://schemas.microsoft.com/office/drawing/2014/main" id="{3B4CB247-6567-8D1B-D876-26E83E3DA9E1}"/>
                </a:ext>
              </a:extLst>
            </p:cNvPr>
            <p:cNvSpPr>
              <a:spLocks noChangeArrowheads="1"/>
            </p:cNvSpPr>
            <p:nvPr/>
          </p:nvSpPr>
          <p:spPr bwMode="auto">
            <a:xfrm>
              <a:off x="1888331" y="3522664"/>
              <a:ext cx="1755908" cy="955675"/>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31" name="Rectangle 63">
              <a:extLst>
                <a:ext uri="{FF2B5EF4-FFF2-40B4-BE49-F238E27FC236}">
                  <a16:creationId xmlns:a16="http://schemas.microsoft.com/office/drawing/2014/main" id="{ECFB3BC3-23FE-D6EE-86D3-C774B25B28BC}"/>
                </a:ext>
              </a:extLst>
            </p:cNvPr>
            <p:cNvSpPr>
              <a:spLocks noChangeArrowheads="1"/>
            </p:cNvSpPr>
            <p:nvPr/>
          </p:nvSpPr>
          <p:spPr bwMode="auto">
            <a:xfrm>
              <a:off x="1932617" y="3986071"/>
              <a:ext cx="2319546"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900" b="1" dirty="0">
                  <a:solidFill>
                    <a:srgbClr val="000000"/>
                  </a:solidFill>
                  <a:latin typeface="Arial" panose="020B0604020202020204" pitchFamily="34" charset="0"/>
                </a:rPr>
                <a:t>Ordinary Canadians</a:t>
              </a:r>
              <a:endParaRPr lang="en-GB" altLang="en-US" sz="1900" dirty="0">
                <a:solidFill>
                  <a:schemeClr val="accent2"/>
                </a:solidFill>
                <a:latin typeface="Arial" panose="020B0604020202020204" pitchFamily="34" charset="0"/>
              </a:endParaRPr>
            </a:p>
          </p:txBody>
        </p:sp>
        <p:sp>
          <p:nvSpPr>
            <p:cNvPr id="34" name="Oval 67">
              <a:extLst>
                <a:ext uri="{FF2B5EF4-FFF2-40B4-BE49-F238E27FC236}">
                  <a16:creationId xmlns:a16="http://schemas.microsoft.com/office/drawing/2014/main" id="{AAB462BC-8C6E-08FB-5AF0-673030CCB928}"/>
                </a:ext>
              </a:extLst>
            </p:cNvPr>
            <p:cNvSpPr>
              <a:spLocks noChangeArrowheads="1"/>
            </p:cNvSpPr>
            <p:nvPr/>
          </p:nvSpPr>
          <p:spPr bwMode="auto">
            <a:xfrm>
              <a:off x="2378473" y="4614864"/>
              <a:ext cx="1571890" cy="515937"/>
            </a:xfrm>
            <a:prstGeom prst="ellipse">
              <a:avLst/>
            </a:prstGeom>
            <a:noFill/>
            <a:ln w="7938"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35" name="Rectangle 68">
              <a:extLst>
                <a:ext uri="{FF2B5EF4-FFF2-40B4-BE49-F238E27FC236}">
                  <a16:creationId xmlns:a16="http://schemas.microsoft.com/office/drawing/2014/main" id="{726FD87B-5566-B3FF-72B8-C40797140CB4}"/>
                </a:ext>
              </a:extLst>
            </p:cNvPr>
            <p:cNvSpPr>
              <a:spLocks noChangeArrowheads="1"/>
            </p:cNvSpPr>
            <p:nvPr/>
          </p:nvSpPr>
          <p:spPr bwMode="auto">
            <a:xfrm>
              <a:off x="2906448" y="4764088"/>
              <a:ext cx="722955"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Misconduct case</a:t>
              </a:r>
              <a:endParaRPr lang="en-GB" altLang="en-US" sz="1900" dirty="0">
                <a:solidFill>
                  <a:schemeClr val="accent2"/>
                </a:solidFill>
                <a:latin typeface="Arial" panose="020B0604020202020204" pitchFamily="34" charset="0"/>
              </a:endParaRPr>
            </a:p>
          </p:txBody>
        </p:sp>
        <p:sp>
          <p:nvSpPr>
            <p:cNvPr id="36" name="Rectangle 69">
              <a:extLst>
                <a:ext uri="{FF2B5EF4-FFF2-40B4-BE49-F238E27FC236}">
                  <a16:creationId xmlns:a16="http://schemas.microsoft.com/office/drawing/2014/main" id="{FE3D0A2A-02EF-A2D8-B458-F60DA599FB58}"/>
                </a:ext>
              </a:extLst>
            </p:cNvPr>
            <p:cNvSpPr>
              <a:spLocks noChangeArrowheads="1"/>
            </p:cNvSpPr>
            <p:nvPr/>
          </p:nvSpPr>
          <p:spPr bwMode="auto">
            <a:xfrm>
              <a:off x="2885811" y="4876801"/>
              <a:ext cx="76463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Loss of livelihood</a:t>
              </a:r>
              <a:endParaRPr lang="en-GB" altLang="en-US" sz="1900" dirty="0">
                <a:solidFill>
                  <a:schemeClr val="accent2"/>
                </a:solidFill>
                <a:latin typeface="Arial" panose="020B0604020202020204" pitchFamily="34" charset="0"/>
              </a:endParaRPr>
            </a:p>
          </p:txBody>
        </p:sp>
        <p:grpSp>
          <p:nvGrpSpPr>
            <p:cNvPr id="37" name="Group 74">
              <a:extLst>
                <a:ext uri="{FF2B5EF4-FFF2-40B4-BE49-F238E27FC236}">
                  <a16:creationId xmlns:a16="http://schemas.microsoft.com/office/drawing/2014/main" id="{05E6DD10-88BB-0DA0-F6D8-46D6DE08E1A6}"/>
                </a:ext>
              </a:extLst>
            </p:cNvPr>
            <p:cNvGrpSpPr>
              <a:grpSpLocks/>
            </p:cNvGrpSpPr>
            <p:nvPr/>
          </p:nvGrpSpPr>
          <p:grpSpPr bwMode="auto">
            <a:xfrm>
              <a:off x="4387190" y="4848225"/>
              <a:ext cx="533135" cy="331788"/>
              <a:chOff x="3325" y="3102"/>
              <a:chExt cx="310" cy="209"/>
            </a:xfrm>
          </p:grpSpPr>
          <p:sp>
            <p:nvSpPr>
              <p:cNvPr id="66" name="Oval 72">
                <a:extLst>
                  <a:ext uri="{FF2B5EF4-FFF2-40B4-BE49-F238E27FC236}">
                    <a16:creationId xmlns:a16="http://schemas.microsoft.com/office/drawing/2014/main" id="{541D55BF-AD41-88C4-3B19-9C521C69F4CF}"/>
                  </a:ext>
                </a:extLst>
              </p:cNvPr>
              <p:cNvSpPr>
                <a:spLocks noChangeArrowheads="1"/>
              </p:cNvSpPr>
              <p:nvPr/>
            </p:nvSpPr>
            <p:spPr bwMode="auto">
              <a:xfrm>
                <a:off x="3325" y="3102"/>
                <a:ext cx="310" cy="209"/>
              </a:xfrm>
              <a:prstGeom prst="ellipse">
                <a:avLst/>
              </a:prstGeom>
              <a:solidFill>
                <a:srgbClr val="FFFFCC"/>
              </a:solidFill>
              <a:ln w="0">
                <a:solidFill>
                  <a:srgbClr val="000000"/>
                </a:solidFill>
                <a:round/>
                <a:headEnd/>
                <a:tailEnd/>
              </a:ln>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67" name="Oval 73">
                <a:extLst>
                  <a:ext uri="{FF2B5EF4-FFF2-40B4-BE49-F238E27FC236}">
                    <a16:creationId xmlns:a16="http://schemas.microsoft.com/office/drawing/2014/main" id="{C2A07F94-3467-E41A-92E6-6176D0DEF482}"/>
                  </a:ext>
                </a:extLst>
              </p:cNvPr>
              <p:cNvSpPr>
                <a:spLocks noChangeArrowheads="1"/>
              </p:cNvSpPr>
              <p:nvPr/>
            </p:nvSpPr>
            <p:spPr bwMode="auto">
              <a:xfrm>
                <a:off x="3325" y="3102"/>
                <a:ext cx="310" cy="209"/>
              </a:xfrm>
              <a:prstGeom prst="ellipse">
                <a:avLst/>
              </a:prstGeom>
              <a:noFill/>
              <a:ln w="95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grpSp>
        <p:sp>
          <p:nvSpPr>
            <p:cNvPr id="38" name="Rectangle 75">
              <a:extLst>
                <a:ext uri="{FF2B5EF4-FFF2-40B4-BE49-F238E27FC236}">
                  <a16:creationId xmlns:a16="http://schemas.microsoft.com/office/drawing/2014/main" id="{1BE1DD27-30EC-FDEF-3C05-01F6FAFACF42}"/>
                </a:ext>
              </a:extLst>
            </p:cNvPr>
            <p:cNvSpPr>
              <a:spLocks noChangeArrowheads="1"/>
            </p:cNvSpPr>
            <p:nvPr/>
          </p:nvSpPr>
          <p:spPr bwMode="auto">
            <a:xfrm>
              <a:off x="4523052" y="4918076"/>
              <a:ext cx="25327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FF0000"/>
                  </a:solidFill>
                  <a:latin typeface="Arial" panose="020B0604020202020204" pitchFamily="34" charset="0"/>
                </a:rPr>
                <a:t>POEC</a:t>
              </a:r>
              <a:endParaRPr lang="en-GB" altLang="en-US" sz="1900" dirty="0">
                <a:solidFill>
                  <a:schemeClr val="accent2"/>
                </a:solidFill>
                <a:latin typeface="Arial" panose="020B0604020202020204" pitchFamily="34" charset="0"/>
              </a:endParaRPr>
            </a:p>
          </p:txBody>
        </p:sp>
        <p:sp>
          <p:nvSpPr>
            <p:cNvPr id="39" name="Oval 80">
              <a:extLst>
                <a:ext uri="{FF2B5EF4-FFF2-40B4-BE49-F238E27FC236}">
                  <a16:creationId xmlns:a16="http://schemas.microsoft.com/office/drawing/2014/main" id="{85DE596B-EADF-A140-E8D7-9ABD67C70F4C}"/>
                </a:ext>
              </a:extLst>
            </p:cNvPr>
            <p:cNvSpPr>
              <a:spLocks noChangeArrowheads="1"/>
            </p:cNvSpPr>
            <p:nvPr/>
          </p:nvSpPr>
          <p:spPr bwMode="auto">
            <a:xfrm>
              <a:off x="1509978" y="4176714"/>
              <a:ext cx="416190" cy="282575"/>
            </a:xfrm>
            <a:prstGeom prst="ellipse">
              <a:avLst/>
            </a:prstGeom>
            <a:noFill/>
            <a:ln w="7938"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40" name="Rectangle 81">
              <a:extLst>
                <a:ext uri="{FF2B5EF4-FFF2-40B4-BE49-F238E27FC236}">
                  <a16:creationId xmlns:a16="http://schemas.microsoft.com/office/drawing/2014/main" id="{9E756C82-7AFE-9460-4453-C3B6EAF1B452}"/>
                </a:ext>
              </a:extLst>
            </p:cNvPr>
            <p:cNvSpPr>
              <a:spLocks noChangeArrowheads="1"/>
            </p:cNvSpPr>
            <p:nvPr/>
          </p:nvSpPr>
          <p:spPr bwMode="auto">
            <a:xfrm>
              <a:off x="1630362" y="4210051"/>
              <a:ext cx="2644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NGOS</a:t>
              </a:r>
              <a:endParaRPr lang="en-GB" altLang="en-US" sz="1900" dirty="0">
                <a:solidFill>
                  <a:schemeClr val="accent2"/>
                </a:solidFill>
                <a:latin typeface="Arial" panose="020B0604020202020204" pitchFamily="34" charset="0"/>
              </a:endParaRPr>
            </a:p>
          </p:txBody>
        </p:sp>
        <p:sp>
          <p:nvSpPr>
            <p:cNvPr id="41" name="Oval 83">
              <a:extLst>
                <a:ext uri="{FF2B5EF4-FFF2-40B4-BE49-F238E27FC236}">
                  <a16:creationId xmlns:a16="http://schemas.microsoft.com/office/drawing/2014/main" id="{6D75A7DE-68A0-5562-88AF-AC301DA2E1D9}"/>
                </a:ext>
              </a:extLst>
            </p:cNvPr>
            <p:cNvSpPr>
              <a:spLocks noChangeArrowheads="1"/>
            </p:cNvSpPr>
            <p:nvPr/>
          </p:nvSpPr>
          <p:spPr bwMode="auto">
            <a:xfrm>
              <a:off x="2440386" y="4764088"/>
              <a:ext cx="366315" cy="228600"/>
            </a:xfrm>
            <a:prstGeom prst="ellipse">
              <a:avLst/>
            </a:prstGeom>
            <a:noFill/>
            <a:ln w="7938" cap="rnd">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42" name="Rectangle 84">
              <a:extLst>
                <a:ext uri="{FF2B5EF4-FFF2-40B4-BE49-F238E27FC236}">
                  <a16:creationId xmlns:a16="http://schemas.microsoft.com/office/drawing/2014/main" id="{938217ED-5B8F-1FD8-C30B-641285438A08}"/>
                </a:ext>
              </a:extLst>
            </p:cNvPr>
            <p:cNvSpPr>
              <a:spLocks noChangeArrowheads="1"/>
            </p:cNvSpPr>
            <p:nvPr/>
          </p:nvSpPr>
          <p:spPr bwMode="auto">
            <a:xfrm>
              <a:off x="2217266" y="4816705"/>
              <a:ext cx="74379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Criminal Charges</a:t>
              </a:r>
              <a:endParaRPr lang="en-GB" altLang="en-US" sz="1900" dirty="0">
                <a:solidFill>
                  <a:schemeClr val="accent2"/>
                </a:solidFill>
                <a:latin typeface="Arial" panose="020B0604020202020204" pitchFamily="34" charset="0"/>
              </a:endParaRPr>
            </a:p>
          </p:txBody>
        </p:sp>
        <p:sp>
          <p:nvSpPr>
            <p:cNvPr id="43" name="Oval 86">
              <a:extLst>
                <a:ext uri="{FF2B5EF4-FFF2-40B4-BE49-F238E27FC236}">
                  <a16:creationId xmlns:a16="http://schemas.microsoft.com/office/drawing/2014/main" id="{4D9FC8F8-38B6-0306-13CA-69091A909063}"/>
                </a:ext>
              </a:extLst>
            </p:cNvPr>
            <p:cNvSpPr>
              <a:spLocks noChangeArrowheads="1"/>
            </p:cNvSpPr>
            <p:nvPr/>
          </p:nvSpPr>
          <p:spPr bwMode="auto">
            <a:xfrm>
              <a:off x="2806701" y="4441825"/>
              <a:ext cx="429948" cy="230188"/>
            </a:xfrm>
            <a:prstGeom prst="ellipse">
              <a:avLst/>
            </a:prstGeom>
            <a:noFill/>
            <a:ln w="7938" cap="rnd">
              <a:solidFill>
                <a:srgbClr val="FF3300"/>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44" name="Rectangle 87">
              <a:extLst>
                <a:ext uri="{FF2B5EF4-FFF2-40B4-BE49-F238E27FC236}">
                  <a16:creationId xmlns:a16="http://schemas.microsoft.com/office/drawing/2014/main" id="{F4BA9D08-B1EE-A08B-C376-CA38B6AEAB4D}"/>
                </a:ext>
              </a:extLst>
            </p:cNvPr>
            <p:cNvSpPr>
              <a:spLocks noChangeArrowheads="1"/>
            </p:cNvSpPr>
            <p:nvPr/>
          </p:nvSpPr>
          <p:spPr bwMode="auto">
            <a:xfrm>
              <a:off x="2882372" y="4465638"/>
              <a:ext cx="1171796"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Human Rights Commission</a:t>
              </a:r>
              <a:endParaRPr lang="en-GB" altLang="en-US" sz="1900" dirty="0">
                <a:solidFill>
                  <a:schemeClr val="accent2"/>
                </a:solidFill>
                <a:latin typeface="Arial" panose="020B0604020202020204" pitchFamily="34" charset="0"/>
              </a:endParaRPr>
            </a:p>
          </p:txBody>
        </p:sp>
        <p:sp>
          <p:nvSpPr>
            <p:cNvPr id="45" name="Oval 90">
              <a:extLst>
                <a:ext uri="{FF2B5EF4-FFF2-40B4-BE49-F238E27FC236}">
                  <a16:creationId xmlns:a16="http://schemas.microsoft.com/office/drawing/2014/main" id="{18FF313B-97DA-2A7E-852E-529412DA363F}"/>
                </a:ext>
              </a:extLst>
            </p:cNvPr>
            <p:cNvSpPr>
              <a:spLocks noChangeArrowheads="1"/>
            </p:cNvSpPr>
            <p:nvPr/>
          </p:nvSpPr>
          <p:spPr bwMode="auto">
            <a:xfrm>
              <a:off x="4631401" y="4152900"/>
              <a:ext cx="1069710" cy="661988"/>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46" name="Rectangle 91">
              <a:extLst>
                <a:ext uri="{FF2B5EF4-FFF2-40B4-BE49-F238E27FC236}">
                  <a16:creationId xmlns:a16="http://schemas.microsoft.com/office/drawing/2014/main" id="{9E716BC2-C0FA-F957-E062-73CAE2DCC490}"/>
                </a:ext>
              </a:extLst>
            </p:cNvPr>
            <p:cNvSpPr>
              <a:spLocks noChangeArrowheads="1"/>
            </p:cNvSpPr>
            <p:nvPr/>
          </p:nvSpPr>
          <p:spPr bwMode="auto">
            <a:xfrm>
              <a:off x="4813698" y="4264026"/>
              <a:ext cx="3703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CFN</a:t>
              </a:r>
            </a:p>
            <a:p>
              <a:pPr eaLnBrk="1" hangingPunct="1">
                <a:spcBef>
                  <a:spcPct val="0"/>
                </a:spcBef>
                <a:buClrTx/>
                <a:buFontTx/>
                <a:buNone/>
              </a:pPr>
              <a:r>
                <a:rPr lang="en-GB" altLang="en-US" sz="700" b="1" dirty="0">
                  <a:solidFill>
                    <a:srgbClr val="000000"/>
                  </a:solidFill>
                  <a:latin typeface="Arial" panose="020B0604020202020204" pitchFamily="34" charset="0"/>
                </a:rPr>
                <a:t> </a:t>
              </a:r>
              <a:endParaRPr lang="en-GB" altLang="en-US" sz="1900" dirty="0">
                <a:solidFill>
                  <a:schemeClr val="accent2"/>
                </a:solidFill>
                <a:latin typeface="Arial" panose="020B0604020202020204" pitchFamily="34" charset="0"/>
              </a:endParaRPr>
            </a:p>
          </p:txBody>
        </p:sp>
        <p:sp>
          <p:nvSpPr>
            <p:cNvPr id="47" name="Rectangle 92">
              <a:extLst>
                <a:ext uri="{FF2B5EF4-FFF2-40B4-BE49-F238E27FC236}">
                  <a16:creationId xmlns:a16="http://schemas.microsoft.com/office/drawing/2014/main" id="{8D5FFD66-97D3-DD70-69E7-AA8CC54A6589}"/>
                </a:ext>
              </a:extLst>
            </p:cNvPr>
            <p:cNvSpPr>
              <a:spLocks noChangeArrowheads="1"/>
            </p:cNvSpPr>
            <p:nvPr/>
          </p:nvSpPr>
          <p:spPr bwMode="auto">
            <a:xfrm>
              <a:off x="4794781" y="4376738"/>
              <a:ext cx="92813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Veterans for Freedom</a:t>
              </a:r>
              <a:endParaRPr lang="en-GB" altLang="en-US" sz="1900" dirty="0">
                <a:solidFill>
                  <a:schemeClr val="accent2"/>
                </a:solidFill>
                <a:latin typeface="Arial" panose="020B0604020202020204" pitchFamily="34" charset="0"/>
              </a:endParaRPr>
            </a:p>
          </p:txBody>
        </p:sp>
        <p:sp>
          <p:nvSpPr>
            <p:cNvPr id="48" name="Oval 94">
              <a:extLst>
                <a:ext uri="{FF2B5EF4-FFF2-40B4-BE49-F238E27FC236}">
                  <a16:creationId xmlns:a16="http://schemas.microsoft.com/office/drawing/2014/main" id="{00D6C9A4-CAD0-28B5-4C63-C1EEC764F4BC}"/>
                </a:ext>
              </a:extLst>
            </p:cNvPr>
            <p:cNvSpPr>
              <a:spLocks noChangeArrowheads="1"/>
            </p:cNvSpPr>
            <p:nvPr/>
          </p:nvSpPr>
          <p:spPr bwMode="auto">
            <a:xfrm>
              <a:off x="2983839" y="3670300"/>
              <a:ext cx="515938" cy="319088"/>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49" name="Rectangle 95">
              <a:extLst>
                <a:ext uri="{FF2B5EF4-FFF2-40B4-BE49-F238E27FC236}">
                  <a16:creationId xmlns:a16="http://schemas.microsoft.com/office/drawing/2014/main" id="{855916B7-919F-B4A6-07BA-872DDE425A70}"/>
                </a:ext>
              </a:extLst>
            </p:cNvPr>
            <p:cNvSpPr>
              <a:spLocks noChangeArrowheads="1"/>
            </p:cNvSpPr>
            <p:nvPr/>
          </p:nvSpPr>
          <p:spPr bwMode="auto">
            <a:xfrm>
              <a:off x="2538752" y="3759967"/>
              <a:ext cx="102431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b="1" dirty="0">
                  <a:solidFill>
                    <a:srgbClr val="000000"/>
                  </a:solidFill>
                  <a:latin typeface="Arial" panose="020B0604020202020204" pitchFamily="34" charset="0"/>
                </a:rPr>
                <a:t>People of Colour</a:t>
              </a:r>
              <a:endParaRPr lang="en-GB" altLang="en-US" dirty="0">
                <a:solidFill>
                  <a:schemeClr val="accent2"/>
                </a:solidFill>
                <a:latin typeface="Arial" panose="020B0604020202020204" pitchFamily="34" charset="0"/>
              </a:endParaRPr>
            </a:p>
          </p:txBody>
        </p:sp>
        <p:grpSp>
          <p:nvGrpSpPr>
            <p:cNvPr id="50" name="Group 99">
              <a:extLst>
                <a:ext uri="{FF2B5EF4-FFF2-40B4-BE49-F238E27FC236}">
                  <a16:creationId xmlns:a16="http://schemas.microsoft.com/office/drawing/2014/main" id="{F8E171C3-48A6-32CF-C1CD-E82C56E6292E}"/>
                </a:ext>
              </a:extLst>
            </p:cNvPr>
            <p:cNvGrpSpPr>
              <a:grpSpLocks/>
            </p:cNvGrpSpPr>
            <p:nvPr/>
          </p:nvGrpSpPr>
          <p:grpSpPr bwMode="auto">
            <a:xfrm>
              <a:off x="3881572" y="4656139"/>
              <a:ext cx="533135" cy="357187"/>
              <a:chOff x="3031" y="2981"/>
              <a:chExt cx="310" cy="225"/>
            </a:xfrm>
          </p:grpSpPr>
          <p:sp>
            <p:nvSpPr>
              <p:cNvPr id="64" name="Oval 97">
                <a:extLst>
                  <a:ext uri="{FF2B5EF4-FFF2-40B4-BE49-F238E27FC236}">
                    <a16:creationId xmlns:a16="http://schemas.microsoft.com/office/drawing/2014/main" id="{CCFF4833-CA4E-5B87-F4DA-85FFF3DF56D7}"/>
                  </a:ext>
                </a:extLst>
              </p:cNvPr>
              <p:cNvSpPr>
                <a:spLocks noChangeArrowheads="1"/>
              </p:cNvSpPr>
              <p:nvPr/>
            </p:nvSpPr>
            <p:spPr bwMode="auto">
              <a:xfrm>
                <a:off x="3031" y="2981"/>
                <a:ext cx="310" cy="225"/>
              </a:xfrm>
              <a:prstGeom prst="ellipse">
                <a:avLst/>
              </a:prstGeom>
              <a:solidFill>
                <a:srgbClr val="FFFFCC"/>
              </a:solidFill>
              <a:ln w="0">
                <a:solidFill>
                  <a:srgbClr val="000000"/>
                </a:solidFill>
                <a:round/>
                <a:headEnd/>
                <a:tailEnd/>
              </a:ln>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65" name="Oval 98">
                <a:extLst>
                  <a:ext uri="{FF2B5EF4-FFF2-40B4-BE49-F238E27FC236}">
                    <a16:creationId xmlns:a16="http://schemas.microsoft.com/office/drawing/2014/main" id="{C4E24C06-3FBD-5072-538A-84744B3D480A}"/>
                  </a:ext>
                </a:extLst>
              </p:cNvPr>
              <p:cNvSpPr>
                <a:spLocks noChangeArrowheads="1"/>
              </p:cNvSpPr>
              <p:nvPr/>
            </p:nvSpPr>
            <p:spPr bwMode="auto">
              <a:xfrm>
                <a:off x="3031" y="2981"/>
                <a:ext cx="310" cy="225"/>
              </a:xfrm>
              <a:prstGeom prst="ellipse">
                <a:avLst/>
              </a:prstGeom>
              <a:noFill/>
              <a:ln w="9525" cap="rnd">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grpSp>
        <p:sp>
          <p:nvSpPr>
            <p:cNvPr id="52" name="Rectangle 101">
              <a:extLst>
                <a:ext uri="{FF2B5EF4-FFF2-40B4-BE49-F238E27FC236}">
                  <a16:creationId xmlns:a16="http://schemas.microsoft.com/office/drawing/2014/main" id="{1BA87DAC-717E-B72D-305A-6C8E13C4AE88}"/>
                </a:ext>
              </a:extLst>
            </p:cNvPr>
            <p:cNvSpPr>
              <a:spLocks noChangeArrowheads="1"/>
            </p:cNvSpPr>
            <p:nvPr/>
          </p:nvSpPr>
          <p:spPr bwMode="auto">
            <a:xfrm>
              <a:off x="3903928" y="4776788"/>
              <a:ext cx="71974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FF0000"/>
                  </a:solidFill>
                  <a:latin typeface="Arial" panose="020B0604020202020204" pitchFamily="34" charset="0"/>
                </a:rPr>
                <a:t>Judicial Reviews</a:t>
              </a:r>
              <a:endParaRPr lang="en-GB" altLang="en-US" sz="1900" dirty="0">
                <a:solidFill>
                  <a:schemeClr val="accent2"/>
                </a:solidFill>
                <a:latin typeface="Arial" panose="020B0604020202020204" pitchFamily="34" charset="0"/>
              </a:endParaRPr>
            </a:p>
          </p:txBody>
        </p:sp>
        <p:sp>
          <p:nvSpPr>
            <p:cNvPr id="63" name="Oval 105">
              <a:extLst>
                <a:ext uri="{FF2B5EF4-FFF2-40B4-BE49-F238E27FC236}">
                  <a16:creationId xmlns:a16="http://schemas.microsoft.com/office/drawing/2014/main" id="{D1030960-80F1-749C-727C-27996313EEDC}"/>
                </a:ext>
              </a:extLst>
            </p:cNvPr>
            <p:cNvSpPr>
              <a:spLocks noChangeArrowheads="1"/>
            </p:cNvSpPr>
            <p:nvPr/>
          </p:nvSpPr>
          <p:spPr bwMode="auto">
            <a:xfrm>
              <a:off x="3706151" y="2498726"/>
              <a:ext cx="545174" cy="346075"/>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58" name="Oval 113">
              <a:extLst>
                <a:ext uri="{FF2B5EF4-FFF2-40B4-BE49-F238E27FC236}">
                  <a16:creationId xmlns:a16="http://schemas.microsoft.com/office/drawing/2014/main" id="{9C84B976-9D1D-A086-6015-867EBCE24C14}"/>
                </a:ext>
              </a:extLst>
            </p:cNvPr>
            <p:cNvSpPr>
              <a:spLocks noChangeArrowheads="1"/>
            </p:cNvSpPr>
            <p:nvPr/>
          </p:nvSpPr>
          <p:spPr bwMode="auto">
            <a:xfrm>
              <a:off x="3813944" y="2157670"/>
              <a:ext cx="543454" cy="346075"/>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59" name="Rectangle 114">
              <a:extLst>
                <a:ext uri="{FF2B5EF4-FFF2-40B4-BE49-F238E27FC236}">
                  <a16:creationId xmlns:a16="http://schemas.microsoft.com/office/drawing/2014/main" id="{9519E457-2072-5EC6-E099-BDCB0CB6A074}"/>
                </a:ext>
              </a:extLst>
            </p:cNvPr>
            <p:cNvSpPr>
              <a:spLocks noChangeArrowheads="1"/>
            </p:cNvSpPr>
            <p:nvPr/>
          </p:nvSpPr>
          <p:spPr bwMode="auto">
            <a:xfrm>
              <a:off x="3694393" y="2185436"/>
              <a:ext cx="10179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Executive (government)</a:t>
              </a:r>
              <a:endParaRPr lang="en-GB" altLang="en-US" sz="1900" dirty="0">
                <a:solidFill>
                  <a:schemeClr val="accent2"/>
                </a:solidFill>
                <a:latin typeface="Arial" panose="020B0604020202020204" pitchFamily="34" charset="0"/>
              </a:endParaRPr>
            </a:p>
          </p:txBody>
        </p:sp>
        <p:sp>
          <p:nvSpPr>
            <p:cNvPr id="60" name="Oval 116">
              <a:extLst>
                <a:ext uri="{FF2B5EF4-FFF2-40B4-BE49-F238E27FC236}">
                  <a16:creationId xmlns:a16="http://schemas.microsoft.com/office/drawing/2014/main" id="{453999DB-D3CA-DE23-59FD-61FA050399BE}"/>
                </a:ext>
              </a:extLst>
            </p:cNvPr>
            <p:cNvSpPr>
              <a:spLocks noChangeArrowheads="1"/>
            </p:cNvSpPr>
            <p:nvPr/>
          </p:nvSpPr>
          <p:spPr bwMode="auto">
            <a:xfrm>
              <a:off x="5064787" y="3005138"/>
              <a:ext cx="545174" cy="328612"/>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lIns="95782" tIns="47891" rIns="95782" bIns="47891"/>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61" name="Rectangle 117">
              <a:extLst>
                <a:ext uri="{FF2B5EF4-FFF2-40B4-BE49-F238E27FC236}">
                  <a16:creationId xmlns:a16="http://schemas.microsoft.com/office/drawing/2014/main" id="{1B5FC93A-A3CC-BB6C-1530-54615F6F42FA}"/>
                </a:ext>
              </a:extLst>
            </p:cNvPr>
            <p:cNvSpPr>
              <a:spLocks noChangeArrowheads="1"/>
            </p:cNvSpPr>
            <p:nvPr/>
          </p:nvSpPr>
          <p:spPr bwMode="auto">
            <a:xfrm>
              <a:off x="5219569" y="3084513"/>
              <a:ext cx="79989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External influence </a:t>
              </a:r>
              <a:endParaRPr lang="en-GB" altLang="en-US" sz="1900" dirty="0">
                <a:solidFill>
                  <a:schemeClr val="accent2"/>
                </a:solidFill>
                <a:latin typeface="Arial" panose="020B0604020202020204" pitchFamily="34" charset="0"/>
              </a:endParaRPr>
            </a:p>
          </p:txBody>
        </p:sp>
      </p:grpSp>
      <p:sp>
        <p:nvSpPr>
          <p:cNvPr id="72" name="Oval 105">
            <a:extLst>
              <a:ext uri="{FF2B5EF4-FFF2-40B4-BE49-F238E27FC236}">
                <a16:creationId xmlns:a16="http://schemas.microsoft.com/office/drawing/2014/main" id="{5DB50E08-7BF3-B606-DD8C-EA41CF9F3E92}"/>
              </a:ext>
            </a:extLst>
          </p:cNvPr>
          <p:cNvSpPr>
            <a:spLocks noChangeArrowheads="1"/>
          </p:cNvSpPr>
          <p:nvPr/>
        </p:nvSpPr>
        <p:spPr bwMode="auto">
          <a:xfrm>
            <a:off x="6566233" y="2603500"/>
            <a:ext cx="545174" cy="346075"/>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73" name="Rectangle 114">
            <a:extLst>
              <a:ext uri="{FF2B5EF4-FFF2-40B4-BE49-F238E27FC236}">
                <a16:creationId xmlns:a16="http://schemas.microsoft.com/office/drawing/2014/main" id="{D83BBDEF-94A3-A297-6801-6D1F61D9E23B}"/>
              </a:ext>
            </a:extLst>
          </p:cNvPr>
          <p:cNvSpPr>
            <a:spLocks noChangeArrowheads="1"/>
          </p:cNvSpPr>
          <p:nvPr/>
        </p:nvSpPr>
        <p:spPr bwMode="auto">
          <a:xfrm>
            <a:off x="6457330" y="2692514"/>
            <a:ext cx="684483"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Medical Experts</a:t>
            </a:r>
            <a:endParaRPr lang="en-GB" altLang="en-US" sz="1900" dirty="0">
              <a:solidFill>
                <a:schemeClr val="accent2"/>
              </a:solidFill>
              <a:latin typeface="Arial" panose="020B0604020202020204" pitchFamily="34" charset="0"/>
            </a:endParaRPr>
          </a:p>
        </p:txBody>
      </p:sp>
      <p:sp>
        <p:nvSpPr>
          <p:cNvPr id="74" name="Rectangle 114">
            <a:extLst>
              <a:ext uri="{FF2B5EF4-FFF2-40B4-BE49-F238E27FC236}">
                <a16:creationId xmlns:a16="http://schemas.microsoft.com/office/drawing/2014/main" id="{702AF27E-C112-A798-EB83-AB7DAB482E34}"/>
              </a:ext>
            </a:extLst>
          </p:cNvPr>
          <p:cNvSpPr>
            <a:spLocks noChangeArrowheads="1"/>
          </p:cNvSpPr>
          <p:nvPr/>
        </p:nvSpPr>
        <p:spPr bwMode="auto">
          <a:xfrm>
            <a:off x="6069210" y="2844475"/>
            <a:ext cx="1210268"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Commercial Interest Groups</a:t>
            </a:r>
            <a:endParaRPr lang="en-GB" altLang="en-US" sz="1900" dirty="0">
              <a:solidFill>
                <a:schemeClr val="accent2"/>
              </a:solidFill>
              <a:latin typeface="Arial" panose="020B0604020202020204" pitchFamily="34" charset="0"/>
            </a:endParaRPr>
          </a:p>
        </p:txBody>
      </p:sp>
      <p:sp>
        <p:nvSpPr>
          <p:cNvPr id="75" name="Oval 105">
            <a:extLst>
              <a:ext uri="{FF2B5EF4-FFF2-40B4-BE49-F238E27FC236}">
                <a16:creationId xmlns:a16="http://schemas.microsoft.com/office/drawing/2014/main" id="{35FC483D-9B1B-346B-9D4C-EFD5BAE36120}"/>
              </a:ext>
            </a:extLst>
          </p:cNvPr>
          <p:cNvSpPr>
            <a:spLocks noChangeArrowheads="1"/>
          </p:cNvSpPr>
          <p:nvPr/>
        </p:nvSpPr>
        <p:spPr bwMode="auto">
          <a:xfrm>
            <a:off x="6207960" y="2755786"/>
            <a:ext cx="545174" cy="346075"/>
          </a:xfrm>
          <a:prstGeom prst="ellipse">
            <a:avLst/>
          </a:prstGeom>
          <a:noFill/>
          <a:ln w="7938" cap="rnd">
            <a:solidFill>
              <a:srgbClr val="EFBD47"/>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1900" dirty="0">
              <a:solidFill>
                <a:schemeClr val="accent2"/>
              </a:solidFill>
              <a:latin typeface="Arial" panose="020B0604020202020204" pitchFamily="34" charset="0"/>
            </a:endParaRPr>
          </a:p>
        </p:txBody>
      </p:sp>
      <p:sp>
        <p:nvSpPr>
          <p:cNvPr id="76" name="Rectangle 54">
            <a:extLst>
              <a:ext uri="{FF2B5EF4-FFF2-40B4-BE49-F238E27FC236}">
                <a16:creationId xmlns:a16="http://schemas.microsoft.com/office/drawing/2014/main" id="{93A847DB-3DFF-55A1-6FF4-56A5289CC34E}"/>
              </a:ext>
            </a:extLst>
          </p:cNvPr>
          <p:cNvSpPr>
            <a:spLocks noChangeArrowheads="1"/>
          </p:cNvSpPr>
          <p:nvPr/>
        </p:nvSpPr>
        <p:spPr bwMode="auto">
          <a:xfrm>
            <a:off x="2912434" y="3887789"/>
            <a:ext cx="44884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Protestors</a:t>
            </a:r>
            <a:endParaRPr lang="en-GB" altLang="en-US" sz="1900" dirty="0">
              <a:solidFill>
                <a:schemeClr val="accent2"/>
              </a:solidFill>
              <a:latin typeface="Arial" panose="020B0604020202020204" pitchFamily="34" charset="0"/>
            </a:endParaRPr>
          </a:p>
        </p:txBody>
      </p:sp>
      <p:sp>
        <p:nvSpPr>
          <p:cNvPr id="77" name="Rectangle 54">
            <a:extLst>
              <a:ext uri="{FF2B5EF4-FFF2-40B4-BE49-F238E27FC236}">
                <a16:creationId xmlns:a16="http://schemas.microsoft.com/office/drawing/2014/main" id="{30DBABB4-7AC9-B254-60D5-D18821F0C623}"/>
              </a:ext>
            </a:extLst>
          </p:cNvPr>
          <p:cNvSpPr>
            <a:spLocks noChangeArrowheads="1"/>
          </p:cNvSpPr>
          <p:nvPr/>
        </p:nvSpPr>
        <p:spPr bwMode="auto">
          <a:xfrm>
            <a:off x="3105021" y="3950101"/>
            <a:ext cx="378309"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Veterans</a:t>
            </a:r>
            <a:endParaRPr lang="en-GB" altLang="en-US" sz="1900" dirty="0">
              <a:solidFill>
                <a:schemeClr val="accent2"/>
              </a:solidFill>
              <a:latin typeface="Arial" panose="020B0604020202020204" pitchFamily="34" charset="0"/>
            </a:endParaRPr>
          </a:p>
        </p:txBody>
      </p:sp>
      <p:sp>
        <p:nvSpPr>
          <p:cNvPr id="79" name="Rectangle 54">
            <a:extLst>
              <a:ext uri="{FF2B5EF4-FFF2-40B4-BE49-F238E27FC236}">
                <a16:creationId xmlns:a16="http://schemas.microsoft.com/office/drawing/2014/main" id="{7AF2C6E0-85D1-67FD-37C5-D4ADA865972F}"/>
              </a:ext>
            </a:extLst>
          </p:cNvPr>
          <p:cNvSpPr>
            <a:spLocks noChangeArrowheads="1"/>
          </p:cNvSpPr>
          <p:nvPr/>
        </p:nvSpPr>
        <p:spPr bwMode="auto">
          <a:xfrm>
            <a:off x="6911205" y="4489450"/>
            <a:ext cx="689291"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Police on Guard</a:t>
            </a:r>
            <a:endParaRPr lang="en-GB" altLang="en-US" sz="1900" dirty="0">
              <a:solidFill>
                <a:schemeClr val="accent2"/>
              </a:solidFill>
              <a:latin typeface="Arial" panose="020B0604020202020204" pitchFamily="34" charset="0"/>
            </a:endParaRPr>
          </a:p>
        </p:txBody>
      </p:sp>
      <p:sp>
        <p:nvSpPr>
          <p:cNvPr id="80" name="Rectangle 49">
            <a:extLst>
              <a:ext uri="{FF2B5EF4-FFF2-40B4-BE49-F238E27FC236}">
                <a16:creationId xmlns:a16="http://schemas.microsoft.com/office/drawing/2014/main" id="{DED410CD-C1E4-B0B5-D4C8-7645E420FAD4}"/>
              </a:ext>
            </a:extLst>
          </p:cNvPr>
          <p:cNvSpPr>
            <a:spLocks noChangeArrowheads="1"/>
          </p:cNvSpPr>
          <p:nvPr/>
        </p:nvSpPr>
        <p:spPr bwMode="auto">
          <a:xfrm>
            <a:off x="3436404" y="4627563"/>
            <a:ext cx="644407"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Justice Centre </a:t>
            </a:r>
            <a:endParaRPr lang="en-GB" altLang="en-US" sz="1900" dirty="0">
              <a:solidFill>
                <a:schemeClr val="accent2"/>
              </a:solidFill>
              <a:latin typeface="Arial" panose="020B0604020202020204" pitchFamily="34" charset="0"/>
            </a:endParaRPr>
          </a:p>
        </p:txBody>
      </p:sp>
      <p:sp>
        <p:nvSpPr>
          <p:cNvPr id="81" name="Rectangle 49">
            <a:extLst>
              <a:ext uri="{FF2B5EF4-FFF2-40B4-BE49-F238E27FC236}">
                <a16:creationId xmlns:a16="http://schemas.microsoft.com/office/drawing/2014/main" id="{FC3B6B4F-701D-738B-F4A9-6CD069405D4C}"/>
              </a:ext>
            </a:extLst>
          </p:cNvPr>
          <p:cNvSpPr>
            <a:spLocks noChangeArrowheads="1"/>
          </p:cNvSpPr>
          <p:nvPr/>
        </p:nvSpPr>
        <p:spPr bwMode="auto">
          <a:xfrm>
            <a:off x="3607343" y="4443269"/>
            <a:ext cx="936154"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New Democracy Fund</a:t>
            </a:r>
            <a:endParaRPr lang="en-GB" altLang="en-US" sz="1900" dirty="0">
              <a:solidFill>
                <a:schemeClr val="accent2"/>
              </a:solidFill>
              <a:latin typeface="Arial" panose="020B0604020202020204" pitchFamily="34" charset="0"/>
            </a:endParaRPr>
          </a:p>
        </p:txBody>
      </p:sp>
      <p:sp>
        <p:nvSpPr>
          <p:cNvPr id="82" name="Rectangle 49">
            <a:extLst>
              <a:ext uri="{FF2B5EF4-FFF2-40B4-BE49-F238E27FC236}">
                <a16:creationId xmlns:a16="http://schemas.microsoft.com/office/drawing/2014/main" id="{59939B39-F73E-FD25-7D87-B413E053A523}"/>
              </a:ext>
            </a:extLst>
          </p:cNvPr>
          <p:cNvSpPr>
            <a:spLocks noChangeArrowheads="1"/>
          </p:cNvSpPr>
          <p:nvPr/>
        </p:nvSpPr>
        <p:spPr bwMode="auto">
          <a:xfrm>
            <a:off x="2939911" y="4473690"/>
            <a:ext cx="182742" cy="107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700" b="1" dirty="0">
                <a:solidFill>
                  <a:srgbClr val="000000"/>
                </a:solidFill>
                <a:latin typeface="Arial" panose="020B0604020202020204" pitchFamily="34" charset="0"/>
              </a:rPr>
              <a:t>CCF</a:t>
            </a:r>
            <a:endParaRPr lang="en-GB" altLang="en-US" sz="1900"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3532822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a:xfrm>
            <a:off x="255181" y="365125"/>
            <a:ext cx="11469181" cy="1325563"/>
          </a:xfrm>
        </p:spPr>
        <p:txBody>
          <a:bodyPr>
            <a:noAutofit/>
          </a:bodyPr>
          <a:lstStyle/>
          <a:p>
            <a:r>
              <a:rPr lang="en-JE" sz="4000" b="1" dirty="0"/>
              <a:t>POEC - Your opportunity to tell the truth on harm</a:t>
            </a:r>
            <a:r>
              <a:rPr lang="en-GB" sz="4000" b="1" dirty="0"/>
              <a:t>/violence</a:t>
            </a:r>
            <a:r>
              <a:rPr lang="en-JE" sz="4000" b="1" dirty="0"/>
              <a:t> suffered as a result of the Emergencies Act having been invoked </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a:xfrm>
            <a:off x="838200" y="2141537"/>
            <a:ext cx="10515600" cy="4351338"/>
          </a:xfrm>
        </p:spPr>
        <p:txBody>
          <a:bodyPr>
            <a:normAutofit fontScale="92500" lnSpcReduction="10000"/>
          </a:bodyPr>
          <a:lstStyle/>
          <a:p>
            <a:pPr>
              <a:spcBef>
                <a:spcPts val="0"/>
              </a:spcBef>
            </a:pPr>
            <a:r>
              <a:rPr lang="en-US" sz="3200" dirty="0">
                <a:latin typeface="Calibri" panose="020F0502020204030204" pitchFamily="34" charset="0"/>
                <a:ea typeface="Calibri" panose="020F0502020204030204" pitchFamily="34" charset="0"/>
              </a:rPr>
              <a:t>The POEC is also a forum for Participants and Canadians to tell the truth about what people suffered and endured after the Emergencies Act was invoked including: police actions towards the people, including beatings, police blockades, kettling, and state sponsored violence.</a:t>
            </a:r>
          </a:p>
          <a:p>
            <a:pPr>
              <a:spcBef>
                <a:spcPts val="0"/>
              </a:spcBef>
            </a:pPr>
            <a:endParaRPr lang="en-US" sz="3200" dirty="0">
              <a:latin typeface="Calibri" panose="020F0502020204030204" pitchFamily="34" charset="0"/>
              <a:ea typeface="Calibri" panose="020F0502020204030204" pitchFamily="34" charset="0"/>
            </a:endParaRPr>
          </a:p>
          <a:p>
            <a:pPr>
              <a:spcBef>
                <a:spcPts val="0"/>
              </a:spcBef>
            </a:pPr>
            <a:r>
              <a:rPr lang="en-US" sz="3200" dirty="0">
                <a:latin typeface="Calibri" panose="020F0502020204030204" pitchFamily="34" charset="0"/>
                <a:ea typeface="Calibri" panose="020F0502020204030204" pitchFamily="34" charset="0"/>
              </a:rPr>
              <a:t>It is a fact-finding process for six weeks, with a one week policy review. </a:t>
            </a:r>
          </a:p>
          <a:p>
            <a:pPr>
              <a:spcBef>
                <a:spcPts val="0"/>
              </a:spcBef>
            </a:pPr>
            <a:endParaRPr lang="en-US" sz="3200" dirty="0">
              <a:latin typeface="Calibri" panose="020F0502020204030204" pitchFamily="34" charset="0"/>
              <a:ea typeface="Calibri" panose="020F0502020204030204" pitchFamily="34" charset="0"/>
            </a:endParaRPr>
          </a:p>
          <a:p>
            <a:pPr>
              <a:spcBef>
                <a:spcPts val="0"/>
              </a:spcBef>
            </a:pPr>
            <a:r>
              <a:rPr lang="en-US" sz="3200" dirty="0">
                <a:latin typeface="Calibri" panose="020F0502020204030204" pitchFamily="34" charset="0"/>
                <a:ea typeface="Calibri" panose="020F0502020204030204" pitchFamily="34" charset="0"/>
              </a:rPr>
              <a:t>It is an opportunity to tell the story so that this never happens again.</a:t>
            </a:r>
          </a:p>
        </p:txBody>
      </p:sp>
    </p:spTree>
    <p:extLst>
      <p:ext uri="{BB962C8B-B14F-4D97-AF65-F5344CB8AC3E}">
        <p14:creationId xmlns:p14="http://schemas.microsoft.com/office/powerpoint/2010/main" val="38098297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POEC – Tell the story of diversity, inclusion and representation of all Canadians </a:t>
            </a:r>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fontScale="92500" lnSpcReduction="10000"/>
          </a:bodyPr>
          <a:lstStyle/>
          <a:p>
            <a:pPr>
              <a:spcBef>
                <a:spcPts val="0"/>
              </a:spcBef>
            </a:pPr>
            <a:r>
              <a:rPr lang="en-US" dirty="0">
                <a:latin typeface="Calibri" panose="020F0502020204030204" pitchFamily="34" charset="0"/>
                <a:ea typeface="Calibri" panose="020F0502020204030204" pitchFamily="34" charset="0"/>
              </a:rPr>
              <a:t>The POEC is also an opportunity to share with the world at large that the people present in Ottawa and around Canada who were silent supporters, active supporters, observers, and  protestors.</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 That the 2022 Freedom Rights Movement was diverse, inclusive and representative of all Canadians, including race, ethnic background, indigenous, different religious backgrounds, sexual orientation, gay pride, age, grandparents, young families, economic class, the working class, the poor and underrepresented, the elite and wealthy,  gender,  men, women, nonbinary, people with disabilities. </a:t>
            </a:r>
          </a:p>
          <a:p>
            <a:pPr marL="0" indent="0">
              <a:spcBef>
                <a:spcPts val="0"/>
              </a:spcBef>
              <a:buNone/>
            </a:pPr>
            <a:r>
              <a:rPr lang="en-US" dirty="0">
                <a:latin typeface="Calibri" panose="020F0502020204030204" pitchFamily="34" charset="0"/>
                <a:ea typeface="Calibri" panose="020F0502020204030204" pitchFamily="34" charset="0"/>
              </a:rPr>
              <a:t> </a:t>
            </a:r>
          </a:p>
          <a:p>
            <a:pPr>
              <a:spcBef>
                <a:spcPts val="0"/>
              </a:spcBef>
            </a:pPr>
            <a:r>
              <a:rPr lang="en-US" dirty="0">
                <a:latin typeface="Calibri" panose="020F0502020204030204" pitchFamily="34" charset="0"/>
                <a:ea typeface="Calibri" panose="020F0502020204030204" pitchFamily="34" charset="0"/>
              </a:rPr>
              <a:t>All peoples participated from all backgrounds across the country, from every province and territory. </a:t>
            </a: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861493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POEC – Tell the story of peaceful protest</a:t>
            </a:r>
            <a:r>
              <a:rPr lang="en-GB" b="1" dirty="0"/>
              <a:t>ors and human rights or freedom rights defenders</a:t>
            </a:r>
            <a:endParaRPr lang="en-JE" b="1" dirty="0"/>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a:bodyPr>
          <a:lstStyle/>
          <a:p>
            <a:pPr>
              <a:spcBef>
                <a:spcPts val="0"/>
              </a:spcBef>
            </a:pPr>
            <a:r>
              <a:rPr lang="en-US" dirty="0">
                <a:latin typeface="Calibri" panose="020F0502020204030204" pitchFamily="34" charset="0"/>
                <a:ea typeface="Calibri" panose="020F0502020204030204" pitchFamily="34" charset="0"/>
              </a:rPr>
              <a:t>That the protest was peaceful </a:t>
            </a:r>
          </a:p>
          <a:p>
            <a:pPr>
              <a:spcBef>
                <a:spcPts val="0"/>
              </a:spcBef>
            </a:pPr>
            <a:r>
              <a:rPr lang="en-US" dirty="0">
                <a:latin typeface="Calibri" panose="020F0502020204030204" pitchFamily="34" charset="0"/>
                <a:ea typeface="Calibri" panose="020F0502020204030204" pitchFamily="34" charset="0"/>
              </a:rPr>
              <a:t>Humanitarian aid relief </a:t>
            </a:r>
          </a:p>
          <a:p>
            <a:pPr>
              <a:spcBef>
                <a:spcPts val="0"/>
              </a:spcBef>
            </a:pPr>
            <a:r>
              <a:rPr lang="en-US" dirty="0">
                <a:latin typeface="Calibri" panose="020F0502020204030204" pitchFamily="34" charset="0"/>
                <a:ea typeface="Calibri" panose="020F0502020204030204" pitchFamily="34" charset="0"/>
              </a:rPr>
              <a:t>Volunteership </a:t>
            </a:r>
          </a:p>
          <a:p>
            <a:pPr>
              <a:spcBef>
                <a:spcPts val="0"/>
              </a:spcBef>
            </a:pPr>
            <a:r>
              <a:rPr lang="en-US" dirty="0">
                <a:latin typeface="Calibri" panose="020F0502020204030204" pitchFamily="34" charset="0"/>
                <a:ea typeface="Calibri" panose="020F0502020204030204" pitchFamily="34" charset="0"/>
              </a:rPr>
              <a:t>Happiness </a:t>
            </a:r>
          </a:p>
          <a:p>
            <a:pPr>
              <a:spcBef>
                <a:spcPts val="0"/>
              </a:spcBef>
            </a:pPr>
            <a:r>
              <a:rPr lang="en-US" dirty="0">
                <a:latin typeface="Calibri" panose="020F0502020204030204" pitchFamily="34" charset="0"/>
                <a:ea typeface="Calibri" panose="020F0502020204030204" pitchFamily="34" charset="0"/>
              </a:rPr>
              <a:t>Human rights defenders </a:t>
            </a:r>
          </a:p>
          <a:p>
            <a:pPr>
              <a:spcBef>
                <a:spcPts val="0"/>
              </a:spcBef>
            </a:pPr>
            <a:r>
              <a:rPr lang="en-US" dirty="0">
                <a:latin typeface="Calibri" panose="020F0502020204030204" pitchFamily="34" charset="0"/>
                <a:ea typeface="Calibri" panose="020F0502020204030204" pitchFamily="34" charset="0"/>
              </a:rPr>
              <a:t>Freedom rights defenders </a:t>
            </a:r>
          </a:p>
          <a:p>
            <a:pPr>
              <a:spcBef>
                <a:spcPts val="0"/>
              </a:spcBef>
            </a:pPr>
            <a:r>
              <a:rPr lang="en-US" dirty="0">
                <a:latin typeface="Calibri" panose="020F0502020204030204" pitchFamily="34" charset="0"/>
                <a:ea typeface="Calibri" panose="020F0502020204030204" pitchFamily="34" charset="0"/>
              </a:rPr>
              <a:t>Peaceful political dissidents</a:t>
            </a:r>
          </a:p>
          <a:p>
            <a:pPr>
              <a:spcBef>
                <a:spcPts val="0"/>
              </a:spcBef>
            </a:pPr>
            <a:r>
              <a:rPr lang="en-US" dirty="0">
                <a:latin typeface="Calibri" panose="020F0502020204030204" pitchFamily="34" charset="0"/>
                <a:ea typeface="Calibri" panose="020F0502020204030204" pitchFamily="34" charset="0"/>
              </a:rPr>
              <a:t>Using humour to understand </a:t>
            </a:r>
          </a:p>
          <a:p>
            <a:pPr marL="0" marR="0" lvl="0" indent="0">
              <a:spcBef>
                <a:spcPts val="0"/>
              </a:spcBef>
              <a:spcAft>
                <a:spcPts val="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295409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192B9-D857-17FA-6980-E15AD0A20675}"/>
              </a:ext>
            </a:extLst>
          </p:cNvPr>
          <p:cNvSpPr>
            <a:spLocks noGrp="1"/>
          </p:cNvSpPr>
          <p:nvPr>
            <p:ph type="title"/>
          </p:nvPr>
        </p:nvSpPr>
        <p:spPr/>
        <p:txBody>
          <a:bodyPr/>
          <a:lstStyle/>
          <a:p>
            <a:r>
              <a:rPr lang="en-JE" b="1" dirty="0"/>
              <a:t>POEC – how to share your story </a:t>
            </a:r>
            <a:r>
              <a:rPr lang="en-GB" b="1" dirty="0"/>
              <a:t> - October 31, 2022 and Survey</a:t>
            </a:r>
            <a:endParaRPr lang="en-JE" b="1" dirty="0"/>
          </a:p>
        </p:txBody>
      </p:sp>
      <p:sp>
        <p:nvSpPr>
          <p:cNvPr id="3" name="Content Placeholder 2">
            <a:extLst>
              <a:ext uri="{FF2B5EF4-FFF2-40B4-BE49-F238E27FC236}">
                <a16:creationId xmlns:a16="http://schemas.microsoft.com/office/drawing/2014/main" id="{107C36A4-4FDA-6FA4-8820-C2C7685ECAE0}"/>
              </a:ext>
            </a:extLst>
          </p:cNvPr>
          <p:cNvSpPr>
            <a:spLocks noGrp="1"/>
          </p:cNvSpPr>
          <p:nvPr>
            <p:ph idx="1"/>
          </p:nvPr>
        </p:nvSpPr>
        <p:spPr/>
        <p:txBody>
          <a:bodyPr>
            <a:normAutofit fontScale="40000" lnSpcReduction="20000"/>
          </a:bodyPr>
          <a:lstStyle/>
          <a:p>
            <a:pPr>
              <a:spcBef>
                <a:spcPts val="0"/>
              </a:spcBef>
            </a:pPr>
            <a:r>
              <a:rPr lang="en-US" sz="2900" dirty="0">
                <a:latin typeface="Calibri" panose="020F0502020204030204" pitchFamily="34" charset="0"/>
                <a:ea typeface="Calibri" panose="020F0502020204030204" pitchFamily="34" charset="0"/>
              </a:rPr>
              <a:t>Opportunity to share your views: </a:t>
            </a:r>
          </a:p>
          <a:p>
            <a:pPr marL="0" indent="0">
              <a:spcBef>
                <a:spcPts val="0"/>
              </a:spcBef>
              <a:buNone/>
            </a:pPr>
            <a:endParaRPr lang="en-US" sz="2900" dirty="0">
              <a:latin typeface="Calibri" panose="020F0502020204030204" pitchFamily="34" charset="0"/>
              <a:ea typeface="Calibri" panose="020F0502020204030204" pitchFamily="34" charset="0"/>
            </a:endParaRPr>
          </a:p>
          <a:p>
            <a:pPr marL="0" indent="0">
              <a:spcBef>
                <a:spcPts val="0"/>
              </a:spcBef>
              <a:buNone/>
            </a:pPr>
            <a:r>
              <a:rPr lang="en-US" sz="2900" dirty="0">
                <a:latin typeface="Calibri" panose="020F0502020204030204" pitchFamily="34" charset="0"/>
                <a:ea typeface="Calibri" panose="020F0502020204030204" pitchFamily="34" charset="0"/>
                <a:hlinkClick r:id="rId2"/>
              </a:rPr>
              <a:t>https://publicorderemergencycommission.ca/share-your-views/</a:t>
            </a:r>
            <a:r>
              <a:rPr lang="en-US" sz="2900" dirty="0">
                <a:latin typeface="Calibri" panose="020F0502020204030204" pitchFamily="34" charset="0"/>
                <a:ea typeface="Calibri" panose="020F0502020204030204" pitchFamily="34" charset="0"/>
              </a:rPr>
              <a:t> and </a:t>
            </a:r>
            <a:r>
              <a:rPr lang="en-US" sz="2900" b="1" dirty="0">
                <a:latin typeface="Calibri" panose="020F0502020204030204" pitchFamily="34" charset="0"/>
                <a:ea typeface="Calibri" panose="020F0502020204030204" pitchFamily="34" charset="0"/>
              </a:rPr>
              <a:t>contact: </a:t>
            </a:r>
            <a:r>
              <a:rPr lang="en-US" sz="2900" b="1" dirty="0">
                <a:latin typeface="Calibri" panose="020F0502020204030204" pitchFamily="34" charset="0"/>
                <a:ea typeface="Calibri" panose="020F0502020204030204" pitchFamily="34" charset="0"/>
                <a:hlinkClick r:id="rId3"/>
              </a:rPr>
              <a:t>freedomrightsca@prontonmail.com</a:t>
            </a:r>
            <a:r>
              <a:rPr lang="en-US" sz="2900" b="1" dirty="0">
                <a:latin typeface="Calibri" panose="020F0502020204030204" pitchFamily="34" charset="0"/>
                <a:ea typeface="Calibri" panose="020F0502020204030204" pitchFamily="34" charset="0"/>
              </a:rPr>
              <a:t> </a:t>
            </a:r>
          </a:p>
          <a:p>
            <a:pPr marL="0" marR="0" lvl="0" indent="0">
              <a:spcBef>
                <a:spcPts val="0"/>
              </a:spcBef>
              <a:spcAft>
                <a:spcPts val="0"/>
              </a:spcAft>
              <a:buNone/>
            </a:pPr>
            <a:endParaRPr lang="en-US" sz="2900" dirty="0">
              <a:effectLst/>
              <a:latin typeface="Calibri" panose="020F0502020204030204" pitchFamily="34" charset="0"/>
              <a:ea typeface="Calibri" panose="020F0502020204030204" pitchFamily="34" charset="0"/>
            </a:endParaRPr>
          </a:p>
          <a:p>
            <a:pPr marL="0" marR="0" algn="l">
              <a:spcBef>
                <a:spcPts val="0"/>
              </a:spcBef>
              <a:spcAft>
                <a:spcPts val="0"/>
              </a:spcAft>
              <a:buFont typeface="+mj-lt"/>
              <a:buAutoNum type="arabicPeriod"/>
            </a:pPr>
            <a:r>
              <a:rPr lang="en-GB" sz="2900" b="0" i="0" u="sng" strike="noStrike" dirty="0">
                <a:solidFill>
                  <a:srgbClr val="000000"/>
                </a:solidFill>
                <a:effectLst/>
                <a:latin typeface="Calibri" panose="020F0502020204030204" pitchFamily="34" charset="0"/>
              </a:rPr>
              <a:t>It’s Go Time for the Public Inquiry</a:t>
            </a:r>
            <a:r>
              <a:rPr lang="en-GB" sz="2900" b="0" i="0" u="none" strike="noStrike" dirty="0">
                <a:solidFill>
                  <a:srgbClr val="000000"/>
                </a:solidFill>
                <a:effectLst/>
                <a:latin typeface="Calibri" panose="020F0502020204030204" pitchFamily="34" charset="0"/>
              </a:rPr>
              <a:t> – time for freedom loving Canadians to help ensure that the true comes out and that Trudeau’s and the legacy media’s lies do NOT prevail about the Freedom Convoy and what really happened – expose the abuses of government and put another nail in the Trudeau Liberal’s political coffin. </a:t>
            </a:r>
          </a:p>
          <a:p>
            <a:pPr marL="0" marR="0" algn="l">
              <a:spcBef>
                <a:spcPts val="0"/>
              </a:spcBef>
              <a:spcAft>
                <a:spcPts val="0"/>
              </a:spcAft>
              <a:buFont typeface="+mj-lt"/>
              <a:buAutoNum type="arabicPeriod"/>
            </a:pPr>
            <a:endParaRPr lang="en-GB" sz="2900" b="0" i="0" u="none" strike="noStrike" dirty="0">
              <a:solidFill>
                <a:srgbClr val="000000"/>
              </a:solidFill>
              <a:effectLst/>
              <a:latin typeface="Calibri" panose="020F0502020204030204" pitchFamily="34" charset="0"/>
            </a:endParaRPr>
          </a:p>
          <a:p>
            <a:pPr marL="0" marR="0" algn="l">
              <a:spcBef>
                <a:spcPts val="0"/>
              </a:spcBef>
              <a:spcAft>
                <a:spcPts val="0"/>
              </a:spcAft>
              <a:buFont typeface="+mj-lt"/>
              <a:buAutoNum type="arabicPeriod"/>
            </a:pPr>
            <a:r>
              <a:rPr lang="en-GB" sz="2900" b="0" i="0" u="sng" strike="noStrike" dirty="0">
                <a:solidFill>
                  <a:srgbClr val="000000"/>
                </a:solidFill>
                <a:effectLst/>
                <a:latin typeface="Calibri" panose="020F0502020204030204" pitchFamily="34" charset="0"/>
              </a:rPr>
              <a:t>Live map volunteers needed</a:t>
            </a:r>
            <a:r>
              <a:rPr lang="en-GB" sz="2900" b="0" i="0" u="none" strike="noStrike" dirty="0">
                <a:solidFill>
                  <a:srgbClr val="000000"/>
                </a:solidFill>
                <a:effectLst/>
                <a:latin typeface="Calibri" panose="020F0502020204030204" pitchFamily="34" charset="0"/>
              </a:rPr>
              <a:t> – to do the view reviews and data entry to make the interactive map as complete as possible for all locations and dates and times from many angles – more footage needed too </a:t>
            </a:r>
          </a:p>
          <a:p>
            <a:pPr marL="0" marR="0" algn="l">
              <a:spcBef>
                <a:spcPts val="0"/>
              </a:spcBef>
              <a:spcAft>
                <a:spcPts val="0"/>
              </a:spcAft>
              <a:buFont typeface="+mj-lt"/>
              <a:buAutoNum type="arabicPeriod"/>
            </a:pPr>
            <a:endParaRPr lang="en-GB" sz="2900" b="0" i="0" u="none" strike="noStrike" dirty="0">
              <a:solidFill>
                <a:srgbClr val="000000"/>
              </a:solidFill>
              <a:effectLst/>
              <a:latin typeface="Calibri" panose="020F0502020204030204" pitchFamily="34" charset="0"/>
            </a:endParaRPr>
          </a:p>
          <a:p>
            <a:pPr marL="0" marR="0" algn="l">
              <a:spcBef>
                <a:spcPts val="0"/>
              </a:spcBef>
              <a:spcAft>
                <a:spcPts val="0"/>
              </a:spcAft>
              <a:buFont typeface="+mj-lt"/>
              <a:buAutoNum type="arabicPeriod"/>
            </a:pPr>
            <a:r>
              <a:rPr lang="en-GB" sz="2900" b="0" i="0" u="sng" strike="noStrike" dirty="0">
                <a:solidFill>
                  <a:srgbClr val="000000"/>
                </a:solidFill>
                <a:effectLst/>
                <a:latin typeface="Calibri" panose="020F0502020204030204" pitchFamily="34" charset="0"/>
              </a:rPr>
              <a:t>Submit written statements to the Public Inquiry </a:t>
            </a:r>
            <a:r>
              <a:rPr lang="en-GB" sz="2900" b="0" i="0" u="none" strike="noStrike" dirty="0">
                <a:solidFill>
                  <a:srgbClr val="000000"/>
                </a:solidFill>
                <a:effectLst/>
                <a:latin typeface="Calibri" panose="020F0502020204030204" pitchFamily="34" charset="0"/>
              </a:rPr>
              <a:t>– go to Inquiry website – you make written submissions about how you were impacted by the mandates and how positive and important it was Canadians to come together in Ottawa last January and February to hold the line for our rights and freedoms, the Charter, and to say no to government overreach into our lives, jobs, families, and bodies.  </a:t>
            </a:r>
          </a:p>
          <a:p>
            <a:pPr marL="0" marR="0" algn="l">
              <a:spcBef>
                <a:spcPts val="0"/>
              </a:spcBef>
              <a:spcAft>
                <a:spcPts val="0"/>
              </a:spcAft>
              <a:buFont typeface="+mj-lt"/>
              <a:buAutoNum type="arabicPeriod"/>
            </a:pPr>
            <a:endParaRPr lang="en-GB" sz="2900" b="0" i="0" u="none" strike="noStrike" dirty="0">
              <a:solidFill>
                <a:srgbClr val="000000"/>
              </a:solidFill>
              <a:effectLst/>
              <a:latin typeface="Calibri" panose="020F0502020204030204" pitchFamily="34" charset="0"/>
            </a:endParaRPr>
          </a:p>
          <a:p>
            <a:pPr marL="0" marR="0" algn="l">
              <a:spcBef>
                <a:spcPts val="0"/>
              </a:spcBef>
              <a:spcAft>
                <a:spcPts val="0"/>
              </a:spcAft>
              <a:buFont typeface="+mj-lt"/>
              <a:buAutoNum type="arabicPeriod"/>
            </a:pPr>
            <a:r>
              <a:rPr lang="en-GB" sz="2900" b="0" i="0" u="sng" strike="noStrike" dirty="0">
                <a:solidFill>
                  <a:srgbClr val="000000"/>
                </a:solidFill>
                <a:effectLst/>
                <a:latin typeface="Calibri" panose="020F0502020204030204" pitchFamily="34" charset="0"/>
              </a:rPr>
              <a:t>Scope of Confidentiality Undertaking</a:t>
            </a:r>
            <a:r>
              <a:rPr lang="en-GB" sz="2900" b="0" i="0" u="none" strike="noStrike" dirty="0">
                <a:solidFill>
                  <a:srgbClr val="000000"/>
                </a:solidFill>
                <a:effectLst/>
                <a:latin typeface="Calibri" panose="020F0502020204030204" pitchFamily="34" charset="0"/>
              </a:rPr>
              <a:t> -- Only witnesses testifying and lawyers participating in the inquiry hearing have signed it – it only applies for when you have access to the database of documents from government and others – nothing that you know and would want to say is restricted now or in the future – anything that is already in the public domain is not restricted either – nothing will get destroyed </a:t>
            </a:r>
          </a:p>
          <a:p>
            <a:pPr marL="0" marR="0" algn="l">
              <a:spcBef>
                <a:spcPts val="0"/>
              </a:spcBef>
              <a:spcAft>
                <a:spcPts val="0"/>
              </a:spcAft>
              <a:buFont typeface="+mj-lt"/>
              <a:buAutoNum type="arabicPeriod"/>
            </a:pPr>
            <a:endParaRPr lang="en-GB" sz="2900" b="0" i="0" u="none" strike="noStrike" dirty="0">
              <a:solidFill>
                <a:srgbClr val="000000"/>
              </a:solidFill>
              <a:effectLst/>
              <a:latin typeface="Calibri" panose="020F0502020204030204" pitchFamily="34" charset="0"/>
            </a:endParaRPr>
          </a:p>
          <a:p>
            <a:pPr marL="0" marR="0" algn="l">
              <a:spcBef>
                <a:spcPts val="0"/>
              </a:spcBef>
              <a:spcAft>
                <a:spcPts val="0"/>
              </a:spcAft>
              <a:buFont typeface="+mj-lt"/>
              <a:buAutoNum type="arabicPeriod"/>
            </a:pPr>
            <a:r>
              <a:rPr lang="en-GB" sz="2900" b="0" i="0" u="sng" strike="noStrike" dirty="0">
                <a:solidFill>
                  <a:srgbClr val="000000"/>
                </a:solidFill>
                <a:effectLst/>
                <a:latin typeface="Calibri" panose="020F0502020204030204" pitchFamily="34" charset="0"/>
              </a:rPr>
              <a:t>Please watch the Inquiry livestream</a:t>
            </a:r>
            <a:r>
              <a:rPr lang="en-GB" sz="2900" b="0" i="0" u="none" strike="noStrike" dirty="0">
                <a:solidFill>
                  <a:srgbClr val="000000"/>
                </a:solidFill>
                <a:effectLst/>
                <a:latin typeface="Calibri" panose="020F0502020204030204" pitchFamily="34" charset="0"/>
              </a:rPr>
              <a:t> – check the POEC website for details when announced – if you hear a government official lying and know of footage or anything that contradicts it let us know so we can get it to the legal team</a:t>
            </a:r>
          </a:p>
          <a:p>
            <a:pPr marL="0" marR="0" algn="l">
              <a:spcBef>
                <a:spcPts val="0"/>
              </a:spcBef>
              <a:spcAft>
                <a:spcPts val="0"/>
              </a:spcAft>
              <a:buFont typeface="+mj-lt"/>
              <a:buAutoNum type="arabicPeriod"/>
            </a:pPr>
            <a:endParaRPr lang="en-GB" sz="2900" b="0" i="0" u="none" strike="noStrike" dirty="0">
              <a:solidFill>
                <a:srgbClr val="000000"/>
              </a:solidFill>
              <a:effectLst/>
              <a:latin typeface="Calibri" panose="020F0502020204030204" pitchFamily="34" charset="0"/>
            </a:endParaRPr>
          </a:p>
          <a:p>
            <a:pPr marL="0" marR="0" algn="l">
              <a:spcBef>
                <a:spcPts val="0"/>
              </a:spcBef>
              <a:spcAft>
                <a:spcPts val="0"/>
              </a:spcAft>
              <a:buFont typeface="+mj-lt"/>
              <a:buAutoNum type="arabicPeriod"/>
            </a:pPr>
            <a:r>
              <a:rPr lang="en-GB" sz="2900" b="0" i="0" u="none" strike="noStrike" dirty="0">
                <a:solidFill>
                  <a:srgbClr val="000000"/>
                </a:solidFill>
                <a:effectLst/>
                <a:latin typeface="Calibri" panose="020F0502020204030204" pitchFamily="34" charset="0"/>
              </a:rPr>
              <a:t>We are going to be </a:t>
            </a:r>
            <a:r>
              <a:rPr lang="en-GB" sz="2900" b="0" i="0" u="sng" strike="noStrike" dirty="0">
                <a:solidFill>
                  <a:srgbClr val="000000"/>
                </a:solidFill>
                <a:effectLst/>
                <a:latin typeface="Calibri" panose="020F0502020204030204" pitchFamily="34" charset="0"/>
              </a:rPr>
              <a:t>relying heavily on social media</a:t>
            </a:r>
            <a:r>
              <a:rPr lang="en-GB" sz="2900" b="0" i="0" u="none" strike="noStrike" dirty="0">
                <a:solidFill>
                  <a:srgbClr val="000000"/>
                </a:solidFill>
                <a:effectLst/>
                <a:latin typeface="Calibri" panose="020F0502020204030204" pitchFamily="34" charset="0"/>
              </a:rPr>
              <a:t> and doing daily reports about the events in the inquiry – please use your social media reach to get the information far and wide – we have to counter the BS narrative that the government and their captured legacy media will be spreading </a:t>
            </a:r>
          </a:p>
          <a:p>
            <a:pPr marL="0" marR="0" algn="l">
              <a:spcBef>
                <a:spcPts val="0"/>
              </a:spcBef>
              <a:spcAft>
                <a:spcPts val="0"/>
              </a:spcAft>
              <a:buFont typeface="+mj-lt"/>
              <a:buAutoNum type="arabicPeriod"/>
            </a:pPr>
            <a:endParaRPr lang="en-GB" sz="2900" b="0" i="0" u="none" strike="noStrike" dirty="0">
              <a:solidFill>
                <a:srgbClr val="000000"/>
              </a:solidFill>
              <a:effectLst/>
              <a:latin typeface="Calibri" panose="020F0502020204030204" pitchFamily="34" charset="0"/>
            </a:endParaRPr>
          </a:p>
          <a:p>
            <a:pPr marL="0" marR="0" algn="l">
              <a:spcBef>
                <a:spcPts val="0"/>
              </a:spcBef>
              <a:spcAft>
                <a:spcPts val="1000"/>
              </a:spcAft>
              <a:buFont typeface="+mj-lt"/>
              <a:buAutoNum type="arabicPeriod"/>
            </a:pPr>
            <a:r>
              <a:rPr lang="en-GB" sz="2900" b="0" i="0" u="sng" strike="noStrike" dirty="0">
                <a:solidFill>
                  <a:srgbClr val="000000"/>
                </a:solidFill>
                <a:effectLst/>
                <a:latin typeface="Calibri" panose="020F0502020204030204" pitchFamily="34" charset="0"/>
              </a:rPr>
              <a:t>Ottawa People’s Commission</a:t>
            </a:r>
            <a:r>
              <a:rPr lang="en-GB" sz="2900" b="0" i="0" u="none" strike="noStrike" dirty="0">
                <a:solidFill>
                  <a:srgbClr val="000000"/>
                </a:solidFill>
                <a:effectLst/>
                <a:latin typeface="Calibri" panose="020F0502020204030204" pitchFamily="34" charset="0"/>
              </a:rPr>
              <a:t> -- Encourage Ottawa residents/business who saw the convoy as a positive for Ottawa and Canada to attend and speak either in person or virtually in the Ottawa’s People’s Commission on October 5 at 7:00 pm.  Please register and help get the truth out</a:t>
            </a:r>
            <a:endParaRPr lang="en-GB" sz="2900" dirty="0">
              <a:solidFill>
                <a:srgbClr val="000000"/>
              </a:solidFill>
              <a:latin typeface="Calibri" panose="020F0502020204030204" pitchFamily="34" charset="0"/>
              <a:ea typeface="Calibri" panose="020F0502020204030204" pitchFamily="34" charset="0"/>
            </a:endParaRPr>
          </a:p>
          <a:p>
            <a:pPr marL="0" indent="0">
              <a:spcBef>
                <a:spcPts val="0"/>
              </a:spcBef>
              <a:spcAft>
                <a:spcPts val="1000"/>
              </a:spcAft>
              <a:buNone/>
            </a:pPr>
            <a:r>
              <a:rPr lang="en-GB" sz="2900" b="1" dirty="0">
                <a:solidFill>
                  <a:srgbClr val="000000"/>
                </a:solidFill>
                <a:effectLst/>
                <a:latin typeface="Calibri" panose="020F0502020204030204" pitchFamily="34" charset="0"/>
                <a:ea typeface="Calibri" panose="020F0502020204030204" pitchFamily="34" charset="0"/>
              </a:rPr>
              <a:t>WE REALLY WANT TO START ENCOURAGING PEOPLE TO EMAIL US DIRECTLY AT </a:t>
            </a:r>
            <a:r>
              <a:rPr lang="en-GB" sz="2900" b="1" dirty="0">
                <a:solidFill>
                  <a:srgbClr val="000000"/>
                </a:solidFill>
                <a:effectLst/>
                <a:latin typeface="Calibri" panose="020F0502020204030204" pitchFamily="34" charset="0"/>
                <a:ea typeface="Calibri" panose="020F0502020204030204" pitchFamily="34" charset="0"/>
                <a:hlinkClick r:id="rId4"/>
              </a:rPr>
              <a:t>freedomrightsca@protonmail.com</a:t>
            </a:r>
            <a:r>
              <a:rPr lang="en-GB" sz="2900" b="1" dirty="0">
                <a:solidFill>
                  <a:srgbClr val="000000"/>
                </a:solidFill>
                <a:effectLst/>
                <a:latin typeface="Calibri" panose="020F0502020204030204" pitchFamily="34" charset="0"/>
                <a:ea typeface="Calibri" panose="020F0502020204030204" pitchFamily="34" charset="0"/>
              </a:rPr>
              <a:t> so we know exactly how many submissions we get in support. They can send directly to Commission as well. But please send a copy to us, we will then put it in a package for the POEC.</a:t>
            </a:r>
            <a:endParaRPr lang="en-US" sz="1800" b="1" dirty="0">
              <a:latin typeface="Calibri" panose="020F0502020204030204" pitchFamily="34" charset="0"/>
              <a:ea typeface="Calibri" panose="020F0502020204030204" pitchFamily="34" charset="0"/>
            </a:endParaRPr>
          </a:p>
          <a:p>
            <a:pPr marL="0" marR="0" indent="0" algn="l">
              <a:spcBef>
                <a:spcPts val="0"/>
              </a:spcBef>
              <a:spcAft>
                <a:spcPts val="1000"/>
              </a:spcAft>
              <a:buNone/>
            </a:pP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968707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34C7-8CA6-1558-FDB5-E9FA9B2F455A}"/>
              </a:ext>
            </a:extLst>
          </p:cNvPr>
          <p:cNvSpPr>
            <a:spLocks noGrp="1"/>
          </p:cNvSpPr>
          <p:nvPr>
            <p:ph type="title"/>
          </p:nvPr>
        </p:nvSpPr>
        <p:spPr/>
        <p:txBody>
          <a:bodyPr/>
          <a:lstStyle/>
          <a:p>
            <a:r>
              <a:rPr lang="en-JE" b="1" dirty="0"/>
              <a:t>Other Q</a:t>
            </a:r>
            <a:r>
              <a:rPr lang="en-CA" b="1" dirty="0"/>
              <a:t> </a:t>
            </a:r>
            <a:r>
              <a:rPr lang="en-JE" b="1" dirty="0"/>
              <a:t>&amp;</a:t>
            </a:r>
            <a:r>
              <a:rPr lang="en-CA" b="1" dirty="0"/>
              <a:t> </a:t>
            </a:r>
            <a:r>
              <a:rPr lang="en-JE" b="1" dirty="0"/>
              <a:t>A</a:t>
            </a:r>
          </a:p>
        </p:txBody>
      </p:sp>
      <p:sp>
        <p:nvSpPr>
          <p:cNvPr id="3" name="Content Placeholder 2">
            <a:extLst>
              <a:ext uri="{FF2B5EF4-FFF2-40B4-BE49-F238E27FC236}">
                <a16:creationId xmlns:a16="http://schemas.microsoft.com/office/drawing/2014/main" id="{62CCE3EE-8A0F-BDDA-62DA-7A3952A7D18D}"/>
              </a:ext>
            </a:extLst>
          </p:cNvPr>
          <p:cNvSpPr>
            <a:spLocks noGrp="1"/>
          </p:cNvSpPr>
          <p:nvPr>
            <p:ph idx="1"/>
          </p:nvPr>
        </p:nvSpPr>
        <p:spPr/>
        <p:txBody>
          <a:bodyPr>
            <a:normAutofit/>
          </a:bodyPr>
          <a:lstStyle/>
          <a:p>
            <a:pPr algn="l" rtl="0"/>
            <a:r>
              <a:rPr lang="en-GB" b="1" dirty="0">
                <a:solidFill>
                  <a:srgbClr val="000000"/>
                </a:solidFill>
                <a:latin typeface="Calibri" panose="020F0502020204030204" pitchFamily="34" charset="0"/>
              </a:rPr>
              <a:t>C</a:t>
            </a:r>
            <a:r>
              <a:rPr lang="en-GB" b="1" i="0" u="none" strike="noStrike" dirty="0">
                <a:solidFill>
                  <a:srgbClr val="000000"/>
                </a:solidFill>
                <a:effectLst/>
                <a:latin typeface="Calibri" panose="020F0502020204030204" pitchFamily="34" charset="0"/>
              </a:rPr>
              <a:t>an PEOC be postponed? </a:t>
            </a:r>
            <a:r>
              <a:rPr lang="en-GB" b="0" i="0" u="none" strike="noStrike" dirty="0">
                <a:solidFill>
                  <a:srgbClr val="000000"/>
                </a:solidFill>
                <a:effectLst/>
                <a:latin typeface="Calibri" panose="020F0502020204030204" pitchFamily="34" charset="0"/>
              </a:rPr>
              <a:t>No. Pursuant to the Emergencies Act, a report must be produced within 360 days after the </a:t>
            </a:r>
            <a:r>
              <a:rPr lang="en-GB" dirty="0">
                <a:solidFill>
                  <a:srgbClr val="000000"/>
                </a:solidFill>
                <a:latin typeface="Calibri" panose="020F0502020204030204" pitchFamily="34" charset="0"/>
              </a:rPr>
              <a:t>revocation </a:t>
            </a:r>
            <a:r>
              <a:rPr lang="en-GB" b="0" i="0" u="none" strike="noStrike" dirty="0">
                <a:solidFill>
                  <a:srgbClr val="000000"/>
                </a:solidFill>
                <a:effectLst/>
                <a:latin typeface="Calibri" panose="020F0502020204030204" pitchFamily="34" charset="0"/>
              </a:rPr>
              <a:t>and so the deadline for the report is Feb 20, 2023. </a:t>
            </a:r>
          </a:p>
          <a:p>
            <a:pPr algn="l" rtl="0"/>
            <a:r>
              <a:rPr lang="en-GB" b="1" dirty="0">
                <a:solidFill>
                  <a:srgbClr val="000000"/>
                </a:solidFill>
                <a:latin typeface="Calibri" panose="020F0502020204030204" pitchFamily="34" charset="0"/>
              </a:rPr>
              <a:t>Factual Review vs Policy Review: </a:t>
            </a:r>
            <a:r>
              <a:rPr lang="en-GB" dirty="0">
                <a:solidFill>
                  <a:srgbClr val="000000"/>
                </a:solidFill>
                <a:latin typeface="Calibri" panose="020F0502020204030204" pitchFamily="34" charset="0"/>
              </a:rPr>
              <a:t>The Public Order Emergency Commission also has a policy scope wherein it will be looking at all of the evidence, including expert evidence, in order to make policy-related recommendations. This is a consultative process and will be take place for one week after November 25, 2022, when the Factual Finding process has drawn to a close.  </a:t>
            </a:r>
            <a:endParaRPr lang="en-JE" dirty="0"/>
          </a:p>
        </p:txBody>
      </p:sp>
    </p:spTree>
    <p:extLst>
      <p:ext uri="{BB962C8B-B14F-4D97-AF65-F5344CB8AC3E}">
        <p14:creationId xmlns:p14="http://schemas.microsoft.com/office/powerpoint/2010/main" val="7377538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F85A-AACF-2E4A-AAFA-076C91A9F4F3}"/>
              </a:ext>
            </a:extLst>
          </p:cNvPr>
          <p:cNvSpPr>
            <a:spLocks noGrp="1"/>
          </p:cNvSpPr>
          <p:nvPr>
            <p:ph type="title"/>
          </p:nvPr>
        </p:nvSpPr>
        <p:spPr/>
        <p:txBody>
          <a:bodyPr/>
          <a:lstStyle/>
          <a:p>
            <a:r>
              <a:rPr lang="en-JE" b="1" dirty="0"/>
              <a:t>The Confidentiality Undertaking - 1 </a:t>
            </a:r>
          </a:p>
        </p:txBody>
      </p:sp>
      <p:sp>
        <p:nvSpPr>
          <p:cNvPr id="3" name="Content Placeholder 2">
            <a:extLst>
              <a:ext uri="{FF2B5EF4-FFF2-40B4-BE49-F238E27FC236}">
                <a16:creationId xmlns:a16="http://schemas.microsoft.com/office/drawing/2014/main" id="{6468BA73-8378-7081-AFF5-BBF1C0D30858}"/>
              </a:ext>
            </a:extLst>
          </p:cNvPr>
          <p:cNvSpPr>
            <a:spLocks noGrp="1"/>
          </p:cNvSpPr>
          <p:nvPr>
            <p:ph idx="1"/>
          </p:nvPr>
        </p:nvSpPr>
        <p:spPr/>
        <p:txBody>
          <a:bodyPr>
            <a:normAutofit fontScale="62500" lnSpcReduction="20000"/>
          </a:bodyPr>
          <a:lstStyle/>
          <a:p>
            <a:pPr>
              <a:spcBef>
                <a:spcPts val="0"/>
              </a:spcBef>
            </a:pPr>
            <a:r>
              <a:rPr lang="en-US" dirty="0">
                <a:latin typeface="Calibri" panose="020F0502020204030204" pitchFamily="34" charset="0"/>
                <a:ea typeface="Calibri" panose="020F0502020204030204" pitchFamily="34" charset="0"/>
              </a:rPr>
              <a:t>Only witnesses testifying and lawyers representing participants in the Public Order Emergency Inquiry have signed the Confidentiality Undertaking and it applies only to them</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sz="2800" dirty="0">
                <a:effectLst/>
                <a:latin typeface="Calibri" panose="020F0502020204030204" pitchFamily="34" charset="0"/>
                <a:ea typeface="Calibri" panose="020F0502020204030204" pitchFamily="34" charset="0"/>
              </a:rPr>
              <a:t>The Confidentiality Undertaking applies mainly to accessing the Public Order Emergency Database and documents produced to witnesses and their lawyers at the Inquiry so to protect any sensitive information that may be needed to be redacted (removed) before shared with the public as an exhibit </a:t>
            </a:r>
          </a:p>
          <a:p>
            <a:pPr>
              <a:spcBef>
                <a:spcPts val="0"/>
              </a:spcBef>
            </a:pPr>
            <a:endParaRPr lang="en-US" sz="2800" dirty="0">
              <a:effectLst/>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No documents or information are considered confidential that is already publicly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sz="2800" dirty="0">
                <a:effectLst/>
                <a:latin typeface="Calibri" panose="020F0502020204030204" pitchFamily="34" charset="0"/>
                <a:ea typeface="Calibri" panose="020F0502020204030204" pitchFamily="34" charset="0"/>
              </a:rPr>
              <a:t>No documents or information can be destroyed that is alrea</a:t>
            </a:r>
            <a:r>
              <a:rPr lang="en-US" dirty="0">
                <a:latin typeface="Calibri" panose="020F0502020204030204" pitchFamily="34" charset="0"/>
                <a:ea typeface="Calibri" panose="020F0502020204030204" pitchFamily="34" charset="0"/>
              </a:rPr>
              <a:t>dy public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sz="2800" dirty="0">
                <a:effectLst/>
                <a:latin typeface="Calibri" panose="020F0502020204030204" pitchFamily="34" charset="0"/>
                <a:ea typeface="Calibri" panose="020F0502020204030204" pitchFamily="34" charset="0"/>
              </a:rPr>
              <a:t>No </a:t>
            </a:r>
            <a:r>
              <a:rPr lang="en-US" dirty="0">
                <a:latin typeface="Calibri" panose="020F0502020204030204" pitchFamily="34" charset="0"/>
                <a:ea typeface="Calibri" panose="020F0502020204030204" pitchFamily="34" charset="0"/>
              </a:rPr>
              <a:t>documents or information can be destroyed or removed from their owner (the person who owns the documents and information)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The Confidentiality Undertaking does not apply to documents and information already in the possession of people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The Confidentiality Undertaking does not apply to documents and information that are publicly available </a:t>
            </a:r>
          </a:p>
        </p:txBody>
      </p:sp>
    </p:spTree>
    <p:extLst>
      <p:ext uri="{BB962C8B-B14F-4D97-AF65-F5344CB8AC3E}">
        <p14:creationId xmlns:p14="http://schemas.microsoft.com/office/powerpoint/2010/main" val="10770217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0F85A-AACF-2E4A-AAFA-076C91A9F4F3}"/>
              </a:ext>
            </a:extLst>
          </p:cNvPr>
          <p:cNvSpPr>
            <a:spLocks noGrp="1"/>
          </p:cNvSpPr>
          <p:nvPr>
            <p:ph type="title"/>
          </p:nvPr>
        </p:nvSpPr>
        <p:spPr/>
        <p:txBody>
          <a:bodyPr/>
          <a:lstStyle/>
          <a:p>
            <a:r>
              <a:rPr lang="en-JE" b="1" dirty="0"/>
              <a:t>The Confidentiality Undertaking - 2  </a:t>
            </a:r>
          </a:p>
        </p:txBody>
      </p:sp>
      <p:sp>
        <p:nvSpPr>
          <p:cNvPr id="3" name="Content Placeholder 2">
            <a:extLst>
              <a:ext uri="{FF2B5EF4-FFF2-40B4-BE49-F238E27FC236}">
                <a16:creationId xmlns:a16="http://schemas.microsoft.com/office/drawing/2014/main" id="{6468BA73-8378-7081-AFF5-BBF1C0D30858}"/>
              </a:ext>
            </a:extLst>
          </p:cNvPr>
          <p:cNvSpPr>
            <a:spLocks noGrp="1"/>
          </p:cNvSpPr>
          <p:nvPr>
            <p:ph idx="1"/>
          </p:nvPr>
        </p:nvSpPr>
        <p:spPr/>
        <p:txBody>
          <a:bodyPr>
            <a:normAutofit/>
          </a:bodyPr>
          <a:lstStyle/>
          <a:p>
            <a:pPr>
              <a:spcBef>
                <a:spcPts val="0"/>
              </a:spcBef>
            </a:pPr>
            <a:r>
              <a:rPr lang="en-US" sz="2800" dirty="0">
                <a:effectLst/>
                <a:latin typeface="Calibri" panose="020F0502020204030204" pitchFamily="34" charset="0"/>
                <a:ea typeface="Calibri" panose="020F0502020204030204" pitchFamily="34" charset="0"/>
              </a:rPr>
              <a:t>What witnesses testify orally at the Inquiry will not be considered confidential so long as already publicly available and not referring to information provided by the Inquiry which may be considered too sensitive to share with the public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dirty="0">
                <a:latin typeface="Calibri" panose="020F0502020204030204" pitchFamily="34" charset="0"/>
                <a:ea typeface="Calibri" panose="020F0502020204030204" pitchFamily="34" charset="0"/>
              </a:rPr>
              <a:t>The Confidentiality Undertaking does not prevent the participant or witness from discussing their information or experiences outside of the Public Order Emergency Commission </a:t>
            </a:r>
          </a:p>
          <a:p>
            <a:pPr>
              <a:spcBef>
                <a:spcPts val="0"/>
              </a:spcBef>
            </a:pPr>
            <a:endParaRPr lang="en-US" dirty="0">
              <a:latin typeface="Calibri" panose="020F0502020204030204" pitchFamily="34" charset="0"/>
              <a:ea typeface="Calibri" panose="020F0502020204030204" pitchFamily="34" charset="0"/>
            </a:endParaRPr>
          </a:p>
          <a:p>
            <a:pPr>
              <a:spcBef>
                <a:spcPts val="0"/>
              </a:spcBef>
            </a:pPr>
            <a:r>
              <a:rPr lang="en-US" sz="2800" dirty="0">
                <a:effectLst/>
                <a:latin typeface="Calibri" panose="020F0502020204030204" pitchFamily="34" charset="0"/>
                <a:ea typeface="Calibri" panose="020F0502020204030204" pitchFamily="34" charset="0"/>
              </a:rPr>
              <a:t>When a document becomes an exhibit (entered into evidence) at the hearing then the Confidentiality Undertaking no longer applies </a:t>
            </a:r>
          </a:p>
          <a:p>
            <a:pPr>
              <a:spcBef>
                <a:spcPts val="0"/>
              </a:spcBef>
            </a:pP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754626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7F03-4B99-B6FD-CB10-8F0F740421DB}"/>
              </a:ext>
            </a:extLst>
          </p:cNvPr>
          <p:cNvSpPr>
            <a:spLocks noGrp="1"/>
          </p:cNvSpPr>
          <p:nvPr>
            <p:ph type="title"/>
          </p:nvPr>
        </p:nvSpPr>
        <p:spPr/>
        <p:txBody>
          <a:bodyPr/>
          <a:lstStyle/>
          <a:p>
            <a:r>
              <a:rPr lang="en-JE" b="1" dirty="0"/>
              <a:t>Other Parallel Proceses </a:t>
            </a:r>
          </a:p>
        </p:txBody>
      </p:sp>
      <p:sp>
        <p:nvSpPr>
          <p:cNvPr id="3" name="Content Placeholder 2">
            <a:extLst>
              <a:ext uri="{FF2B5EF4-FFF2-40B4-BE49-F238E27FC236}">
                <a16:creationId xmlns:a16="http://schemas.microsoft.com/office/drawing/2014/main" id="{5C1CE23A-8C17-54AE-EEC7-289BC37D8105}"/>
              </a:ext>
            </a:extLst>
          </p:cNvPr>
          <p:cNvSpPr>
            <a:spLocks noGrp="1"/>
          </p:cNvSpPr>
          <p:nvPr>
            <p:ph idx="1"/>
          </p:nvPr>
        </p:nvSpPr>
        <p:spPr/>
        <p:txBody>
          <a:bodyPr/>
          <a:lstStyle/>
          <a:p>
            <a:r>
              <a:rPr lang="en-CA" dirty="0"/>
              <a:t>Judicial Review</a:t>
            </a:r>
          </a:p>
          <a:p>
            <a:r>
              <a:rPr lang="en-JE" dirty="0"/>
              <a:t>Section 62 of the Emergencies Act Parliamentary Review  (Parliament branch)</a:t>
            </a:r>
          </a:p>
          <a:p>
            <a:r>
              <a:rPr lang="en-JE" dirty="0"/>
              <a:t>Ottawa People’s Commission </a:t>
            </a:r>
          </a:p>
          <a:p>
            <a:r>
              <a:rPr lang="en-JE" dirty="0"/>
              <a:t>[enter others] </a:t>
            </a:r>
          </a:p>
        </p:txBody>
      </p:sp>
    </p:spTree>
    <p:extLst>
      <p:ext uri="{BB962C8B-B14F-4D97-AF65-F5344CB8AC3E}">
        <p14:creationId xmlns:p14="http://schemas.microsoft.com/office/powerpoint/2010/main" val="2461492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3B80-1BDF-4E1B-4164-1508E261C298}"/>
              </a:ext>
            </a:extLst>
          </p:cNvPr>
          <p:cNvSpPr>
            <a:spLocks noGrp="1"/>
          </p:cNvSpPr>
          <p:nvPr>
            <p:ph type="title"/>
          </p:nvPr>
        </p:nvSpPr>
        <p:spPr/>
        <p:txBody>
          <a:bodyPr/>
          <a:lstStyle/>
          <a:p>
            <a:r>
              <a:rPr lang="en-JE" b="1" dirty="0"/>
              <a:t>The Emergencies Act Judicial Review Federal Court case  - What</a:t>
            </a:r>
            <a:r>
              <a:rPr lang="en-CA" b="1" dirty="0"/>
              <a:t> is that</a:t>
            </a:r>
            <a:r>
              <a:rPr lang="en-JE" b="1" dirty="0"/>
              <a:t>?</a:t>
            </a:r>
          </a:p>
        </p:txBody>
      </p:sp>
      <p:sp>
        <p:nvSpPr>
          <p:cNvPr id="3" name="Content Placeholder 2">
            <a:extLst>
              <a:ext uri="{FF2B5EF4-FFF2-40B4-BE49-F238E27FC236}">
                <a16:creationId xmlns:a16="http://schemas.microsoft.com/office/drawing/2014/main" id="{99F6724C-1613-1795-9AFA-BC998694C6F2}"/>
              </a:ext>
            </a:extLst>
          </p:cNvPr>
          <p:cNvSpPr>
            <a:spLocks noGrp="1"/>
          </p:cNvSpPr>
          <p:nvPr>
            <p:ph idx="1"/>
          </p:nvPr>
        </p:nvSpPr>
        <p:spPr/>
        <p:txBody>
          <a:bodyPr>
            <a:normAutofit/>
          </a:bodyPr>
          <a:lstStyle/>
          <a:p>
            <a:pPr marL="0" marR="0" lvl="0" indent="0">
              <a:spcBef>
                <a:spcPts val="0"/>
              </a:spcBef>
              <a:spcAft>
                <a:spcPts val="0"/>
              </a:spcAft>
              <a:buNone/>
            </a:pPr>
            <a:r>
              <a:rPr lang="en-US" b="1" dirty="0">
                <a:latin typeface="Calibri" panose="020F0502020204030204" pitchFamily="34" charset="0"/>
                <a:ea typeface="Calibri" panose="020F0502020204030204" pitchFamily="34" charset="0"/>
              </a:rPr>
              <a:t>What is a Judicial Review? </a:t>
            </a:r>
            <a:r>
              <a:rPr lang="en-US" dirty="0">
                <a:latin typeface="Calibri" panose="020F0502020204030204" pitchFamily="34" charset="0"/>
                <a:ea typeface="Calibri" panose="020F0502020204030204" pitchFamily="34" charset="0"/>
              </a:rPr>
              <a:t>It is a mechanism of holding the government (executive branch) to account by taking a government decision to court for the judiciary (judges) to review and decided whether the government was justified in making that decision. If the court finds that the government was not justified in the decision, then the court can find that the government’s decision was </a:t>
            </a:r>
            <a:r>
              <a:rPr lang="en-US" i="1" dirty="0">
                <a:latin typeface="Calibri" panose="020F0502020204030204" pitchFamily="34" charset="0"/>
                <a:ea typeface="Calibri" panose="020F0502020204030204" pitchFamily="34" charset="0"/>
              </a:rPr>
              <a:t>ultra vires </a:t>
            </a:r>
            <a:r>
              <a:rPr lang="en-US" dirty="0">
                <a:latin typeface="Calibri" panose="020F0502020204030204" pitchFamily="34" charset="0"/>
                <a:ea typeface="Calibri" panose="020F0502020204030204" pitchFamily="34" charset="0"/>
              </a:rPr>
              <a:t>(outside the powers) or unlawful. </a:t>
            </a:r>
          </a:p>
        </p:txBody>
      </p:sp>
    </p:spTree>
    <p:extLst>
      <p:ext uri="{BB962C8B-B14F-4D97-AF65-F5344CB8AC3E}">
        <p14:creationId xmlns:p14="http://schemas.microsoft.com/office/powerpoint/2010/main" val="29276803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43B80-1BDF-4E1B-4164-1508E261C298}"/>
              </a:ext>
            </a:extLst>
          </p:cNvPr>
          <p:cNvSpPr>
            <a:spLocks noGrp="1"/>
          </p:cNvSpPr>
          <p:nvPr>
            <p:ph type="title"/>
          </p:nvPr>
        </p:nvSpPr>
        <p:spPr/>
        <p:txBody>
          <a:bodyPr/>
          <a:lstStyle/>
          <a:p>
            <a:r>
              <a:rPr lang="en-JE" b="1" dirty="0"/>
              <a:t>The Emergencies Act Judicial Review Federal Court case  - Who?</a:t>
            </a:r>
          </a:p>
        </p:txBody>
      </p:sp>
      <p:sp>
        <p:nvSpPr>
          <p:cNvPr id="3" name="Content Placeholder 2">
            <a:extLst>
              <a:ext uri="{FF2B5EF4-FFF2-40B4-BE49-F238E27FC236}">
                <a16:creationId xmlns:a16="http://schemas.microsoft.com/office/drawing/2014/main" id="{99F6724C-1613-1795-9AFA-BC998694C6F2}"/>
              </a:ext>
            </a:extLst>
          </p:cNvPr>
          <p:cNvSpPr>
            <a:spLocks noGrp="1"/>
          </p:cNvSpPr>
          <p:nvPr>
            <p:ph idx="1"/>
          </p:nvPr>
        </p:nvSpPr>
        <p:spPr/>
        <p:txBody>
          <a:bodyPr>
            <a:normAutofit fontScale="62500" lnSpcReduction="20000"/>
          </a:bodyPr>
          <a:lstStyle/>
          <a:p>
            <a:pPr>
              <a:spcBef>
                <a:spcPts val="0"/>
              </a:spcBef>
            </a:pPr>
            <a:r>
              <a:rPr lang="en-US" sz="2800" dirty="0">
                <a:effectLst/>
                <a:latin typeface="Calibri" panose="020F0502020204030204" pitchFamily="34" charset="0"/>
                <a:ea typeface="Calibri" panose="020F0502020204030204" pitchFamily="34" charset="0"/>
              </a:rPr>
              <a:t>After the government (the executive branc</a:t>
            </a:r>
            <a:r>
              <a:rPr lang="en-US" dirty="0">
                <a:latin typeface="Calibri" panose="020F0502020204030204" pitchFamily="34" charset="0"/>
                <a:ea typeface="Calibri" panose="020F0502020204030204" pitchFamily="34" charset="0"/>
              </a:rPr>
              <a:t>h) invoked the </a:t>
            </a:r>
            <a:r>
              <a:rPr lang="en-US" i="1" dirty="0">
                <a:latin typeface="Calibri" panose="020F0502020204030204" pitchFamily="34" charset="0"/>
                <a:ea typeface="Calibri" panose="020F0502020204030204" pitchFamily="34" charset="0"/>
              </a:rPr>
              <a:t>Emergencies Act , </a:t>
            </a:r>
            <a:r>
              <a:rPr lang="en-US" dirty="0">
                <a:latin typeface="Calibri" panose="020F0502020204030204" pitchFamily="34" charset="0"/>
                <a:ea typeface="Calibri" panose="020F0502020204030204" pitchFamily="34" charset="0"/>
              </a:rPr>
              <a:t>there were four applications made to the Federal Court in Ottawa for a judicial review of the government’s decision to invoke the EA. </a:t>
            </a:r>
          </a:p>
          <a:p>
            <a:pPr marL="0" indent="0">
              <a:spcBef>
                <a:spcPts val="0"/>
              </a:spcBef>
              <a:buNone/>
            </a:pPr>
            <a:endParaRPr lang="en-US" sz="2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2800" dirty="0">
                <a:effectLst/>
                <a:latin typeface="Calibri" panose="020F0502020204030204" pitchFamily="34" charset="0"/>
                <a:ea typeface="Calibri" panose="020F0502020204030204" pitchFamily="34" charset="0"/>
              </a:rPr>
              <a:t>The four applica</a:t>
            </a:r>
            <a:r>
              <a:rPr lang="en-US" dirty="0">
                <a:latin typeface="Calibri" panose="020F0502020204030204" pitchFamily="34" charset="0"/>
                <a:ea typeface="Calibri" panose="020F0502020204030204" pitchFamily="34" charset="0"/>
              </a:rPr>
              <a:t>tions were brought by the following four groups:</a:t>
            </a:r>
          </a:p>
          <a:p>
            <a:pPr marL="0" marR="0" lvl="0" indent="0">
              <a:spcBef>
                <a:spcPts val="0"/>
              </a:spcBef>
              <a:spcAft>
                <a:spcPts val="0"/>
              </a:spcAft>
              <a:buNone/>
            </a:pPr>
            <a:endParaRPr lang="en-US" dirty="0">
              <a:latin typeface="Calibri" panose="020F0502020204030204" pitchFamily="34" charset="0"/>
              <a:ea typeface="Calibri" panose="020F0502020204030204" pitchFamily="34" charset="0"/>
            </a:endParaRPr>
          </a:p>
          <a:p>
            <a:pPr lvl="1">
              <a:spcBef>
                <a:spcPts val="0"/>
              </a:spcBef>
            </a:pPr>
            <a:r>
              <a:rPr lang="en-US" dirty="0">
                <a:effectLst/>
                <a:latin typeface="Calibri" panose="020F0502020204030204" pitchFamily="34" charset="0"/>
                <a:ea typeface="Calibri" panose="020F0502020204030204" pitchFamily="34" charset="0"/>
              </a:rPr>
              <a:t>Canadian Civil Liberties Association </a:t>
            </a:r>
          </a:p>
          <a:p>
            <a:pPr lvl="1">
              <a:spcBef>
                <a:spcPts val="0"/>
              </a:spcBef>
            </a:pPr>
            <a:r>
              <a:rPr lang="en-US" dirty="0">
                <a:latin typeface="Calibri" panose="020F0502020204030204" pitchFamily="34" charset="0"/>
                <a:ea typeface="Calibri" panose="020F0502020204030204" pitchFamily="34" charset="0"/>
              </a:rPr>
              <a:t>Canadian Constitution Foundation</a:t>
            </a:r>
          </a:p>
          <a:p>
            <a:pPr lvl="1">
              <a:spcBef>
                <a:spcPts val="0"/>
              </a:spcBef>
            </a:pPr>
            <a:r>
              <a:rPr lang="en-US" dirty="0">
                <a:effectLst/>
                <a:latin typeface="Calibri" panose="020F0502020204030204" pitchFamily="34" charset="0"/>
                <a:ea typeface="Calibri" panose="020F0502020204030204" pitchFamily="34" charset="0"/>
              </a:rPr>
              <a:t>Canadian Frontline Nurses and Kristen Nagle </a:t>
            </a:r>
          </a:p>
          <a:p>
            <a:pPr lvl="1">
              <a:spcBef>
                <a:spcPts val="0"/>
              </a:spcBef>
            </a:pPr>
            <a:r>
              <a:rPr lang="en-US" dirty="0">
                <a:effectLst/>
                <a:latin typeface="Calibri" panose="020F0502020204030204" pitchFamily="34" charset="0"/>
                <a:ea typeface="Calibri" panose="020F0502020204030204" pitchFamily="34" charset="0"/>
              </a:rPr>
              <a:t>Four </a:t>
            </a:r>
            <a:r>
              <a:rPr lang="en-US" dirty="0">
                <a:latin typeface="Calibri" panose="020F0502020204030204" pitchFamily="34" charset="0"/>
                <a:ea typeface="Calibri" panose="020F0502020204030204" pitchFamily="34" charset="0"/>
              </a:rPr>
              <a:t>Persons: Jeremiah Jost, Vincent Gircys, Edward Cornell and Harold Ristau. </a:t>
            </a:r>
          </a:p>
          <a:p>
            <a:pPr marL="0" marR="0" lvl="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2800" dirty="0">
                <a:effectLst/>
                <a:latin typeface="Calibri" panose="020F0502020204030204" pitchFamily="34" charset="0"/>
                <a:ea typeface="Calibri" panose="020F0502020204030204" pitchFamily="34" charset="0"/>
              </a:rPr>
              <a:t>An application can only be brought by a person that has been directly impacted and suffered harm as a result of the government’s decision or an organization with public interest standing. </a:t>
            </a:r>
          </a:p>
          <a:p>
            <a:pPr marL="0" marR="0" lvl="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dirty="0">
                <a:latin typeface="Calibri" panose="020F0502020204030204" pitchFamily="34" charset="0"/>
                <a:ea typeface="Calibri" panose="020F0502020204030204" pitchFamily="34" charset="0"/>
              </a:rPr>
              <a:t>Edward Cornell and Vincent Gircys had their bank accounts frozen. Jeremiah Jost suffered physical harm and witnessed the horse trampling of the indigenous woman and Reverand Ristau suffered as a result of practicing his religious beliefs. </a:t>
            </a:r>
            <a:endParaRPr lang="en-US" sz="2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endParaRPr lang="en-US" sz="2800" dirty="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dirty="0">
                <a:latin typeface="Calibri" panose="020F0502020204030204" pitchFamily="34" charset="0"/>
                <a:ea typeface="Calibri" panose="020F0502020204030204" pitchFamily="34" charset="0"/>
              </a:rPr>
              <a:t>These four cases are being case managed together and  a hearing has not yet been scheduled, perhaps in March 2023. The federal court in Ottawa will review all of the evidence available on the record regarding the government’s decision to invoke the Emergencies Act. </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952668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67AA98-8EC9-5F94-7AE8-07B158985275}"/>
              </a:ext>
            </a:extLst>
          </p:cNvPr>
          <p:cNvSpPr>
            <a:spLocks noGrp="1"/>
          </p:cNvSpPr>
          <p:nvPr>
            <p:ph type="title"/>
          </p:nvPr>
        </p:nvSpPr>
        <p:spPr>
          <a:xfrm>
            <a:off x="804672" y="1412489"/>
            <a:ext cx="2871095" cy="2127124"/>
          </a:xfrm>
        </p:spPr>
        <p:txBody>
          <a:bodyPr vert="horz" lIns="91440" tIns="45720" rIns="91440" bIns="45720" rtlCol="0" anchor="t">
            <a:normAutofit/>
          </a:bodyPr>
          <a:lstStyle/>
          <a:p>
            <a:r>
              <a:rPr lang="en-US" sz="2800" b="1" kern="1200" dirty="0">
                <a:solidFill>
                  <a:schemeClr val="bg1"/>
                </a:solidFill>
                <a:latin typeface="+mj-lt"/>
                <a:ea typeface="+mj-ea"/>
                <a:cs typeface="+mj-cs"/>
              </a:rPr>
              <a:t>Freedom Rights Movement External Stakeholder Groups</a:t>
            </a:r>
          </a:p>
        </p:txBody>
      </p:sp>
      <p:sp>
        <p:nvSpPr>
          <p:cNvPr id="3" name="Content Placeholder 2">
            <a:extLst>
              <a:ext uri="{FF2B5EF4-FFF2-40B4-BE49-F238E27FC236}">
                <a16:creationId xmlns:a16="http://schemas.microsoft.com/office/drawing/2014/main" id="{83032821-B27B-4484-A3DF-189CC32440F6}"/>
              </a:ext>
            </a:extLst>
          </p:cNvPr>
          <p:cNvSpPr>
            <a:spLocks noGrp="1"/>
          </p:cNvSpPr>
          <p:nvPr>
            <p:ph idx="1"/>
          </p:nvPr>
        </p:nvSpPr>
        <p:spPr>
          <a:xfrm>
            <a:off x="5198993" y="1412489"/>
            <a:ext cx="2926080" cy="4363844"/>
          </a:xfrm>
        </p:spPr>
        <p:txBody>
          <a:bodyPr vert="horz" lIns="91440" tIns="45720" rIns="91440" bIns="45720" rtlCol="0">
            <a:normAutofit/>
          </a:bodyPr>
          <a:lstStyle/>
          <a:p>
            <a:r>
              <a:rPr lang="en-US" sz="2000" dirty="0"/>
              <a:t>Government </a:t>
            </a:r>
          </a:p>
          <a:p>
            <a:r>
              <a:rPr lang="en-US" sz="2000" dirty="0"/>
              <a:t>Foreign influence groups &amp; foreign governments</a:t>
            </a:r>
          </a:p>
          <a:p>
            <a:r>
              <a:rPr lang="en-US" sz="2000" dirty="0"/>
              <a:t>Bigpharma</a:t>
            </a:r>
          </a:p>
          <a:p>
            <a:r>
              <a:rPr lang="en-US" sz="2000" dirty="0"/>
              <a:t>Commercial groups </a:t>
            </a:r>
          </a:p>
          <a:p>
            <a:r>
              <a:rPr lang="en-US" sz="2000" dirty="0"/>
              <a:t>Political elite</a:t>
            </a:r>
          </a:p>
          <a:p>
            <a:r>
              <a:rPr lang="en-US" sz="2000" dirty="0"/>
              <a:t>Billionaires </a:t>
            </a:r>
          </a:p>
          <a:p>
            <a:r>
              <a:rPr lang="en-US" sz="2000" dirty="0"/>
              <a:t>Some civil servants </a:t>
            </a:r>
          </a:p>
          <a:p>
            <a:r>
              <a:rPr lang="en-US" sz="2000" dirty="0"/>
              <a:t>Canadians</a:t>
            </a:r>
          </a:p>
          <a:p>
            <a:r>
              <a:rPr lang="en-US" sz="2000" dirty="0"/>
              <a:t>Political parties</a:t>
            </a:r>
          </a:p>
          <a:p>
            <a:endParaRPr lang="en-US" sz="2000" dirty="0"/>
          </a:p>
          <a:p>
            <a:endParaRPr lang="en-US" sz="2000" dirty="0"/>
          </a:p>
        </p:txBody>
      </p:sp>
      <p:sp>
        <p:nvSpPr>
          <p:cNvPr id="4" name="Content Placeholder 2">
            <a:extLst>
              <a:ext uri="{FF2B5EF4-FFF2-40B4-BE49-F238E27FC236}">
                <a16:creationId xmlns:a16="http://schemas.microsoft.com/office/drawing/2014/main" id="{E3A3B2D5-09C0-AB22-6BFA-F73751DA2FA5}"/>
              </a:ext>
            </a:extLst>
          </p:cNvPr>
          <p:cNvSpPr txBox="1">
            <a:spLocks/>
          </p:cNvSpPr>
          <p:nvPr/>
        </p:nvSpPr>
        <p:spPr>
          <a:xfrm>
            <a:off x="8451604" y="1412489"/>
            <a:ext cx="2926080"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a:p>
            <a:r>
              <a:rPr lang="en-US" sz="2000" dirty="0"/>
              <a:t>Anti-anti-vaxxers</a:t>
            </a:r>
          </a:p>
          <a:p>
            <a:r>
              <a:rPr lang="en-US" sz="2000" dirty="0"/>
              <a:t>Anti-protestors </a:t>
            </a:r>
          </a:p>
          <a:p>
            <a:r>
              <a:rPr lang="en-US" sz="2000" dirty="0"/>
              <a:t>Pro-hate groups </a:t>
            </a:r>
          </a:p>
          <a:p>
            <a:r>
              <a:rPr lang="en-US" sz="2000" dirty="0"/>
              <a:t>Anti-Hate network </a:t>
            </a:r>
          </a:p>
          <a:p>
            <a:r>
              <a:rPr lang="en-US" sz="2000" dirty="0"/>
              <a:t>Mainstream media </a:t>
            </a:r>
          </a:p>
          <a:p>
            <a:r>
              <a:rPr lang="en-US" sz="2000" dirty="0"/>
              <a:t>Medical Experts</a:t>
            </a:r>
          </a:p>
          <a:p>
            <a:r>
              <a:rPr lang="en-US" sz="2000" dirty="0"/>
              <a:t>Judges</a:t>
            </a:r>
          </a:p>
        </p:txBody>
      </p:sp>
    </p:spTree>
    <p:extLst>
      <p:ext uri="{BB962C8B-B14F-4D97-AF65-F5344CB8AC3E}">
        <p14:creationId xmlns:p14="http://schemas.microsoft.com/office/powerpoint/2010/main" val="315610412"/>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2452-9257-5EBE-A36A-5648143B97B0}"/>
              </a:ext>
            </a:extLst>
          </p:cNvPr>
          <p:cNvSpPr>
            <a:spLocks noGrp="1"/>
          </p:cNvSpPr>
          <p:nvPr>
            <p:ph type="title"/>
          </p:nvPr>
        </p:nvSpPr>
        <p:spPr/>
        <p:txBody>
          <a:bodyPr/>
          <a:lstStyle/>
          <a:p>
            <a:r>
              <a:rPr lang="en-JE" b="1" dirty="0"/>
              <a:t>Some thoughts…</a:t>
            </a:r>
          </a:p>
        </p:txBody>
      </p:sp>
      <p:sp>
        <p:nvSpPr>
          <p:cNvPr id="3" name="Content Placeholder 2">
            <a:extLst>
              <a:ext uri="{FF2B5EF4-FFF2-40B4-BE49-F238E27FC236}">
                <a16:creationId xmlns:a16="http://schemas.microsoft.com/office/drawing/2014/main" id="{8F6E9B77-674A-0D04-14AA-9E3A2ABECD70}"/>
              </a:ext>
            </a:extLst>
          </p:cNvPr>
          <p:cNvSpPr>
            <a:spLocks noGrp="1"/>
          </p:cNvSpPr>
          <p:nvPr>
            <p:ph idx="1"/>
          </p:nvPr>
        </p:nvSpPr>
        <p:spPr/>
        <p:txBody>
          <a:bodyPr>
            <a:normAutofit fontScale="77500" lnSpcReduction="20000"/>
          </a:bodyPr>
          <a:lstStyle/>
          <a:p>
            <a:r>
              <a:rPr lang="en-JE" dirty="0"/>
              <a:t>Canada is a country that does not support captial punishment, torture, inhumane treatment, insults, injury, or simply being mean to others - so if that stands true then how can Canada support police beatings and kettling of Canadian civilians? </a:t>
            </a:r>
          </a:p>
          <a:p>
            <a:r>
              <a:rPr lang="en-JE" dirty="0"/>
              <a:t>There shou</a:t>
            </a:r>
            <a:r>
              <a:rPr lang="en-GB" dirty="0"/>
              <a:t>ld</a:t>
            </a:r>
            <a:r>
              <a:rPr lang="en-JE" dirty="0"/>
              <a:t> be a zero tolerance always for state sponsored beatings of and violence towards civilians. </a:t>
            </a:r>
          </a:p>
          <a:p>
            <a:r>
              <a:rPr lang="en-JE" dirty="0"/>
              <a:t>Rule of law and seperation of powers being tested, that is seperation of executive (cabinet, governor in council, prime minister), legislative (parliamenty, house of commons, senate) and judiciary (our courts). </a:t>
            </a:r>
          </a:p>
          <a:p>
            <a:r>
              <a:rPr lang="en-JE" dirty="0"/>
              <a:t>Challenge </a:t>
            </a:r>
            <a:r>
              <a:rPr lang="en-GB" dirty="0"/>
              <a:t>wi</a:t>
            </a:r>
            <a:r>
              <a:rPr lang="en-JE" dirty="0"/>
              <a:t>th POEC, is that the executive is examining </a:t>
            </a:r>
            <a:r>
              <a:rPr lang="en-GB" dirty="0"/>
              <a:t>th</a:t>
            </a:r>
            <a:r>
              <a:rPr lang="en-JE" dirty="0"/>
              <a:t>e actions of the exeuctive </a:t>
            </a:r>
          </a:p>
          <a:p>
            <a:r>
              <a:rPr lang="en-JE" dirty="0"/>
              <a:t>Positive aspect of Judicial Review cases, the Judiciary examining the actions of </a:t>
            </a:r>
            <a:r>
              <a:rPr lang="en-GB" dirty="0"/>
              <a:t>th</a:t>
            </a:r>
            <a:r>
              <a:rPr lang="en-JE" dirty="0"/>
              <a:t>e Exeuctive (independ</a:t>
            </a:r>
            <a:r>
              <a:rPr lang="en-GB" dirty="0"/>
              <a:t>e</a:t>
            </a:r>
            <a:r>
              <a:rPr lang="en-JE" dirty="0"/>
              <a:t>nce) </a:t>
            </a:r>
          </a:p>
          <a:p>
            <a:r>
              <a:rPr lang="en-JE" dirty="0"/>
              <a:t>Positive of </a:t>
            </a:r>
            <a:r>
              <a:rPr lang="en-GB" dirty="0"/>
              <a:t>th</a:t>
            </a:r>
            <a:r>
              <a:rPr lang="en-JE" dirty="0"/>
              <a:t>e Parliamentary Review process (section 62 of EA) is that it is independ</a:t>
            </a:r>
            <a:r>
              <a:rPr lang="en-GB" dirty="0"/>
              <a:t>e</a:t>
            </a:r>
            <a:r>
              <a:rPr lang="en-JE" dirty="0"/>
              <a:t>nt from Executive. </a:t>
            </a:r>
          </a:p>
          <a:p>
            <a:r>
              <a:rPr lang="en-JE" dirty="0"/>
              <a:t>Checks and Balances in a democracy ….</a:t>
            </a:r>
          </a:p>
        </p:txBody>
      </p:sp>
    </p:spTree>
    <p:extLst>
      <p:ext uri="{BB962C8B-B14F-4D97-AF65-F5344CB8AC3E}">
        <p14:creationId xmlns:p14="http://schemas.microsoft.com/office/powerpoint/2010/main" val="3960508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978DE1-8B31-4C5F-A2A2-97B0E0CE16EB}"/>
              </a:ext>
            </a:extLst>
          </p:cNvPr>
          <p:cNvSpPr>
            <a:spLocks noGrp="1"/>
          </p:cNvSpPr>
          <p:nvPr>
            <p:ph type="title"/>
          </p:nvPr>
        </p:nvSpPr>
        <p:spPr>
          <a:xfrm>
            <a:off x="1371597" y="348865"/>
            <a:ext cx="10044023" cy="877729"/>
          </a:xfrm>
        </p:spPr>
        <p:txBody>
          <a:bodyPr anchor="ctr">
            <a:normAutofit/>
          </a:bodyPr>
          <a:lstStyle/>
          <a:p>
            <a:r>
              <a:rPr lang="en-GB" sz="4000" b="1" dirty="0">
                <a:solidFill>
                  <a:srgbClr val="FFFFFF"/>
                </a:solidFill>
              </a:rPr>
              <a:t>Daily Rituals </a:t>
            </a:r>
            <a:endParaRPr lang="en-US" sz="4000" b="1" dirty="0">
              <a:solidFill>
                <a:srgbClr val="FFFFFF"/>
              </a:solidFill>
            </a:endParaRPr>
          </a:p>
        </p:txBody>
      </p:sp>
      <p:graphicFrame>
        <p:nvGraphicFramePr>
          <p:cNvPr id="5" name="Content Placeholder 2">
            <a:extLst>
              <a:ext uri="{FF2B5EF4-FFF2-40B4-BE49-F238E27FC236}">
                <a16:creationId xmlns:a16="http://schemas.microsoft.com/office/drawing/2014/main" id="{C6BF19E1-DBCC-ADAC-C03A-D820049D5CF1}"/>
              </a:ext>
            </a:extLst>
          </p:cNvPr>
          <p:cNvGraphicFramePr>
            <a:graphicFrameLocks noGrp="1"/>
          </p:cNvGraphicFramePr>
          <p:nvPr>
            <p:ph idx="1"/>
            <p:extLst>
              <p:ext uri="{D42A27DB-BD31-4B8C-83A1-F6EECF244321}">
                <p14:modId xmlns:p14="http://schemas.microsoft.com/office/powerpoint/2010/main" val="375127354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56072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03F47DCD-E1CA-4668-BF9C-F5C0D9A328BF}"/>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rPr>
              <a:t>Their Narrative </a:t>
            </a:r>
            <a:endParaRPr lang="en-US" sz="4000" b="1" dirty="0">
              <a:solidFill>
                <a:srgbClr val="FFFFFF"/>
              </a:solidFill>
            </a:endParaRPr>
          </a:p>
        </p:txBody>
      </p:sp>
      <p:sp>
        <p:nvSpPr>
          <p:cNvPr id="3" name="Content Placeholder 2">
            <a:extLst>
              <a:ext uri="{FF2B5EF4-FFF2-40B4-BE49-F238E27FC236}">
                <a16:creationId xmlns:a16="http://schemas.microsoft.com/office/drawing/2014/main" id="{4AD708C0-7E14-4A75-8A4C-B64D60F2675E}"/>
              </a:ext>
            </a:extLst>
          </p:cNvPr>
          <p:cNvSpPr>
            <a:spLocks noGrp="1"/>
          </p:cNvSpPr>
          <p:nvPr>
            <p:ph idx="1"/>
          </p:nvPr>
        </p:nvSpPr>
        <p:spPr>
          <a:xfrm>
            <a:off x="1367624" y="2490436"/>
            <a:ext cx="9708995" cy="3567173"/>
          </a:xfrm>
        </p:spPr>
        <p:txBody>
          <a:bodyPr anchor="ctr">
            <a:normAutofit/>
          </a:bodyPr>
          <a:lstStyle/>
          <a:p>
            <a:r>
              <a:rPr lang="en-GB" sz="2400" dirty="0"/>
              <a:t>Illegal protest</a:t>
            </a:r>
          </a:p>
          <a:p>
            <a:r>
              <a:rPr lang="en-GB" sz="2400" dirty="0"/>
              <a:t>Insufficient municipal and provincial resources (police) </a:t>
            </a:r>
          </a:p>
          <a:p>
            <a:r>
              <a:rPr lang="en-GB" sz="2400" dirty="0"/>
              <a:t>EA invocation justified because: </a:t>
            </a:r>
          </a:p>
          <a:p>
            <a:r>
              <a:rPr lang="en-GB" sz="2400" dirty="0"/>
              <a:t>Violence (s.2c of CSIS act) – honking, idling, diesel, beating up a homeless person, microaggressions, trucks are weapons, breaking health regulations, economic loss (businesses, food industry) </a:t>
            </a:r>
          </a:p>
          <a:p>
            <a:r>
              <a:rPr lang="en-GB" sz="2400" dirty="0"/>
              <a:t>Sedition (s2d of CSIS act) – MOU to overthrow the government, white supremacist, confederate flags, nazi flag, desecration of national monument and terry fox monument</a:t>
            </a:r>
            <a:endParaRPr lang="en-US" sz="2400" dirty="0"/>
          </a:p>
        </p:txBody>
      </p:sp>
    </p:spTree>
    <p:extLst>
      <p:ext uri="{BB962C8B-B14F-4D97-AF65-F5344CB8AC3E}">
        <p14:creationId xmlns:p14="http://schemas.microsoft.com/office/powerpoint/2010/main" val="2121250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B1F0D2E3-3446-4F04-B71A-5539BF8DD7F2}"/>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rPr>
              <a:t>Our Narrative  - Who we are and why the protest </a:t>
            </a:r>
            <a:endParaRPr lang="en-US" sz="4000" b="1" dirty="0">
              <a:solidFill>
                <a:srgbClr val="FFFFFF"/>
              </a:solidFill>
            </a:endParaRPr>
          </a:p>
        </p:txBody>
      </p:sp>
      <p:sp>
        <p:nvSpPr>
          <p:cNvPr id="3" name="Content Placeholder 2">
            <a:extLst>
              <a:ext uri="{FF2B5EF4-FFF2-40B4-BE49-F238E27FC236}">
                <a16:creationId xmlns:a16="http://schemas.microsoft.com/office/drawing/2014/main" id="{5F7EC744-38D4-4B08-B104-ABC8423EB266}"/>
              </a:ext>
            </a:extLst>
          </p:cNvPr>
          <p:cNvSpPr>
            <a:spLocks noGrp="1"/>
          </p:cNvSpPr>
          <p:nvPr>
            <p:ph idx="1"/>
          </p:nvPr>
        </p:nvSpPr>
        <p:spPr>
          <a:xfrm>
            <a:off x="1367624" y="2490436"/>
            <a:ext cx="9708995" cy="3567173"/>
          </a:xfrm>
        </p:spPr>
        <p:txBody>
          <a:bodyPr anchor="ctr">
            <a:normAutofit/>
          </a:bodyPr>
          <a:lstStyle/>
          <a:p>
            <a:r>
              <a:rPr lang="en-GB" sz="2400" dirty="0"/>
              <a:t>Peaceful protest, lawful protest (Charter Right)</a:t>
            </a:r>
          </a:p>
          <a:p>
            <a:r>
              <a:rPr lang="en-GB" sz="2400" dirty="0"/>
              <a:t>Human/Freedom Rights defendants</a:t>
            </a:r>
          </a:p>
          <a:p>
            <a:r>
              <a:rPr lang="en-GB" sz="2400" dirty="0"/>
              <a:t>Peaceful political dissidents </a:t>
            </a:r>
          </a:p>
          <a:p>
            <a:r>
              <a:rPr lang="en-GB" sz="2400" dirty="0"/>
              <a:t>Protest objective: end all mandates, why? Because government went too far, enough is enough (overreach) and lack of accountability and transparency of currently government for past five years</a:t>
            </a:r>
          </a:p>
          <a:p>
            <a:r>
              <a:rPr lang="en-GB" sz="2400" dirty="0"/>
              <a:t>Demanding good governance </a:t>
            </a:r>
            <a:endParaRPr lang="en-US" sz="2400" dirty="0"/>
          </a:p>
        </p:txBody>
      </p:sp>
    </p:spTree>
    <p:extLst>
      <p:ext uri="{BB962C8B-B14F-4D97-AF65-F5344CB8AC3E}">
        <p14:creationId xmlns:p14="http://schemas.microsoft.com/office/powerpoint/2010/main" val="22383726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B1F0D2E3-3446-4F04-B71A-5539BF8DD7F2}"/>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rPr>
              <a:t>Our Narrative  - Government Violence towards peaceful protestors and Canadian civilians </a:t>
            </a:r>
            <a:endParaRPr lang="en-US" sz="4000" b="1" dirty="0">
              <a:solidFill>
                <a:srgbClr val="FFFFFF"/>
              </a:solidFill>
            </a:endParaRPr>
          </a:p>
        </p:txBody>
      </p:sp>
      <p:sp>
        <p:nvSpPr>
          <p:cNvPr id="3" name="Content Placeholder 2">
            <a:extLst>
              <a:ext uri="{FF2B5EF4-FFF2-40B4-BE49-F238E27FC236}">
                <a16:creationId xmlns:a16="http://schemas.microsoft.com/office/drawing/2014/main" id="{5F7EC744-38D4-4B08-B104-ABC8423EB266}"/>
              </a:ext>
            </a:extLst>
          </p:cNvPr>
          <p:cNvSpPr>
            <a:spLocks noGrp="1"/>
          </p:cNvSpPr>
          <p:nvPr>
            <p:ph idx="1"/>
          </p:nvPr>
        </p:nvSpPr>
        <p:spPr>
          <a:xfrm>
            <a:off x="1367624" y="2490436"/>
            <a:ext cx="9708995" cy="3567173"/>
          </a:xfrm>
        </p:spPr>
        <p:txBody>
          <a:bodyPr anchor="ctr">
            <a:normAutofit/>
          </a:bodyPr>
          <a:lstStyle/>
          <a:p>
            <a:r>
              <a:rPr lang="en-GB" sz="2400" dirty="0"/>
              <a:t>State sponsored siege of the protestors from February 6 to February 20 </a:t>
            </a:r>
          </a:p>
          <a:p>
            <a:pPr marL="0" indent="0">
              <a:buNone/>
            </a:pPr>
            <a:endParaRPr lang="en-GB" sz="2400" u="sng" dirty="0"/>
          </a:p>
          <a:p>
            <a:pPr marL="0" indent="0">
              <a:buNone/>
            </a:pPr>
            <a:r>
              <a:rPr lang="en-GB" sz="2400" u="sng" dirty="0"/>
              <a:t>Siege defined</a:t>
            </a:r>
            <a:r>
              <a:rPr lang="en-GB" sz="2400" dirty="0"/>
              <a:t>: </a:t>
            </a:r>
            <a:r>
              <a:rPr lang="en-US" sz="2400" dirty="0"/>
              <a:t>an operation in which a police or other force surround a place and cut off essential supplies, with the aim of compelling the surrender of the defenders.  A  police blockade with the intent of conquering by attrition, or a well-prepared assault. </a:t>
            </a:r>
          </a:p>
          <a:p>
            <a:pPr marL="0" indent="0">
              <a:buNone/>
            </a:pPr>
            <a:endParaRPr lang="en-US" sz="2400" dirty="0"/>
          </a:p>
        </p:txBody>
      </p:sp>
    </p:spTree>
    <p:extLst>
      <p:ext uri="{BB962C8B-B14F-4D97-AF65-F5344CB8AC3E}">
        <p14:creationId xmlns:p14="http://schemas.microsoft.com/office/powerpoint/2010/main" val="16374923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0"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1"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B1F0D2E3-3446-4F04-B71A-5539BF8DD7F2}"/>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rPr>
              <a:t>Our Narrative  - Government Siege of its people </a:t>
            </a:r>
            <a:endParaRPr lang="en-US" sz="4000" b="1" dirty="0">
              <a:solidFill>
                <a:srgbClr val="FFFFFF"/>
              </a:solidFill>
            </a:endParaRPr>
          </a:p>
        </p:txBody>
      </p:sp>
      <p:sp>
        <p:nvSpPr>
          <p:cNvPr id="3" name="Content Placeholder 2">
            <a:extLst>
              <a:ext uri="{FF2B5EF4-FFF2-40B4-BE49-F238E27FC236}">
                <a16:creationId xmlns:a16="http://schemas.microsoft.com/office/drawing/2014/main" id="{5F7EC744-38D4-4B08-B104-ABC8423EB266}"/>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en-GB" sz="1500" dirty="0"/>
          </a:p>
          <a:p>
            <a:pPr marL="0" indent="0">
              <a:buNone/>
            </a:pPr>
            <a:endParaRPr lang="en-GB" sz="1500" dirty="0"/>
          </a:p>
          <a:p>
            <a:pPr marL="0" indent="0">
              <a:buNone/>
            </a:pPr>
            <a:r>
              <a:rPr lang="en-GB" sz="1500" dirty="0"/>
              <a:t>What happened in Ottawa to the peaceful protestors, the freedom rights defenders Feb 6 – Feb 14</a:t>
            </a:r>
          </a:p>
          <a:p>
            <a:pPr marL="0" indent="0">
              <a:buNone/>
            </a:pPr>
            <a:endParaRPr lang="en-GB" sz="1500" dirty="0"/>
          </a:p>
          <a:p>
            <a:pPr>
              <a:buFont typeface="Wingdings" panose="05000000000000000000" pitchFamily="2" charset="2"/>
              <a:buChar char="q"/>
            </a:pPr>
            <a:r>
              <a:rPr lang="en-GB" sz="1500" dirty="0"/>
              <a:t>food taken away (business shut)</a:t>
            </a:r>
          </a:p>
          <a:p>
            <a:pPr>
              <a:buFont typeface="Wingdings" panose="05000000000000000000" pitchFamily="2" charset="2"/>
              <a:buChar char="q"/>
            </a:pPr>
            <a:r>
              <a:rPr lang="en-GB" sz="1500" dirty="0"/>
              <a:t>fuel taken away (heating supply)</a:t>
            </a:r>
          </a:p>
          <a:p>
            <a:pPr>
              <a:buFont typeface="Wingdings" panose="05000000000000000000" pitchFamily="2" charset="2"/>
              <a:buChar char="q"/>
            </a:pPr>
            <a:r>
              <a:rPr lang="en-GB" sz="1500" dirty="0"/>
              <a:t>left to freeze to death (no fuel in vehicles to keep warm = death, cold injuries)</a:t>
            </a:r>
          </a:p>
          <a:p>
            <a:pPr>
              <a:buFont typeface="Wingdings" panose="05000000000000000000" pitchFamily="2" charset="2"/>
              <a:buChar char="q"/>
            </a:pPr>
            <a:r>
              <a:rPr lang="en-GB" sz="1500" dirty="0"/>
              <a:t>Access blocked to toilets forcing people to urinate and defecate in the sewers </a:t>
            </a:r>
          </a:p>
          <a:p>
            <a:pPr>
              <a:buFont typeface="Wingdings" panose="05000000000000000000" pitchFamily="2" charset="2"/>
              <a:buChar char="q"/>
            </a:pPr>
            <a:r>
              <a:rPr lang="en-GB" sz="1500" dirty="0"/>
              <a:t>Police threatened to kill protestors’ dogs</a:t>
            </a:r>
          </a:p>
          <a:p>
            <a:pPr>
              <a:buFont typeface="Wingdings" panose="05000000000000000000" pitchFamily="2" charset="2"/>
              <a:buChar char="q"/>
            </a:pPr>
            <a:r>
              <a:rPr lang="en-GB" sz="1500" dirty="0"/>
              <a:t>Government services threatening seize children from their parents and put them into orphanages </a:t>
            </a:r>
          </a:p>
          <a:p>
            <a:pPr>
              <a:buFont typeface="Wingdings" panose="05000000000000000000" pitchFamily="2" charset="2"/>
              <a:buChar char="q"/>
            </a:pPr>
            <a:r>
              <a:rPr lang="en-GB" sz="1500" dirty="0"/>
              <a:t>Access/entry points blocked with police cars, and equipment. </a:t>
            </a:r>
          </a:p>
          <a:p>
            <a:pPr>
              <a:buFont typeface="Wingdings" panose="05000000000000000000" pitchFamily="2" charset="2"/>
              <a:buChar char="q"/>
            </a:pPr>
            <a:r>
              <a:rPr lang="en-GB" sz="1500" dirty="0"/>
              <a:t>Trucks and vehicles were trapped inside the ‘blue zone’ (core, minus parliament) = siege zone (outside of red zone, and in between red and green zone, green zone being from golden triangle beyond and including Coventry)  - </a:t>
            </a:r>
            <a:r>
              <a:rPr lang="en-GB" sz="1500" b="1" dirty="0"/>
              <a:t>image to follow </a:t>
            </a:r>
          </a:p>
          <a:p>
            <a:pPr marL="0" indent="0">
              <a:buNone/>
            </a:pPr>
            <a:endParaRPr lang="en-GB" sz="1500" dirty="0"/>
          </a:p>
          <a:p>
            <a:pPr marL="0" indent="0">
              <a:buNone/>
            </a:pPr>
            <a:endParaRPr lang="en-GB" sz="1500" dirty="0"/>
          </a:p>
          <a:p>
            <a:pPr marL="0" indent="0">
              <a:buNone/>
            </a:pPr>
            <a:endParaRPr lang="en-US" sz="1500" dirty="0"/>
          </a:p>
        </p:txBody>
      </p:sp>
    </p:spTree>
    <p:extLst>
      <p:ext uri="{BB962C8B-B14F-4D97-AF65-F5344CB8AC3E}">
        <p14:creationId xmlns:p14="http://schemas.microsoft.com/office/powerpoint/2010/main" val="37187528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B1F0D2E3-3446-4F04-B71A-5539BF8DD7F2}"/>
              </a:ext>
            </a:extLst>
          </p:cNvPr>
          <p:cNvSpPr>
            <a:spLocks noGrp="1"/>
          </p:cNvSpPr>
          <p:nvPr>
            <p:ph type="title"/>
          </p:nvPr>
        </p:nvSpPr>
        <p:spPr>
          <a:xfrm>
            <a:off x="958506" y="800392"/>
            <a:ext cx="10264697" cy="1212102"/>
          </a:xfrm>
        </p:spPr>
        <p:txBody>
          <a:bodyPr>
            <a:normAutofit/>
          </a:bodyPr>
          <a:lstStyle/>
          <a:p>
            <a:r>
              <a:rPr lang="en-GB" sz="4000" b="1" dirty="0">
                <a:solidFill>
                  <a:srgbClr val="FFFFFF"/>
                </a:solidFill>
              </a:rPr>
              <a:t>Our Narrative  - Government violence towards it people – Feb 16 to Feb 20 and beyond </a:t>
            </a:r>
            <a:endParaRPr lang="en-US" sz="4000" b="1" dirty="0">
              <a:solidFill>
                <a:srgbClr val="FFFFFF"/>
              </a:solidFill>
            </a:endParaRPr>
          </a:p>
        </p:txBody>
      </p:sp>
      <p:sp>
        <p:nvSpPr>
          <p:cNvPr id="3" name="Content Placeholder 2">
            <a:extLst>
              <a:ext uri="{FF2B5EF4-FFF2-40B4-BE49-F238E27FC236}">
                <a16:creationId xmlns:a16="http://schemas.microsoft.com/office/drawing/2014/main" id="{5F7EC744-38D4-4B08-B104-ABC8423EB266}"/>
              </a:ext>
            </a:extLst>
          </p:cNvPr>
          <p:cNvSpPr>
            <a:spLocks noGrp="1"/>
          </p:cNvSpPr>
          <p:nvPr>
            <p:ph idx="1"/>
          </p:nvPr>
        </p:nvSpPr>
        <p:spPr>
          <a:xfrm>
            <a:off x="1367624" y="2490436"/>
            <a:ext cx="9708995" cy="3567173"/>
          </a:xfrm>
        </p:spPr>
        <p:txBody>
          <a:bodyPr anchor="ctr">
            <a:normAutofit fontScale="92500" lnSpcReduction="20000"/>
          </a:bodyPr>
          <a:lstStyle/>
          <a:p>
            <a:pPr marL="0" indent="0">
              <a:buNone/>
            </a:pPr>
            <a:endParaRPr lang="en-GB" sz="1500" dirty="0"/>
          </a:p>
          <a:p>
            <a:pPr marL="0" indent="0">
              <a:buNone/>
            </a:pPr>
            <a:endParaRPr lang="en-GB" sz="1500" dirty="0"/>
          </a:p>
          <a:p>
            <a:pPr marL="0" indent="0">
              <a:buNone/>
            </a:pPr>
            <a:r>
              <a:rPr lang="en-GB" sz="1500" dirty="0"/>
              <a:t>What happened in Ottawa to the peaceful protestors after EA invoked Feb 14 – Feb 20 </a:t>
            </a:r>
          </a:p>
          <a:p>
            <a:pPr marL="0" indent="0">
              <a:buNone/>
            </a:pPr>
            <a:endParaRPr lang="en-GB" sz="1500" dirty="0"/>
          </a:p>
          <a:p>
            <a:pPr>
              <a:buFont typeface="Wingdings" panose="05000000000000000000" pitchFamily="2" charset="2"/>
              <a:buChar char="q"/>
            </a:pPr>
            <a:r>
              <a:rPr lang="en-GB" sz="1500" dirty="0"/>
              <a:t>Bank accounts frozen (joint accounts to spouses, could not pay for medicine, mortgage, irrevocable financial loss, permanent credit score rating damaged, violence of human right – right to livelihood, charter right violation </a:t>
            </a:r>
          </a:p>
          <a:p>
            <a:pPr>
              <a:buFont typeface="Wingdings" panose="05000000000000000000" pitchFamily="2" charset="2"/>
              <a:buChar char="q"/>
            </a:pPr>
            <a:r>
              <a:rPr lang="en-GB" sz="1500" dirty="0"/>
              <a:t>Horse trampling </a:t>
            </a:r>
          </a:p>
          <a:p>
            <a:pPr>
              <a:buFont typeface="Wingdings" panose="05000000000000000000" pitchFamily="2" charset="2"/>
              <a:buChar char="q"/>
            </a:pPr>
            <a:r>
              <a:rPr lang="en-GB" sz="1500" dirty="0"/>
              <a:t>  Police and RCMP and special tactical forces beat and tortured men and women </a:t>
            </a:r>
          </a:p>
          <a:p>
            <a:pPr>
              <a:buFont typeface="Wingdings" panose="05000000000000000000" pitchFamily="2" charset="2"/>
              <a:buChar char="q"/>
            </a:pPr>
            <a:r>
              <a:rPr lang="en-GB" sz="1500" dirty="0"/>
              <a:t>Rifles pointed at their heads </a:t>
            </a:r>
          </a:p>
          <a:p>
            <a:pPr>
              <a:buFont typeface="Wingdings" panose="05000000000000000000" pitchFamily="2" charset="2"/>
              <a:buChar char="q"/>
            </a:pPr>
            <a:r>
              <a:rPr lang="en-GB" sz="1500" dirty="0"/>
              <a:t>Zipped tied behind their backs</a:t>
            </a:r>
          </a:p>
          <a:p>
            <a:pPr>
              <a:buFont typeface="Wingdings" panose="05000000000000000000" pitchFamily="2" charset="2"/>
              <a:buChar char="q"/>
            </a:pPr>
            <a:r>
              <a:rPr lang="en-GB" sz="1500" dirty="0"/>
              <a:t>Beaten to the ground with their rifles and sawed-off wooden dowels </a:t>
            </a:r>
          </a:p>
          <a:p>
            <a:pPr>
              <a:buFont typeface="Wingdings" panose="05000000000000000000" pitchFamily="2" charset="2"/>
              <a:buChar char="q"/>
            </a:pPr>
            <a:r>
              <a:rPr lang="en-GB" sz="1500" dirty="0"/>
              <a:t>Thrown into a van and driven 20 km away in the freezing cold without access t public transportation </a:t>
            </a:r>
          </a:p>
          <a:p>
            <a:pPr>
              <a:buFont typeface="Wingdings" panose="05000000000000000000" pitchFamily="2" charset="2"/>
              <a:buChar char="q"/>
            </a:pPr>
            <a:r>
              <a:rPr lang="en-GB" sz="1500" dirty="0"/>
              <a:t>Property damaged </a:t>
            </a:r>
          </a:p>
          <a:p>
            <a:pPr marL="0" indent="0">
              <a:buNone/>
            </a:pPr>
            <a:endParaRPr lang="en-GB" sz="1500" dirty="0"/>
          </a:p>
          <a:p>
            <a:pPr marL="0" indent="0">
              <a:buNone/>
            </a:pPr>
            <a:endParaRPr lang="en-GB" sz="1500" dirty="0"/>
          </a:p>
          <a:p>
            <a:pPr marL="0" indent="0">
              <a:buNone/>
            </a:pPr>
            <a:endParaRPr lang="en-US" sz="1500" dirty="0"/>
          </a:p>
        </p:txBody>
      </p:sp>
    </p:spTree>
    <p:extLst>
      <p:ext uri="{BB962C8B-B14F-4D97-AF65-F5344CB8AC3E}">
        <p14:creationId xmlns:p14="http://schemas.microsoft.com/office/powerpoint/2010/main" val="41782181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1F0D2E3-3446-4F04-B71A-5539BF8DD7F2}"/>
              </a:ext>
            </a:extLst>
          </p:cNvPr>
          <p:cNvSpPr>
            <a:spLocks noGrp="1"/>
          </p:cNvSpPr>
          <p:nvPr>
            <p:ph type="title"/>
          </p:nvPr>
        </p:nvSpPr>
        <p:spPr>
          <a:xfrm>
            <a:off x="934872" y="982272"/>
            <a:ext cx="3388419" cy="4560970"/>
          </a:xfrm>
        </p:spPr>
        <p:txBody>
          <a:bodyPr>
            <a:normAutofit/>
          </a:bodyPr>
          <a:lstStyle/>
          <a:p>
            <a:r>
              <a:rPr lang="en-GB" sz="4000" b="1" dirty="0">
                <a:solidFill>
                  <a:srgbClr val="FFFFFF"/>
                </a:solidFill>
              </a:rPr>
              <a:t>Our Narrative  - Charter Rights and Grave Human Rights Violations and other breaches </a:t>
            </a:r>
            <a:endParaRPr lang="en-US" sz="4000" b="1" dirty="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 name="Content Placeholder 2">
            <a:extLst>
              <a:ext uri="{FF2B5EF4-FFF2-40B4-BE49-F238E27FC236}">
                <a16:creationId xmlns:a16="http://schemas.microsoft.com/office/drawing/2014/main" id="{5F7EC744-38D4-4B08-B104-ABC8423EB266}"/>
              </a:ext>
            </a:extLst>
          </p:cNvPr>
          <p:cNvSpPr>
            <a:spLocks noGrp="1"/>
          </p:cNvSpPr>
          <p:nvPr>
            <p:ph idx="1"/>
          </p:nvPr>
        </p:nvSpPr>
        <p:spPr>
          <a:xfrm>
            <a:off x="5176473" y="1681251"/>
            <a:ext cx="5948831" cy="4593747"/>
          </a:xfrm>
        </p:spPr>
        <p:txBody>
          <a:bodyPr anchor="ctr">
            <a:normAutofit fontScale="70000" lnSpcReduction="20000"/>
          </a:bodyPr>
          <a:lstStyle/>
          <a:p>
            <a:pPr marL="0" indent="0">
              <a:buNone/>
            </a:pPr>
            <a:endParaRPr lang="en-GB" sz="1500" dirty="0">
              <a:solidFill>
                <a:srgbClr val="FEFFFF"/>
              </a:solidFill>
            </a:endParaRPr>
          </a:p>
          <a:p>
            <a:pPr marL="742950" marR="228600" lvl="1" indent="-285750">
              <a:spcBef>
                <a:spcPts val="0"/>
              </a:spcBef>
              <a:spcAft>
                <a:spcPts val="1200"/>
              </a:spcAft>
              <a:buFont typeface="+mj-lt"/>
              <a:buAutoNum type="alphaLcParenBoth"/>
            </a:pP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are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ultra vires</a:t>
            </a: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the provision of the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Emergencies Act</a:t>
            </a: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or any other enabling statute or instrument; </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are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ultra vires </a:t>
            </a: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s.91 of the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Constitution Act,</a:t>
            </a: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1867</a:t>
            </a: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s.96 of the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Constitution Act,</a:t>
            </a: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1867; </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s.2(b), s.2(c), s.2(d), s.6, s.7, s.8, s.9, s.12 and s.15 of the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Charter; </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s.1 of </a:t>
            </a:r>
            <a:r>
              <a:rPr lang="en-CA"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Canadian Bill of Rights</a:t>
            </a:r>
            <a:r>
              <a:rPr lang="en-CA"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S.C. 1960, c. 44; </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constitutional principles, specifically rule of law, constitutionalism, parliamentary sovereignty, separation of powers, and contractual expectations (hereinafter “</a:t>
            </a:r>
            <a:r>
              <a:rPr lang="en-US" sz="1500" b="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constitutional principles</a:t>
            </a: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the preamble of the </a:t>
            </a:r>
            <a:r>
              <a:rPr lang="en-US"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Emergencies Act;</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the </a:t>
            </a:r>
            <a:r>
              <a:rPr lang="en-US"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International Covenant on Civil and Political rights</a:t>
            </a: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specifically Articles 1(2), 2, 4,5 7,8, 9, 10(1), 12(1), 16, 17, 18, 19, 22(1), 26 and 47;</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the </a:t>
            </a:r>
            <a:r>
              <a:rPr lang="en-US"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International Covenant on Economic, Social and Cultural Rights</a:t>
            </a: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specifically Articles 1(2), 2(2), 3, 4, 5, 6(1), 11(1) and 25; and</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international law obligations, specifically principles of customary international law including the general principle of the rule of law, the principle of non-discrimination, the United Nations Declaration of Human Rights, freedom from fear and international human rights norms (hereinafter “</a:t>
            </a:r>
            <a:r>
              <a:rPr lang="en-US" sz="1500" b="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international law obligations</a:t>
            </a: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742950" marR="226695" lvl="1" indent="-285750">
              <a:spcBef>
                <a:spcPts val="0"/>
              </a:spcBef>
              <a:spcAft>
                <a:spcPts val="1200"/>
              </a:spcAft>
              <a:buFont typeface="+mj-lt"/>
              <a:buAutoNum type="alphaLcParenBoth"/>
            </a:pPr>
            <a:r>
              <a:rPr lang="en-US" sz="1500"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violate the </a:t>
            </a:r>
            <a:r>
              <a:rPr lang="en-US" sz="1500" i="1" u="none" strike="noStrike" dirty="0">
                <a:solidFill>
                  <a:srgbClr val="FEFFFF"/>
                </a:solidFill>
                <a:effectLst/>
                <a:latin typeface="Arial" panose="020B0604020202020204" pitchFamily="34" charset="0"/>
                <a:ea typeface="Calibri" panose="020F0502020204030204" pitchFamily="34" charset="0"/>
                <a:cs typeface="Times New Roman" panose="02020603050405020304" pitchFamily="18" charset="0"/>
              </a:rPr>
              <a:t>Vienna Convention on the Law of Treaties.</a:t>
            </a:r>
            <a:endParaRPr lang="en-US" sz="1500" u="none" strike="noStrike" dirty="0">
              <a:solidFill>
                <a:srgbClr val="FEFFFF"/>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GB" sz="800" dirty="0">
              <a:solidFill>
                <a:srgbClr val="FEFFFF"/>
              </a:solidFill>
            </a:endParaRPr>
          </a:p>
          <a:p>
            <a:pPr marL="0" indent="0">
              <a:buNone/>
            </a:pPr>
            <a:endParaRPr lang="en-US" sz="800" dirty="0">
              <a:solidFill>
                <a:srgbClr val="FEFFFF"/>
              </a:solidFill>
            </a:endParaRPr>
          </a:p>
        </p:txBody>
      </p:sp>
    </p:spTree>
    <p:extLst>
      <p:ext uri="{BB962C8B-B14F-4D97-AF65-F5344CB8AC3E}">
        <p14:creationId xmlns:p14="http://schemas.microsoft.com/office/powerpoint/2010/main" val="32669983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FDD3CB3A-B74F-493E-9844-1546AC585349}"/>
              </a:ext>
            </a:extLst>
          </p:cNvPr>
          <p:cNvSpPr>
            <a:spLocks noGrp="1"/>
          </p:cNvSpPr>
          <p:nvPr>
            <p:ph type="title"/>
          </p:nvPr>
        </p:nvSpPr>
        <p:spPr>
          <a:xfrm>
            <a:off x="1098468" y="885651"/>
            <a:ext cx="3229803" cy="4624603"/>
          </a:xfrm>
        </p:spPr>
        <p:txBody>
          <a:bodyPr>
            <a:normAutofit/>
          </a:bodyPr>
          <a:lstStyle/>
          <a:p>
            <a:r>
              <a:rPr lang="en-GB" b="1" dirty="0">
                <a:solidFill>
                  <a:srgbClr val="FFFFFF"/>
                </a:solidFill>
              </a:rPr>
              <a:t>Red Zone</a:t>
            </a:r>
            <a:endParaRPr lang="en-US" b="1" dirty="0">
              <a:solidFill>
                <a:srgbClr val="FFFFFF"/>
              </a:solidFill>
            </a:endParaRPr>
          </a:p>
        </p:txBody>
      </p:sp>
      <p:sp>
        <p:nvSpPr>
          <p:cNvPr id="3" name="Content Placeholder 2">
            <a:extLst>
              <a:ext uri="{FF2B5EF4-FFF2-40B4-BE49-F238E27FC236}">
                <a16:creationId xmlns:a16="http://schemas.microsoft.com/office/drawing/2014/main" id="{9743009B-C52F-4B33-8D3F-A920C930F1F8}"/>
              </a:ext>
            </a:extLst>
          </p:cNvPr>
          <p:cNvSpPr>
            <a:spLocks noGrp="1"/>
          </p:cNvSpPr>
          <p:nvPr>
            <p:ph idx="1"/>
          </p:nvPr>
        </p:nvSpPr>
        <p:spPr>
          <a:xfrm>
            <a:off x="4978708" y="885651"/>
            <a:ext cx="6525220" cy="4616849"/>
          </a:xfrm>
        </p:spPr>
        <p:txBody>
          <a:bodyPr anchor="ctr">
            <a:normAutofit/>
          </a:bodyPr>
          <a:lstStyle/>
          <a:p>
            <a:pPr marL="0" indent="0">
              <a:buNone/>
            </a:pPr>
            <a:r>
              <a:rPr lang="en-US" sz="2000" u="none" strike="noStrike" dirty="0">
                <a:effectLst/>
                <a:latin typeface="Arial" panose="020B0604020202020204" pitchFamily="34" charset="0"/>
                <a:ea typeface="Calibri" panose="020F0502020204030204" pitchFamily="34" charset="0"/>
                <a:cs typeface="Times New Roman" panose="02020603050405020304" pitchFamily="18" charset="0"/>
              </a:rPr>
              <a:t>The Designation of Protected Places as per section 6 of the February 15 Regulations is an abuse of state powers to secure and restrict access to public locations by using force, peace officers including Royal Canadian Mounted Police, police dogs, and intimidation tactics. Further, in the alternative, it violates s.7 of the </a:t>
            </a:r>
            <a:r>
              <a:rPr lang="en-US" sz="2000" i="1" u="none" strike="noStrike" dirty="0">
                <a:effectLst/>
                <a:latin typeface="Arial" panose="020B0604020202020204" pitchFamily="34" charset="0"/>
                <a:ea typeface="Calibri" panose="020F0502020204030204" pitchFamily="34" charset="0"/>
                <a:cs typeface="Times New Roman" panose="02020603050405020304" pitchFamily="18" charset="0"/>
              </a:rPr>
              <a:t>Charter</a:t>
            </a:r>
            <a:r>
              <a:rPr lang="en-US" sz="2000" u="none" strike="noStrike" dirty="0">
                <a:effectLst/>
                <a:latin typeface="Arial" panose="020B0604020202020204" pitchFamily="34" charset="0"/>
                <a:ea typeface="Calibri" panose="020F0502020204030204" pitchFamily="34" charset="0"/>
                <a:cs typeface="Times New Roman" panose="02020603050405020304" pitchFamily="18" charset="0"/>
              </a:rPr>
              <a:t> right to liberty and personal security by authorising the designation of any area as protected and to secure those aeras by force in a vague, arbitrary, overbroad and grossly disproportionate manner not in conformity with the principles of fundamental justice.  Furthermore, it violates Articles 9, 10(1), 12 (1) and 18 of the </a:t>
            </a:r>
            <a:r>
              <a:rPr lang="en-US" sz="2000" i="1" u="none" strike="noStrike" dirty="0">
                <a:effectLst/>
                <a:latin typeface="Arial" panose="020B0604020202020204" pitchFamily="34" charset="0"/>
                <a:ea typeface="Calibri" panose="020F0502020204030204" pitchFamily="34" charset="0"/>
                <a:cs typeface="Times New Roman" panose="02020603050405020304" pitchFamily="18" charset="0"/>
              </a:rPr>
              <a:t>International Covenant on Civil and Political Rights</a:t>
            </a:r>
            <a:r>
              <a:rPr lang="en-US" sz="2000" u="none" strike="noStrike" dirty="0">
                <a:effectLst/>
                <a:latin typeface="Arial" panose="020B0604020202020204" pitchFamily="34" charset="0"/>
                <a:ea typeface="Calibri" panose="020F0502020204030204" pitchFamily="34" charset="0"/>
                <a:cs typeface="Times New Roman" panose="02020603050405020304" pitchFamily="18" charset="0"/>
              </a:rPr>
              <a:t> by depriving anyone from the conditions for every human being to enjoy civil and political freedom and freedom from fear.  </a:t>
            </a:r>
            <a:endParaRPr lang="en-US" sz="200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5543497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50E576C7-CE37-492B-8640-E24A34CC448F}"/>
              </a:ext>
            </a:extLst>
          </p:cNvPr>
          <p:cNvSpPr>
            <a:spLocks noGrp="1"/>
          </p:cNvSpPr>
          <p:nvPr>
            <p:ph type="title"/>
          </p:nvPr>
        </p:nvSpPr>
        <p:spPr>
          <a:xfrm>
            <a:off x="1098468" y="885651"/>
            <a:ext cx="3229803" cy="4624603"/>
          </a:xfrm>
        </p:spPr>
        <p:txBody>
          <a:bodyPr>
            <a:normAutofit/>
          </a:bodyPr>
          <a:lstStyle/>
          <a:p>
            <a:r>
              <a:rPr lang="en-GB" b="1" dirty="0">
                <a:solidFill>
                  <a:srgbClr val="FFFFFF"/>
                </a:solidFill>
              </a:rPr>
              <a:t>Freezing of Bank Accounts</a:t>
            </a:r>
            <a:endParaRPr lang="en-US" b="1" dirty="0">
              <a:solidFill>
                <a:srgbClr val="FFFFFF"/>
              </a:solidFill>
            </a:endParaRPr>
          </a:p>
        </p:txBody>
      </p:sp>
      <p:sp>
        <p:nvSpPr>
          <p:cNvPr id="3" name="Content Placeholder 2">
            <a:extLst>
              <a:ext uri="{FF2B5EF4-FFF2-40B4-BE49-F238E27FC236}">
                <a16:creationId xmlns:a16="http://schemas.microsoft.com/office/drawing/2014/main" id="{B9D6B246-B2D3-4751-A3A1-CF5FFB5F244E}"/>
              </a:ext>
            </a:extLst>
          </p:cNvPr>
          <p:cNvSpPr>
            <a:spLocks noGrp="1"/>
          </p:cNvSpPr>
          <p:nvPr>
            <p:ph idx="1"/>
          </p:nvPr>
        </p:nvSpPr>
        <p:spPr>
          <a:xfrm>
            <a:off x="4978708" y="885651"/>
            <a:ext cx="6525220" cy="4616849"/>
          </a:xfrm>
        </p:spPr>
        <p:txBody>
          <a:bodyPr anchor="ctr">
            <a:normAutofit/>
          </a:bodyPr>
          <a:lstStyle/>
          <a:p>
            <a:pPr marL="0" indent="0">
              <a:buNone/>
            </a:pP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Interferences with personal property pursuant to s. 2 of the February 15 Economic Order have no reasonable and probable grounds for the same reasons as plead regarding the Valentine’s Day Declaration itself. Further, in the alternative, they violate s. s.8 of the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Charter </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and cannot be demonstrably justified in a free and democratic society, pursuant to s.1 of the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Charter. </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Further, they violate s.1 of the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Canadian Bill of Rights </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in that ever person has the right to enjoyment of property and the right no to be deprived thereof except by due process of the law. Further, they violate  Articles 1(2), 4, 5, 16,17, 26 and 47 of the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International Covenant of Civil and Political and </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 Articles 1(2), 3, 4, 5, 6(1), 11(1) and 25 of the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International Covenant of Economic and Social Rights</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 in that the freezing and removal of access to personal property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inter alia </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personal bank account, funds, capital, capital assets and digital assets is unlawful interference with a person’s right to privacy and violates the inherent right of all peoples to enjoy and utilize fully and freely their wealth and resources. Furthermore, it violates </a:t>
            </a:r>
            <a:r>
              <a:rPr lang="en-CA" sz="1500" i="1" u="none" strike="noStrike" dirty="0">
                <a:effectLst/>
                <a:latin typeface="Arial" panose="020B0604020202020204" pitchFamily="34" charset="0"/>
                <a:ea typeface="Calibri" panose="020F0502020204030204" pitchFamily="34" charset="0"/>
                <a:cs typeface="Times New Roman" panose="02020603050405020304" pitchFamily="18" charset="0"/>
              </a:rPr>
              <a:t>International Covenant on Civil and Political Rights</a:t>
            </a:r>
            <a:r>
              <a:rPr lang="en-CA" sz="1500" u="none" strike="noStrike" dirty="0">
                <a:effectLst/>
                <a:latin typeface="Arial" panose="020B0604020202020204" pitchFamily="34" charset="0"/>
                <a:ea typeface="Calibri" panose="020F0502020204030204" pitchFamily="34" charset="0"/>
                <a:cs typeface="Times New Roman" panose="02020603050405020304" pitchFamily="18" charset="0"/>
              </a:rPr>
              <a:t> by depriving anyone from the conditions for every human being to enjoy civil and political freedom and freedom from fear.  Further, these inferences are inconsistent with constitutional principles, specifically rule of law and contractual expectations and international law obligations. </a:t>
            </a:r>
            <a:endParaRPr lang="en-US" sz="150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500" dirty="0"/>
          </a:p>
        </p:txBody>
      </p:sp>
    </p:spTree>
    <p:extLst>
      <p:ext uri="{BB962C8B-B14F-4D97-AF65-F5344CB8AC3E}">
        <p14:creationId xmlns:p14="http://schemas.microsoft.com/office/powerpoint/2010/main" val="785344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D8F9DD5E-ED84-4E87-99F7-13F8796A8D64}"/>
              </a:ext>
            </a:extLst>
          </p:cNvPr>
          <p:cNvSpPr>
            <a:spLocks noGrp="1"/>
          </p:cNvSpPr>
          <p:nvPr>
            <p:ph type="title"/>
          </p:nvPr>
        </p:nvSpPr>
        <p:spPr>
          <a:xfrm>
            <a:off x="804672" y="1412489"/>
            <a:ext cx="2871095" cy="2127124"/>
          </a:xfrm>
        </p:spPr>
        <p:txBody>
          <a:bodyPr vert="horz" lIns="91440" tIns="45720" rIns="91440" bIns="45720" rtlCol="0" anchor="t">
            <a:normAutofit/>
          </a:bodyPr>
          <a:lstStyle/>
          <a:p>
            <a:r>
              <a:rPr lang="en-US" sz="2800" b="1" kern="1200" dirty="0">
                <a:solidFill>
                  <a:schemeClr val="bg1"/>
                </a:solidFill>
                <a:latin typeface="+mj-lt"/>
                <a:ea typeface="+mj-ea"/>
                <a:cs typeface="+mj-cs"/>
              </a:rPr>
              <a:t>Freedom Rights Movement Internal Stakeholder Groups</a:t>
            </a:r>
          </a:p>
        </p:txBody>
      </p:sp>
      <p:sp>
        <p:nvSpPr>
          <p:cNvPr id="3" name="Content Placeholder 2">
            <a:extLst>
              <a:ext uri="{FF2B5EF4-FFF2-40B4-BE49-F238E27FC236}">
                <a16:creationId xmlns:a16="http://schemas.microsoft.com/office/drawing/2014/main" id="{79F35D1A-B0CA-86F4-7082-7E4CEE36B662}"/>
              </a:ext>
            </a:extLst>
          </p:cNvPr>
          <p:cNvSpPr>
            <a:spLocks noGrp="1"/>
          </p:cNvSpPr>
          <p:nvPr>
            <p:ph idx="1"/>
          </p:nvPr>
        </p:nvSpPr>
        <p:spPr>
          <a:xfrm>
            <a:off x="5198993" y="1412489"/>
            <a:ext cx="2926080" cy="4363844"/>
          </a:xfrm>
        </p:spPr>
        <p:txBody>
          <a:bodyPr vert="horz" lIns="91440" tIns="45720" rIns="91440" bIns="45720" rtlCol="0">
            <a:normAutofit/>
          </a:bodyPr>
          <a:lstStyle/>
          <a:p>
            <a:r>
              <a:rPr lang="en-US" sz="1700" dirty="0"/>
              <a:t>Families </a:t>
            </a:r>
          </a:p>
          <a:p>
            <a:r>
              <a:rPr lang="en-US" sz="1700" dirty="0"/>
              <a:t>Fathers</a:t>
            </a:r>
          </a:p>
          <a:p>
            <a:r>
              <a:rPr lang="en-US" sz="1700" dirty="0"/>
              <a:t>Mothers</a:t>
            </a:r>
          </a:p>
          <a:p>
            <a:r>
              <a:rPr lang="en-US" sz="1700" dirty="0"/>
              <a:t>Youth</a:t>
            </a:r>
          </a:p>
          <a:p>
            <a:r>
              <a:rPr lang="en-US" sz="1700" dirty="0"/>
              <a:t>Some civil servants</a:t>
            </a:r>
          </a:p>
          <a:p>
            <a:r>
              <a:rPr lang="en-US" sz="1700" dirty="0"/>
              <a:t>Alternative media groups</a:t>
            </a:r>
          </a:p>
          <a:p>
            <a:r>
              <a:rPr lang="en-US" altLang="en-US" sz="1700" dirty="0"/>
              <a:t>Freedom Convoy </a:t>
            </a:r>
          </a:p>
          <a:p>
            <a:r>
              <a:rPr lang="en-US" altLang="en-US" sz="1700" dirty="0"/>
              <a:t>Truckers</a:t>
            </a:r>
          </a:p>
          <a:p>
            <a:r>
              <a:rPr lang="en-US" altLang="en-US" sz="1700" dirty="0"/>
              <a:t>Ordinary Canadians </a:t>
            </a:r>
          </a:p>
          <a:p>
            <a:r>
              <a:rPr lang="en-US" altLang="en-US" sz="1700" dirty="0"/>
              <a:t>Working class</a:t>
            </a:r>
          </a:p>
          <a:p>
            <a:pPr marL="0"/>
            <a:endParaRPr lang="en-US" altLang="en-US" sz="1700" dirty="0"/>
          </a:p>
          <a:p>
            <a:pPr marL="0" indent="0">
              <a:buNone/>
            </a:pPr>
            <a:endParaRPr lang="en-US" sz="1700" dirty="0"/>
          </a:p>
        </p:txBody>
      </p:sp>
      <p:sp>
        <p:nvSpPr>
          <p:cNvPr id="4" name="Content Placeholder 2">
            <a:extLst>
              <a:ext uri="{FF2B5EF4-FFF2-40B4-BE49-F238E27FC236}">
                <a16:creationId xmlns:a16="http://schemas.microsoft.com/office/drawing/2014/main" id="{D0214B23-8809-AAA3-714F-6C448A351E6D}"/>
              </a:ext>
            </a:extLst>
          </p:cNvPr>
          <p:cNvSpPr txBox="1">
            <a:spLocks/>
          </p:cNvSpPr>
          <p:nvPr/>
        </p:nvSpPr>
        <p:spPr>
          <a:xfrm>
            <a:off x="8451604" y="1412489"/>
            <a:ext cx="2926080" cy="43638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1400" dirty="0"/>
              <a:t>Minorities Group </a:t>
            </a:r>
          </a:p>
          <a:p>
            <a:r>
              <a:rPr lang="en-US" altLang="en-US" sz="1400" dirty="0"/>
              <a:t>Politicians</a:t>
            </a:r>
          </a:p>
          <a:p>
            <a:r>
              <a:rPr lang="en-US" altLang="en-US" sz="1400" dirty="0"/>
              <a:t>Lawyers</a:t>
            </a:r>
          </a:p>
          <a:p>
            <a:r>
              <a:rPr lang="en-US" altLang="en-US" sz="1400" dirty="0"/>
              <a:t>Doctors and Nurses (medical personnel)</a:t>
            </a:r>
          </a:p>
          <a:p>
            <a:r>
              <a:rPr lang="en-US" altLang="en-US" sz="1400" dirty="0"/>
              <a:t>Veterans </a:t>
            </a:r>
          </a:p>
          <a:p>
            <a:r>
              <a:rPr lang="en-US" altLang="en-US" sz="1400" dirty="0"/>
              <a:t>Active Military Personnel </a:t>
            </a:r>
          </a:p>
          <a:p>
            <a:r>
              <a:rPr lang="en-US" altLang="en-US" sz="1400" dirty="0"/>
              <a:t>Police </a:t>
            </a:r>
          </a:p>
          <a:p>
            <a:r>
              <a:rPr lang="en-US" altLang="en-US" sz="1400" dirty="0"/>
              <a:t>NGO </a:t>
            </a:r>
          </a:p>
          <a:p>
            <a:r>
              <a:rPr lang="en-US" altLang="en-US" sz="1400" dirty="0"/>
              <a:t>Quebecers</a:t>
            </a:r>
          </a:p>
          <a:p>
            <a:r>
              <a:rPr lang="en-US" altLang="en-US" sz="1400" dirty="0"/>
              <a:t>Indigenous</a:t>
            </a:r>
          </a:p>
          <a:p>
            <a:r>
              <a:rPr lang="en-US" altLang="en-US" sz="1400" dirty="0"/>
              <a:t>Metis </a:t>
            </a:r>
          </a:p>
          <a:p>
            <a:pPr marL="0"/>
            <a:endParaRPr lang="en-US" altLang="en-US" sz="1400" dirty="0"/>
          </a:p>
          <a:p>
            <a:pPr marL="0" indent="0">
              <a:buNone/>
            </a:pPr>
            <a:r>
              <a:rPr lang="en-US" sz="1400" dirty="0"/>
              <a:t> </a:t>
            </a:r>
          </a:p>
          <a:p>
            <a:endParaRPr lang="en-US" sz="1400" dirty="0"/>
          </a:p>
        </p:txBody>
      </p:sp>
    </p:spTree>
    <p:extLst>
      <p:ext uri="{BB962C8B-B14F-4D97-AF65-F5344CB8AC3E}">
        <p14:creationId xmlns:p14="http://schemas.microsoft.com/office/powerpoint/2010/main" val="214568204"/>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a:extLst>
              <a:ext uri="{FF2B5EF4-FFF2-40B4-BE49-F238E27FC236}">
                <a16:creationId xmlns:a16="http://schemas.microsoft.com/office/drawing/2014/main" id="{C310615A-996F-4BDF-A5CF-FFFC2A2C805B}"/>
              </a:ext>
            </a:extLst>
          </p:cNvPr>
          <p:cNvSpPr>
            <a:spLocks noGrp="1"/>
          </p:cNvSpPr>
          <p:nvPr>
            <p:ph type="title"/>
          </p:nvPr>
        </p:nvSpPr>
        <p:spPr>
          <a:xfrm>
            <a:off x="1098468" y="885651"/>
            <a:ext cx="3229803" cy="4624603"/>
          </a:xfrm>
        </p:spPr>
        <p:txBody>
          <a:bodyPr>
            <a:normAutofit/>
          </a:bodyPr>
          <a:lstStyle/>
          <a:p>
            <a:r>
              <a:rPr lang="en-GB" b="1" dirty="0">
                <a:solidFill>
                  <a:srgbClr val="FFFFFF"/>
                </a:solidFill>
              </a:rPr>
              <a:t>FINTRAC</a:t>
            </a:r>
            <a:endParaRPr lang="en-US" b="1" dirty="0">
              <a:solidFill>
                <a:srgbClr val="FFFFFF"/>
              </a:solidFill>
            </a:endParaRPr>
          </a:p>
        </p:txBody>
      </p:sp>
      <p:sp>
        <p:nvSpPr>
          <p:cNvPr id="3" name="Content Placeholder 2">
            <a:extLst>
              <a:ext uri="{FF2B5EF4-FFF2-40B4-BE49-F238E27FC236}">
                <a16:creationId xmlns:a16="http://schemas.microsoft.com/office/drawing/2014/main" id="{9F78665A-8DC0-46EC-BEFE-2C5DEC8D8200}"/>
              </a:ext>
            </a:extLst>
          </p:cNvPr>
          <p:cNvSpPr>
            <a:spLocks noGrp="1"/>
          </p:cNvSpPr>
          <p:nvPr>
            <p:ph idx="1"/>
          </p:nvPr>
        </p:nvSpPr>
        <p:spPr>
          <a:xfrm>
            <a:off x="4978708" y="885651"/>
            <a:ext cx="6525220" cy="4616849"/>
          </a:xfrm>
        </p:spPr>
        <p:txBody>
          <a:bodyPr anchor="ctr">
            <a:normAutofit/>
          </a:bodyPr>
          <a:lstStyle/>
          <a:p>
            <a:pPr marL="0" indent="0">
              <a:buNone/>
            </a:pPr>
            <a:r>
              <a:rPr lang="en-CA" sz="2000" u="none" strike="noStrike" dirty="0">
                <a:effectLst/>
                <a:latin typeface="Arial" panose="020B0604020202020204" pitchFamily="34" charset="0"/>
                <a:ea typeface="Calibri" panose="020F0502020204030204" pitchFamily="34" charset="0"/>
                <a:cs typeface="Times New Roman" panose="02020603050405020304" pitchFamily="18" charset="0"/>
              </a:rPr>
              <a:t>Compelling the unregulated financial sector to register with FINTRAC and report suspicious transaction and share information in the same manner as regulated financial services do per the </a:t>
            </a:r>
            <a:r>
              <a:rPr lang="en-CA" sz="2000" i="1" u="none" strike="noStrike" dirty="0">
                <a:effectLst/>
                <a:latin typeface="Arial" panose="020B0604020202020204" pitchFamily="34" charset="0"/>
                <a:ea typeface="Calibri" panose="020F0502020204030204" pitchFamily="34" charset="0"/>
                <a:cs typeface="Times New Roman" panose="02020603050405020304" pitchFamily="18" charset="0"/>
              </a:rPr>
              <a:t>Proceeds of Crime (Money Laundering) and Terrorist Financing Act </a:t>
            </a:r>
            <a:r>
              <a:rPr lang="en-CA" sz="2000" u="none" strike="noStrike" dirty="0">
                <a:effectLst/>
                <a:latin typeface="Arial" panose="020B0604020202020204" pitchFamily="34" charset="0"/>
                <a:ea typeface="Calibri" panose="020F0502020204030204" pitchFamily="34" charset="0"/>
                <a:cs typeface="Times New Roman" panose="02020603050405020304" pitchFamily="18" charset="0"/>
              </a:rPr>
              <a:t>and </a:t>
            </a:r>
            <a:r>
              <a:rPr lang="en-CA" sz="2000" i="1" u="none" strike="noStrike" dirty="0">
                <a:effectLst/>
                <a:latin typeface="Arial" panose="020B0604020202020204" pitchFamily="34" charset="0"/>
                <a:ea typeface="Calibri" panose="020F0502020204030204" pitchFamily="34" charset="0"/>
                <a:cs typeface="Times New Roman" panose="02020603050405020304" pitchFamily="18" charset="0"/>
              </a:rPr>
              <a:t>Proceeds of Crime (Money Laundering) and Terrorist Financing Regulations</a:t>
            </a:r>
            <a:r>
              <a:rPr lang="en-CA" sz="2000" u="none" strike="noStrike" dirty="0">
                <a:effectLst/>
                <a:latin typeface="Arial" panose="020B0604020202020204" pitchFamily="34" charset="0"/>
                <a:ea typeface="Calibri" panose="020F0502020204030204" pitchFamily="34" charset="0"/>
                <a:cs typeface="Times New Roman" panose="02020603050405020304" pitchFamily="18" charset="0"/>
              </a:rPr>
              <a:t> pursuant to s.4 of the February 15 Economic Order unlawfully delegates the powers  of the Parliament to legislate to the Executive and violates s.91 of the </a:t>
            </a:r>
            <a:r>
              <a:rPr lang="en-CA" sz="2000" i="1" u="none" strike="noStrike" dirty="0">
                <a:effectLst/>
                <a:latin typeface="Arial" panose="020B0604020202020204" pitchFamily="34" charset="0"/>
                <a:ea typeface="Calibri" panose="020F0502020204030204" pitchFamily="34" charset="0"/>
                <a:cs typeface="Times New Roman" panose="02020603050405020304" pitchFamily="18" charset="0"/>
              </a:rPr>
              <a:t>Constitution Act</a:t>
            </a:r>
            <a:r>
              <a:rPr lang="en-CA" sz="2000" u="none" strike="noStrike" dirty="0">
                <a:effectLst/>
                <a:latin typeface="Arial" panose="020B0604020202020204" pitchFamily="34" charset="0"/>
                <a:ea typeface="Calibri" panose="020F0502020204030204" pitchFamily="34" charset="0"/>
                <a:cs typeface="Times New Roman" panose="02020603050405020304" pitchFamily="18" charset="0"/>
              </a:rPr>
              <a:t>, 1987 and the </a:t>
            </a:r>
            <a:r>
              <a:rPr lang="en-CA" sz="2000" i="1" u="none" strike="noStrike" dirty="0">
                <a:effectLst/>
                <a:latin typeface="Arial" panose="020B0604020202020204" pitchFamily="34" charset="0"/>
                <a:ea typeface="Calibri" panose="020F0502020204030204" pitchFamily="34" charset="0"/>
                <a:cs typeface="Times New Roman" panose="02020603050405020304" pitchFamily="18" charset="0"/>
              </a:rPr>
              <a:t>Statutory Instruments Act</a:t>
            </a:r>
            <a:r>
              <a:rPr lang="en-CA" sz="2000" u="none" strike="noStrike" dirty="0">
                <a:effectLst/>
                <a:latin typeface="Arial" panose="020B0604020202020204" pitchFamily="34" charset="0"/>
                <a:ea typeface="Calibri" panose="020F0502020204030204" pitchFamily="34" charset="0"/>
                <a:cs typeface="Times New Roman" panose="02020603050405020304" pitchFamily="18" charset="0"/>
              </a:rPr>
              <a:t> R.S.C., 1985, c. S-22 by infringing on the jurisdiction of Parliament stated herein. Further the delegation of Parliament’s jurisdiction is inconsistent with constitutional principles, namely parliamentary sovereignty, separation of powers, and rule of law.</a:t>
            </a:r>
            <a:endParaRPr lang="en-US" sz="2000" u="none" strike="noStrik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599192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61A801-F650-436B-BF5C-42449FEE6C9C}"/>
              </a:ext>
            </a:extLst>
          </p:cNvPr>
          <p:cNvSpPr>
            <a:spLocks noGrp="1"/>
          </p:cNvSpPr>
          <p:nvPr>
            <p:ph type="title"/>
          </p:nvPr>
        </p:nvSpPr>
        <p:spPr>
          <a:xfrm>
            <a:off x="524741" y="620392"/>
            <a:ext cx="3808268" cy="5504688"/>
          </a:xfrm>
        </p:spPr>
        <p:txBody>
          <a:bodyPr>
            <a:normAutofit/>
          </a:bodyPr>
          <a:lstStyle/>
          <a:p>
            <a:r>
              <a:rPr lang="en-GB" sz="5100" b="1" dirty="0">
                <a:solidFill>
                  <a:schemeClr val="bg1"/>
                </a:solidFill>
              </a:rPr>
              <a:t>Human Rights Organizations - Canada</a:t>
            </a:r>
            <a:endParaRPr lang="en-US" sz="5100" b="1" dirty="0">
              <a:solidFill>
                <a:schemeClr val="bg1"/>
              </a:solidFill>
            </a:endParaRPr>
          </a:p>
        </p:txBody>
      </p:sp>
      <p:graphicFrame>
        <p:nvGraphicFramePr>
          <p:cNvPr id="5" name="Content Placeholder 2">
            <a:extLst>
              <a:ext uri="{FF2B5EF4-FFF2-40B4-BE49-F238E27FC236}">
                <a16:creationId xmlns:a16="http://schemas.microsoft.com/office/drawing/2014/main" id="{2B52B8D4-2E9B-9491-51A8-CFF6FA4C10E8}"/>
              </a:ext>
            </a:extLst>
          </p:cNvPr>
          <p:cNvGraphicFramePr>
            <a:graphicFrameLocks noGrp="1"/>
          </p:cNvGraphicFramePr>
          <p:nvPr>
            <p:ph idx="1"/>
            <p:extLst>
              <p:ext uri="{D42A27DB-BD31-4B8C-83A1-F6EECF244321}">
                <p14:modId xmlns:p14="http://schemas.microsoft.com/office/powerpoint/2010/main" val="372118411"/>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871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57A3F2-3497-430E-BCD2-151E9B574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6">
            <a:extLst>
              <a:ext uri="{FF2B5EF4-FFF2-40B4-BE49-F238E27FC236}">
                <a16:creationId xmlns:a16="http://schemas.microsoft.com/office/drawing/2014/main" id="{88B1F424-0E60-4F04-AFC7-00E1F2110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7">
            <a:extLst>
              <a:ext uri="{FF2B5EF4-FFF2-40B4-BE49-F238E27FC236}">
                <a16:creationId xmlns:a16="http://schemas.microsoft.com/office/drawing/2014/main" id="{6B509DD1-7F4E-4C4D-9B18-626473A5F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 name="Rectangle 8">
            <a:extLst>
              <a:ext uri="{FF2B5EF4-FFF2-40B4-BE49-F238E27FC236}">
                <a16:creationId xmlns:a16="http://schemas.microsoft.com/office/drawing/2014/main" id="{BB89D3BB-9A77-48E3-8C98-9A0A1DD4F7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AB1A63D7-D4EF-40CA-876A-61B9BC101417}"/>
              </a:ext>
            </a:extLst>
          </p:cNvPr>
          <p:cNvSpPr>
            <a:spLocks noGrp="1"/>
          </p:cNvSpPr>
          <p:nvPr>
            <p:ph type="title"/>
          </p:nvPr>
        </p:nvSpPr>
        <p:spPr>
          <a:xfrm>
            <a:off x="1322754" y="1522820"/>
            <a:ext cx="2748041" cy="3601914"/>
          </a:xfrm>
        </p:spPr>
        <p:txBody>
          <a:bodyPr anchor="ctr">
            <a:normAutofit/>
          </a:bodyPr>
          <a:lstStyle/>
          <a:p>
            <a:r>
              <a:rPr lang="en-GB" sz="3600" b="1" dirty="0">
                <a:solidFill>
                  <a:srgbClr val="FFFFFF"/>
                </a:solidFill>
              </a:rPr>
              <a:t>Human Rights Organisations – International </a:t>
            </a:r>
            <a:endParaRPr lang="en-US" sz="3600" b="1" dirty="0">
              <a:solidFill>
                <a:srgbClr val="FFFFFF"/>
              </a:solidFill>
            </a:endParaRPr>
          </a:p>
        </p:txBody>
      </p:sp>
      <p:graphicFrame>
        <p:nvGraphicFramePr>
          <p:cNvPr id="5" name="Content Placeholder 2">
            <a:extLst>
              <a:ext uri="{FF2B5EF4-FFF2-40B4-BE49-F238E27FC236}">
                <a16:creationId xmlns:a16="http://schemas.microsoft.com/office/drawing/2014/main" id="{B2AE17B9-DB48-620E-2A54-0CB89709020F}"/>
              </a:ext>
            </a:extLst>
          </p:cNvPr>
          <p:cNvGraphicFramePr>
            <a:graphicFrameLocks noGrp="1"/>
          </p:cNvGraphicFramePr>
          <p:nvPr>
            <p:ph idx="1"/>
            <p:extLst>
              <p:ext uri="{D42A27DB-BD31-4B8C-83A1-F6EECF244321}">
                <p14:modId xmlns:p14="http://schemas.microsoft.com/office/powerpoint/2010/main" val="3728866294"/>
              </p:ext>
            </p:extLst>
          </p:nvPr>
        </p:nvGraphicFramePr>
        <p:xfrm>
          <a:off x="5042848" y="643467"/>
          <a:ext cx="6489510" cy="5252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2280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6016-7F72-4D4B-BAFB-4D3F7C420583}"/>
              </a:ext>
            </a:extLst>
          </p:cNvPr>
          <p:cNvSpPr>
            <a:spLocks noGrp="1"/>
          </p:cNvSpPr>
          <p:nvPr>
            <p:ph type="title"/>
          </p:nvPr>
        </p:nvSpPr>
        <p:spPr/>
        <p:txBody>
          <a:bodyPr/>
          <a:lstStyle/>
          <a:p>
            <a:r>
              <a:rPr lang="en-GB" b="1" dirty="0"/>
              <a:t>List of Human Rights Stakeholders  - Canadian</a:t>
            </a:r>
            <a:endParaRPr lang="en-US" b="1" dirty="0"/>
          </a:p>
        </p:txBody>
      </p:sp>
      <p:sp>
        <p:nvSpPr>
          <p:cNvPr id="3" name="Content Placeholder 2">
            <a:extLst>
              <a:ext uri="{FF2B5EF4-FFF2-40B4-BE49-F238E27FC236}">
                <a16:creationId xmlns:a16="http://schemas.microsoft.com/office/drawing/2014/main" id="{8098171E-BAA4-4554-BAB4-A6A1023D542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4947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6016-7F72-4D4B-BAFB-4D3F7C420583}"/>
              </a:ext>
            </a:extLst>
          </p:cNvPr>
          <p:cNvSpPr>
            <a:spLocks noGrp="1"/>
          </p:cNvSpPr>
          <p:nvPr>
            <p:ph type="title"/>
          </p:nvPr>
        </p:nvSpPr>
        <p:spPr/>
        <p:txBody>
          <a:bodyPr/>
          <a:lstStyle/>
          <a:p>
            <a:r>
              <a:rPr lang="en-GB" b="1" dirty="0"/>
              <a:t>List of Human Rights Stakeholders  - Europe</a:t>
            </a:r>
            <a:endParaRPr lang="en-US" b="1" dirty="0"/>
          </a:p>
        </p:txBody>
      </p:sp>
      <p:sp>
        <p:nvSpPr>
          <p:cNvPr id="3" name="Content Placeholder 2">
            <a:extLst>
              <a:ext uri="{FF2B5EF4-FFF2-40B4-BE49-F238E27FC236}">
                <a16:creationId xmlns:a16="http://schemas.microsoft.com/office/drawing/2014/main" id="{8098171E-BAA4-4554-BAB4-A6A1023D542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8758825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6016-7F72-4D4B-BAFB-4D3F7C420583}"/>
              </a:ext>
            </a:extLst>
          </p:cNvPr>
          <p:cNvSpPr>
            <a:spLocks noGrp="1"/>
          </p:cNvSpPr>
          <p:nvPr>
            <p:ph type="title"/>
          </p:nvPr>
        </p:nvSpPr>
        <p:spPr/>
        <p:txBody>
          <a:bodyPr/>
          <a:lstStyle/>
          <a:p>
            <a:r>
              <a:rPr lang="en-GB" b="1" dirty="0"/>
              <a:t>List of Human Rights Stakeholders  - United Kingdom</a:t>
            </a:r>
            <a:endParaRPr lang="en-US" b="1" dirty="0"/>
          </a:p>
        </p:txBody>
      </p:sp>
      <p:sp>
        <p:nvSpPr>
          <p:cNvPr id="3" name="Content Placeholder 2">
            <a:extLst>
              <a:ext uri="{FF2B5EF4-FFF2-40B4-BE49-F238E27FC236}">
                <a16:creationId xmlns:a16="http://schemas.microsoft.com/office/drawing/2014/main" id="{8098171E-BAA4-4554-BAB4-A6A1023D542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066172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C6016-7F72-4D4B-BAFB-4D3F7C420583}"/>
              </a:ext>
            </a:extLst>
          </p:cNvPr>
          <p:cNvSpPr>
            <a:spLocks noGrp="1"/>
          </p:cNvSpPr>
          <p:nvPr>
            <p:ph type="title"/>
          </p:nvPr>
        </p:nvSpPr>
        <p:spPr/>
        <p:txBody>
          <a:bodyPr/>
          <a:lstStyle/>
          <a:p>
            <a:r>
              <a:rPr lang="en-GB" b="1" dirty="0"/>
              <a:t>List of Human Rights Stakeholders  - International </a:t>
            </a:r>
            <a:endParaRPr lang="en-US" b="1" dirty="0"/>
          </a:p>
        </p:txBody>
      </p:sp>
      <p:sp>
        <p:nvSpPr>
          <p:cNvPr id="3" name="Content Placeholder 2">
            <a:extLst>
              <a:ext uri="{FF2B5EF4-FFF2-40B4-BE49-F238E27FC236}">
                <a16:creationId xmlns:a16="http://schemas.microsoft.com/office/drawing/2014/main" id="{8098171E-BAA4-4554-BAB4-A6A1023D5427}"/>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362395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11B95-E4F0-4617-A4A0-A42ABAEF9031}"/>
              </a:ext>
            </a:extLst>
          </p:cNvPr>
          <p:cNvSpPr>
            <a:spLocks noGrp="1"/>
          </p:cNvSpPr>
          <p:nvPr>
            <p:ph type="title"/>
          </p:nvPr>
        </p:nvSpPr>
        <p:spPr/>
        <p:txBody>
          <a:bodyPr/>
          <a:lstStyle/>
          <a:p>
            <a:r>
              <a:rPr lang="en-GB" b="1" dirty="0"/>
              <a:t>Some media examples of police brutality </a:t>
            </a:r>
            <a:endParaRPr lang="en-US" b="1" dirty="0"/>
          </a:p>
        </p:txBody>
      </p:sp>
      <p:sp>
        <p:nvSpPr>
          <p:cNvPr id="3" name="Content Placeholder 2">
            <a:extLst>
              <a:ext uri="{FF2B5EF4-FFF2-40B4-BE49-F238E27FC236}">
                <a16:creationId xmlns:a16="http://schemas.microsoft.com/office/drawing/2014/main" id="{A592EAB1-A288-42A3-A39F-DD01132ABEB0}"/>
              </a:ext>
            </a:extLst>
          </p:cNvPr>
          <p:cNvSpPr>
            <a:spLocks noGrp="1"/>
          </p:cNvSpPr>
          <p:nvPr>
            <p:ph idx="1"/>
          </p:nvPr>
        </p:nvSpPr>
        <p:spPr/>
        <p:txBody>
          <a:bodyPr>
            <a:normAutofit lnSpcReduction="10000"/>
          </a:bodyPr>
          <a:lstStyle/>
          <a:p>
            <a:r>
              <a:rPr lang="en-US" dirty="0">
                <a:hlinkClick r:id="rId2"/>
              </a:rPr>
              <a:t>Kenyan police under investigation for beating demonstrators | CNN</a:t>
            </a:r>
            <a:endParaRPr lang="en-US" dirty="0"/>
          </a:p>
          <a:p>
            <a:r>
              <a:rPr lang="en-US" dirty="0">
                <a:hlinkClick r:id="rId3"/>
              </a:rPr>
              <a:t>Hundreds Injured in Thai Protests - The New York Times (nytimes.com)</a:t>
            </a:r>
            <a:endParaRPr lang="en-US" dirty="0"/>
          </a:p>
          <a:p>
            <a:r>
              <a:rPr lang="en-US" dirty="0">
                <a:hlinkClick r:id="rId4"/>
              </a:rPr>
              <a:t>Hong Kong Protests: Complaints Against Police Soar To 1,300; Higher Than Total For Previous Three Years (ibtimes.com)</a:t>
            </a:r>
            <a:endParaRPr lang="en-US" dirty="0"/>
          </a:p>
          <a:p>
            <a:r>
              <a:rPr lang="en-US" dirty="0">
                <a:hlinkClick r:id="rId5"/>
              </a:rPr>
              <a:t>Lahore tops with 177 incidents of police torture in six months | Lahore Nama (wordpress.com)</a:t>
            </a:r>
            <a:endParaRPr lang="en-US" dirty="0"/>
          </a:p>
          <a:p>
            <a:r>
              <a:rPr lang="en-US" dirty="0">
                <a:hlinkClick r:id="rId6"/>
              </a:rPr>
              <a:t>With 300+ Human Rights Defenders Killed Last Year, Global Activists Hammer Out New Action Plan to End Widespread Repression (commondreams.org)</a:t>
            </a:r>
            <a:endParaRPr lang="en-US" dirty="0"/>
          </a:p>
        </p:txBody>
      </p:sp>
    </p:spTree>
    <p:extLst>
      <p:ext uri="{BB962C8B-B14F-4D97-AF65-F5344CB8AC3E}">
        <p14:creationId xmlns:p14="http://schemas.microsoft.com/office/powerpoint/2010/main" val="32801716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B0DF90E-6BAD-4E82-8FDF-717C9A3573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3">
            <a:extLst>
              <a:ext uri="{FF2B5EF4-FFF2-40B4-BE49-F238E27FC236}">
                <a16:creationId xmlns:a16="http://schemas.microsoft.com/office/drawing/2014/main" id="{13DCC859-0434-4BB8-B6C5-09C88AE69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1">
            <a:extLst>
              <a:ext uri="{FF2B5EF4-FFF2-40B4-BE49-F238E27FC236}">
                <a16:creationId xmlns:a16="http://schemas.microsoft.com/office/drawing/2014/main" id="{08E7ACFB-B791-4C23-8B17-013FEDC09A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B1FCD5D0-F55D-4039-B0CD-D5CCA70E43BE}"/>
              </a:ext>
            </a:extLst>
          </p:cNvPr>
          <p:cNvPicPr>
            <a:picLocks noChangeAspect="1"/>
          </p:cNvPicPr>
          <p:nvPr/>
        </p:nvPicPr>
        <p:blipFill>
          <a:blip r:embed="rId2"/>
          <a:stretch>
            <a:fillRect/>
          </a:stretch>
        </p:blipFill>
        <p:spPr>
          <a:xfrm>
            <a:off x="838200" y="2033588"/>
            <a:ext cx="6511925" cy="4132263"/>
          </a:xfrm>
          <a:prstGeom prst="rect">
            <a:avLst/>
          </a:prstGeom>
        </p:spPr>
      </p:pic>
      <p:pic>
        <p:nvPicPr>
          <p:cNvPr id="11" name="Picture 10">
            <a:extLst>
              <a:ext uri="{FF2B5EF4-FFF2-40B4-BE49-F238E27FC236}">
                <a16:creationId xmlns:a16="http://schemas.microsoft.com/office/drawing/2014/main" id="{B6ACB4AF-3BAF-40CF-A1EA-59D16FC6D86D}"/>
              </a:ext>
            </a:extLst>
          </p:cNvPr>
          <p:cNvPicPr>
            <a:picLocks noChangeAspect="1"/>
          </p:cNvPicPr>
          <p:nvPr/>
        </p:nvPicPr>
        <p:blipFill>
          <a:blip r:embed="rId3"/>
          <a:stretch>
            <a:fillRect/>
          </a:stretch>
        </p:blipFill>
        <p:spPr>
          <a:xfrm>
            <a:off x="7421563" y="2033588"/>
            <a:ext cx="3932238" cy="2801938"/>
          </a:xfrm>
          <a:prstGeom prst="rect">
            <a:avLst/>
          </a:prstGeom>
        </p:spPr>
      </p:pic>
      <p:pic>
        <p:nvPicPr>
          <p:cNvPr id="5" name="Content Placeholder 4">
            <a:extLst>
              <a:ext uri="{FF2B5EF4-FFF2-40B4-BE49-F238E27FC236}">
                <a16:creationId xmlns:a16="http://schemas.microsoft.com/office/drawing/2014/main" id="{417C3AE8-C4CB-4D93-8AC1-06F8ECDF11A3}"/>
              </a:ext>
            </a:extLst>
          </p:cNvPr>
          <p:cNvPicPr>
            <a:picLocks noGrp="1" noChangeAspect="1"/>
          </p:cNvPicPr>
          <p:nvPr>
            <p:ph idx="1"/>
          </p:nvPr>
        </p:nvPicPr>
        <p:blipFill>
          <a:blip r:embed="rId4"/>
          <a:stretch>
            <a:fillRect/>
          </a:stretch>
        </p:blipFill>
        <p:spPr>
          <a:xfrm>
            <a:off x="7421563" y="4908550"/>
            <a:ext cx="1879600" cy="1258888"/>
          </a:xfrm>
        </p:spPr>
      </p:pic>
      <p:pic>
        <p:nvPicPr>
          <p:cNvPr id="9" name="Picture 8">
            <a:extLst>
              <a:ext uri="{FF2B5EF4-FFF2-40B4-BE49-F238E27FC236}">
                <a16:creationId xmlns:a16="http://schemas.microsoft.com/office/drawing/2014/main" id="{9F69D6E6-EC2C-479F-9421-3FCE4FF2C7C2}"/>
              </a:ext>
            </a:extLst>
          </p:cNvPr>
          <p:cNvPicPr>
            <a:picLocks noChangeAspect="1"/>
          </p:cNvPicPr>
          <p:nvPr/>
        </p:nvPicPr>
        <p:blipFill>
          <a:blip r:embed="rId5"/>
          <a:stretch>
            <a:fillRect/>
          </a:stretch>
        </p:blipFill>
        <p:spPr>
          <a:xfrm>
            <a:off x="9374188" y="4908550"/>
            <a:ext cx="1979613" cy="1258888"/>
          </a:xfrm>
          <a:prstGeom prst="rect">
            <a:avLst/>
          </a:prstGeom>
        </p:spPr>
      </p:pic>
      <p:sp>
        <p:nvSpPr>
          <p:cNvPr id="2" name="Title 1">
            <a:extLst>
              <a:ext uri="{FF2B5EF4-FFF2-40B4-BE49-F238E27FC236}">
                <a16:creationId xmlns:a16="http://schemas.microsoft.com/office/drawing/2014/main" id="{A0BD7565-64A1-46CF-B834-09A6AF4B4D9E}"/>
              </a:ext>
            </a:extLst>
          </p:cNvPr>
          <p:cNvSpPr>
            <a:spLocks noGrp="1"/>
          </p:cNvSpPr>
          <p:nvPr>
            <p:ph type="title"/>
          </p:nvPr>
        </p:nvSpPr>
        <p:spPr>
          <a:xfrm>
            <a:off x="833002" y="365125"/>
            <a:ext cx="10520702" cy="1325563"/>
          </a:xfrm>
        </p:spPr>
        <p:txBody>
          <a:bodyPr>
            <a:normAutofit/>
          </a:bodyPr>
          <a:lstStyle/>
          <a:p>
            <a:r>
              <a:rPr lang="en-GB" b="1" dirty="0"/>
              <a:t>Images – World </a:t>
            </a:r>
            <a:endParaRPr lang="en-US" b="1" dirty="0"/>
          </a:p>
        </p:txBody>
      </p:sp>
    </p:spTree>
    <p:extLst>
      <p:ext uri="{BB962C8B-B14F-4D97-AF65-F5344CB8AC3E}">
        <p14:creationId xmlns:p14="http://schemas.microsoft.com/office/powerpoint/2010/main" val="855507189"/>
      </p:ext>
    </p:extLst>
  </p:cSld>
  <p:clrMapOvr>
    <a:overrideClrMapping bg1="dk1" tx1="lt1" bg2="dk2"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FAF1421-0558-44D0-AC1E-3064F5D38C29}"/>
              </a:ext>
            </a:extLst>
          </p:cNvPr>
          <p:cNvPicPr>
            <a:picLocks noChangeAspect="1"/>
          </p:cNvPicPr>
          <p:nvPr/>
        </p:nvPicPr>
        <p:blipFill rotWithShape="1">
          <a:blip r:embed="rId2">
            <a:alphaModFix/>
          </a:blip>
          <a:srcRect t="3774" r="-1" b="8661"/>
          <a:stretch/>
        </p:blipFill>
        <p:spPr>
          <a:xfrm>
            <a:off x="4547937" y="-5"/>
            <a:ext cx="7644062" cy="3681406"/>
          </a:xfrm>
          <a:prstGeom prst="rect">
            <a:avLst/>
          </a:prstGeom>
        </p:spPr>
      </p:pic>
      <p:pic>
        <p:nvPicPr>
          <p:cNvPr id="5" name="Picture 4">
            <a:extLst>
              <a:ext uri="{FF2B5EF4-FFF2-40B4-BE49-F238E27FC236}">
                <a16:creationId xmlns:a16="http://schemas.microsoft.com/office/drawing/2014/main" id="{83812085-9A16-4D6F-8CA7-C94B615A186C}"/>
              </a:ext>
            </a:extLst>
          </p:cNvPr>
          <p:cNvPicPr>
            <a:picLocks noChangeAspect="1"/>
          </p:cNvPicPr>
          <p:nvPr/>
        </p:nvPicPr>
        <p:blipFill rotWithShape="1">
          <a:blip r:embed="rId3"/>
          <a:srcRect t="9769" r="-1" b="14328"/>
          <a:stretch/>
        </p:blipFill>
        <p:spPr>
          <a:xfrm>
            <a:off x="4547938" y="3681409"/>
            <a:ext cx="7644062" cy="3176595"/>
          </a:xfrm>
          <a:prstGeom prst="rect">
            <a:avLst/>
          </a:prstGeom>
        </p:spPr>
      </p:pic>
      <p:sp>
        <p:nvSpPr>
          <p:cNvPr id="18" name="Rectangle 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7A43177-6CE4-4229-9C93-BAF5AEDCDF27}"/>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b="1" kern="1200" dirty="0">
                <a:solidFill>
                  <a:schemeClr val="bg1"/>
                </a:solidFill>
                <a:latin typeface="+mj-lt"/>
                <a:ea typeface="+mj-ea"/>
                <a:cs typeface="+mj-cs"/>
              </a:rPr>
              <a:t>Images – Canada – available google search</a:t>
            </a:r>
          </a:p>
        </p:txBody>
      </p:sp>
      <p:cxnSp>
        <p:nvCxnSpPr>
          <p:cNvPr id="16" name="Straight Connector 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850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7550-E213-023A-25EB-6483D317ED7B}"/>
              </a:ext>
            </a:extLst>
          </p:cNvPr>
          <p:cNvSpPr>
            <a:spLocks noGrp="1"/>
          </p:cNvSpPr>
          <p:nvPr>
            <p:ph type="title"/>
          </p:nvPr>
        </p:nvSpPr>
        <p:spPr>
          <a:xfrm>
            <a:off x="515937" y="107950"/>
            <a:ext cx="10515600" cy="1325563"/>
          </a:xfrm>
        </p:spPr>
        <p:txBody>
          <a:bodyPr>
            <a:normAutofit/>
          </a:bodyPr>
          <a:lstStyle/>
          <a:p>
            <a:r>
              <a:rPr lang="en-JE" sz="4000" b="1" dirty="0"/>
              <a:t>2022 Freedom Rights Stakeholder Prioritisation (not completed – for understanding only) </a:t>
            </a:r>
          </a:p>
        </p:txBody>
      </p:sp>
      <p:sp>
        <p:nvSpPr>
          <p:cNvPr id="5" name="Rectangle 5">
            <a:extLst>
              <a:ext uri="{FF2B5EF4-FFF2-40B4-BE49-F238E27FC236}">
                <a16:creationId xmlns:a16="http://schemas.microsoft.com/office/drawing/2014/main" id="{5EA6BE01-65BA-2A5A-259D-5FACB0D40788}"/>
              </a:ext>
            </a:extLst>
          </p:cNvPr>
          <p:cNvSpPr>
            <a:spLocks noChangeArrowheads="1"/>
          </p:cNvSpPr>
          <p:nvPr/>
        </p:nvSpPr>
        <p:spPr bwMode="auto">
          <a:xfrm>
            <a:off x="990600" y="1313732"/>
            <a:ext cx="4243387" cy="2138363"/>
          </a:xfrm>
          <a:prstGeom prst="rect">
            <a:avLst/>
          </a:prstGeom>
          <a:solidFill>
            <a:srgbClr val="A1C200">
              <a:alpha val="74901"/>
            </a:srgbClr>
          </a:solidFill>
          <a:ln w="12700" algn="ctr">
            <a:solidFill>
              <a:schemeClr val="tx1"/>
            </a:solidFill>
            <a:miter lim="800000"/>
            <a:headEnd/>
            <a:tailEnd/>
          </a:ln>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sp>
        <p:nvSpPr>
          <p:cNvPr id="6" name="Rectangle 6">
            <a:extLst>
              <a:ext uri="{FF2B5EF4-FFF2-40B4-BE49-F238E27FC236}">
                <a16:creationId xmlns:a16="http://schemas.microsoft.com/office/drawing/2014/main" id="{8B7BDF4D-6CD4-05F2-5022-B9EBB4CE1A26}"/>
              </a:ext>
            </a:extLst>
          </p:cNvPr>
          <p:cNvSpPr>
            <a:spLocks noChangeArrowheads="1"/>
          </p:cNvSpPr>
          <p:nvPr/>
        </p:nvSpPr>
        <p:spPr bwMode="auto">
          <a:xfrm>
            <a:off x="1001713" y="3465513"/>
            <a:ext cx="4243387" cy="2319337"/>
          </a:xfrm>
          <a:prstGeom prst="rect">
            <a:avLst/>
          </a:prstGeom>
          <a:solidFill>
            <a:srgbClr val="CC0000">
              <a:alpha val="74901"/>
            </a:srgbClr>
          </a:solidFill>
          <a:ln w="12700" algn="ctr">
            <a:solidFill>
              <a:schemeClr val="tx1"/>
            </a:solidFill>
            <a:miter lim="800000"/>
            <a:headEnd/>
            <a:tailEnd/>
          </a:ln>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sp>
        <p:nvSpPr>
          <p:cNvPr id="7" name="Rectangle 7">
            <a:extLst>
              <a:ext uri="{FF2B5EF4-FFF2-40B4-BE49-F238E27FC236}">
                <a16:creationId xmlns:a16="http://schemas.microsoft.com/office/drawing/2014/main" id="{A3608973-6C4C-6940-5A61-740D68F26E7D}"/>
              </a:ext>
            </a:extLst>
          </p:cNvPr>
          <p:cNvSpPr>
            <a:spLocks noChangeArrowheads="1"/>
          </p:cNvSpPr>
          <p:nvPr/>
        </p:nvSpPr>
        <p:spPr bwMode="auto">
          <a:xfrm>
            <a:off x="5242323" y="3465512"/>
            <a:ext cx="4003675" cy="2319337"/>
          </a:xfrm>
          <a:prstGeom prst="rect">
            <a:avLst/>
          </a:prstGeom>
          <a:solidFill>
            <a:srgbClr val="A066CC">
              <a:alpha val="74901"/>
            </a:srgbClr>
          </a:solidFill>
          <a:ln w="12700" algn="ctr">
            <a:solidFill>
              <a:schemeClr val="tx1"/>
            </a:solidFill>
            <a:miter lim="800000"/>
            <a:headEnd/>
            <a:tailEnd/>
          </a:ln>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800" dirty="0">
              <a:latin typeface="Arial" panose="020B0604020202020204" pitchFamily="34" charset="0"/>
            </a:endParaRPr>
          </a:p>
        </p:txBody>
      </p:sp>
      <p:cxnSp>
        <p:nvCxnSpPr>
          <p:cNvPr id="10" name="Straight Arrow Connector 9">
            <a:extLst>
              <a:ext uri="{FF2B5EF4-FFF2-40B4-BE49-F238E27FC236}">
                <a16:creationId xmlns:a16="http://schemas.microsoft.com/office/drawing/2014/main" id="{E9000015-941C-3940-9B73-630ACE37B7C5}"/>
              </a:ext>
            </a:extLst>
          </p:cNvPr>
          <p:cNvCxnSpPr/>
          <p:nvPr/>
        </p:nvCxnSpPr>
        <p:spPr>
          <a:xfrm flipV="1">
            <a:off x="990600" y="1374775"/>
            <a:ext cx="0" cy="4410075"/>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2D2C2309-2BE5-9FAD-76AB-F1B981359D3F}"/>
              </a:ext>
            </a:extLst>
          </p:cNvPr>
          <p:cNvCxnSpPr/>
          <p:nvPr/>
        </p:nvCxnSpPr>
        <p:spPr>
          <a:xfrm>
            <a:off x="990600" y="5784850"/>
            <a:ext cx="8408988" cy="0"/>
          </a:xfrm>
          <a:prstGeom prst="straightConnector1">
            <a:avLst/>
          </a:prstGeom>
          <a:ln>
            <a:tailEnd type="triangle" w="lg" len="lg"/>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BB67E735-6B2C-DD11-9FA2-2EB01D076BED}"/>
              </a:ext>
            </a:extLst>
          </p:cNvPr>
          <p:cNvCxnSpPr/>
          <p:nvPr/>
        </p:nvCxnSpPr>
        <p:spPr>
          <a:xfrm>
            <a:off x="990600" y="3460750"/>
            <a:ext cx="8293100" cy="9525"/>
          </a:xfrm>
          <a:prstGeom prst="line">
            <a:avLst/>
          </a:prstGeom>
          <a:ln>
            <a:prstDash val="lgDash"/>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D5B15C73-C59C-DB40-24F6-8050E899A76B}"/>
              </a:ext>
            </a:extLst>
          </p:cNvPr>
          <p:cNvCxnSpPr/>
          <p:nvPr/>
        </p:nvCxnSpPr>
        <p:spPr>
          <a:xfrm flipV="1">
            <a:off x="5259388" y="1374775"/>
            <a:ext cx="0" cy="4410075"/>
          </a:xfrm>
          <a:prstGeom prst="line">
            <a:avLst/>
          </a:prstGeom>
          <a:ln>
            <a:prstDash val="lgDash"/>
          </a:ln>
        </p:spPr>
        <p:style>
          <a:lnRef idx="1">
            <a:schemeClr val="accent4"/>
          </a:lnRef>
          <a:fillRef idx="0">
            <a:schemeClr val="accent4"/>
          </a:fillRef>
          <a:effectRef idx="0">
            <a:schemeClr val="accent4"/>
          </a:effectRef>
          <a:fontRef idx="minor">
            <a:schemeClr val="tx1"/>
          </a:fontRef>
        </p:style>
      </p:cxnSp>
      <p:sp>
        <p:nvSpPr>
          <p:cNvPr id="14" name="TextBox 13">
            <a:extLst>
              <a:ext uri="{FF2B5EF4-FFF2-40B4-BE49-F238E27FC236}">
                <a16:creationId xmlns:a16="http://schemas.microsoft.com/office/drawing/2014/main" id="{9244F639-6D10-BC66-1C3E-E9AB741E59A0}"/>
              </a:ext>
            </a:extLst>
          </p:cNvPr>
          <p:cNvSpPr txBox="1"/>
          <p:nvPr/>
        </p:nvSpPr>
        <p:spPr>
          <a:xfrm>
            <a:off x="3351213" y="5878513"/>
            <a:ext cx="3811587" cy="476250"/>
          </a:xfrm>
          <a:prstGeom prst="rect">
            <a:avLst/>
          </a:prstGeom>
          <a:noFill/>
        </p:spPr>
        <p:txBody>
          <a:bodyPr wrap="none" lIns="68415" tIns="34208" rIns="68415" bIns="34208">
            <a:spAutoFit/>
          </a:bodyPr>
          <a:lstStyle/>
          <a:p>
            <a:pPr algn="ctr" eaLnBrk="1" hangingPunct="1">
              <a:defRPr/>
            </a:pPr>
            <a:r>
              <a:rPr lang="en-GB" sz="1600" b="1" dirty="0">
                <a:solidFill>
                  <a:schemeClr val="tx1"/>
                </a:solidFill>
                <a:cs typeface="+mn-cs"/>
              </a:rPr>
              <a:t>Influence</a:t>
            </a:r>
            <a:r>
              <a:rPr lang="en-GB" sz="1600" dirty="0">
                <a:solidFill>
                  <a:schemeClr val="tx1"/>
                </a:solidFill>
                <a:cs typeface="+mn-cs"/>
              </a:rPr>
              <a:t> </a:t>
            </a:r>
          </a:p>
          <a:p>
            <a:pPr algn="ctr" eaLnBrk="1" hangingPunct="1">
              <a:defRPr/>
            </a:pPr>
            <a:r>
              <a:rPr lang="en-GB" sz="1050" dirty="0">
                <a:solidFill>
                  <a:schemeClr val="tx1"/>
                </a:solidFill>
                <a:cs typeface="+mn-cs"/>
              </a:rPr>
              <a:t>of this stakeholder or group on the success of the programme</a:t>
            </a:r>
          </a:p>
        </p:txBody>
      </p:sp>
      <p:sp>
        <p:nvSpPr>
          <p:cNvPr id="15" name="TextBox 14">
            <a:extLst>
              <a:ext uri="{FF2B5EF4-FFF2-40B4-BE49-F238E27FC236}">
                <a16:creationId xmlns:a16="http://schemas.microsoft.com/office/drawing/2014/main" id="{1D1E3E7C-B088-FA13-92EE-A7827F3D1AAF}"/>
              </a:ext>
            </a:extLst>
          </p:cNvPr>
          <p:cNvSpPr txBox="1"/>
          <p:nvPr/>
        </p:nvSpPr>
        <p:spPr>
          <a:xfrm rot="16200000">
            <a:off x="-851694" y="3232944"/>
            <a:ext cx="3024188" cy="476250"/>
          </a:xfrm>
          <a:prstGeom prst="rect">
            <a:avLst/>
          </a:prstGeom>
          <a:noFill/>
        </p:spPr>
        <p:txBody>
          <a:bodyPr wrap="none" lIns="68415" tIns="34208" rIns="68415" bIns="34208">
            <a:spAutoFit/>
          </a:bodyPr>
          <a:lstStyle/>
          <a:p>
            <a:pPr algn="ctr" eaLnBrk="1" hangingPunct="1">
              <a:defRPr/>
            </a:pPr>
            <a:r>
              <a:rPr lang="en-GB" sz="1600" b="1" dirty="0">
                <a:solidFill>
                  <a:schemeClr val="tx1"/>
                </a:solidFill>
                <a:cs typeface="+mn-cs"/>
              </a:rPr>
              <a:t>Impact</a:t>
            </a:r>
            <a:endParaRPr lang="en-GB" sz="1600" dirty="0">
              <a:solidFill>
                <a:schemeClr val="tx1"/>
              </a:solidFill>
              <a:cs typeface="+mn-cs"/>
            </a:endParaRPr>
          </a:p>
          <a:p>
            <a:pPr algn="ctr" eaLnBrk="1" hangingPunct="1">
              <a:defRPr/>
            </a:pPr>
            <a:r>
              <a:rPr lang="en-GB" sz="1050" dirty="0">
                <a:solidFill>
                  <a:schemeClr val="tx1"/>
                </a:solidFill>
                <a:cs typeface="+mn-cs"/>
              </a:rPr>
              <a:t>of the programme on  this stakeholder or group </a:t>
            </a:r>
          </a:p>
        </p:txBody>
      </p:sp>
      <p:sp>
        <p:nvSpPr>
          <p:cNvPr id="16" name="TextBox 15">
            <a:extLst>
              <a:ext uri="{FF2B5EF4-FFF2-40B4-BE49-F238E27FC236}">
                <a16:creationId xmlns:a16="http://schemas.microsoft.com/office/drawing/2014/main" id="{9F962E73-04D1-9D1A-0410-30E68573AD44}"/>
              </a:ext>
            </a:extLst>
          </p:cNvPr>
          <p:cNvSpPr txBox="1"/>
          <p:nvPr/>
        </p:nvSpPr>
        <p:spPr>
          <a:xfrm>
            <a:off x="1001713" y="5818188"/>
            <a:ext cx="387350" cy="230187"/>
          </a:xfrm>
          <a:prstGeom prst="rect">
            <a:avLst/>
          </a:prstGeom>
          <a:noFill/>
        </p:spPr>
        <p:txBody>
          <a:bodyPr wrap="none" lIns="68415" tIns="34208" rIns="68415" bIns="34208">
            <a:spAutoFit/>
          </a:bodyPr>
          <a:lstStyle/>
          <a:p>
            <a:pPr eaLnBrk="1" hangingPunct="1">
              <a:defRPr/>
            </a:pPr>
            <a:r>
              <a:rPr lang="en-GB" sz="1050" dirty="0">
                <a:solidFill>
                  <a:schemeClr val="tx1"/>
                </a:solidFill>
                <a:cs typeface="+mn-cs"/>
              </a:rPr>
              <a:t>Low</a:t>
            </a:r>
          </a:p>
        </p:txBody>
      </p:sp>
      <p:sp>
        <p:nvSpPr>
          <p:cNvPr id="17" name="TextBox 16">
            <a:extLst>
              <a:ext uri="{FF2B5EF4-FFF2-40B4-BE49-F238E27FC236}">
                <a16:creationId xmlns:a16="http://schemas.microsoft.com/office/drawing/2014/main" id="{26002170-CE2E-91C5-B480-AB28647B7FE2}"/>
              </a:ext>
            </a:extLst>
          </p:cNvPr>
          <p:cNvSpPr txBox="1"/>
          <p:nvPr/>
        </p:nvSpPr>
        <p:spPr>
          <a:xfrm>
            <a:off x="8667750" y="5818188"/>
            <a:ext cx="417513" cy="230187"/>
          </a:xfrm>
          <a:prstGeom prst="rect">
            <a:avLst/>
          </a:prstGeom>
          <a:noFill/>
        </p:spPr>
        <p:txBody>
          <a:bodyPr wrap="none" lIns="68415" tIns="34208" rIns="68415" bIns="34208">
            <a:spAutoFit/>
          </a:bodyPr>
          <a:lstStyle/>
          <a:p>
            <a:pPr eaLnBrk="1" hangingPunct="1">
              <a:defRPr/>
            </a:pPr>
            <a:r>
              <a:rPr lang="en-GB" sz="1050" dirty="0">
                <a:solidFill>
                  <a:schemeClr val="tx1"/>
                </a:solidFill>
                <a:cs typeface="+mn-cs"/>
              </a:rPr>
              <a:t>High</a:t>
            </a:r>
          </a:p>
        </p:txBody>
      </p:sp>
      <p:sp>
        <p:nvSpPr>
          <p:cNvPr id="18" name="TextBox 17">
            <a:extLst>
              <a:ext uri="{FF2B5EF4-FFF2-40B4-BE49-F238E27FC236}">
                <a16:creationId xmlns:a16="http://schemas.microsoft.com/office/drawing/2014/main" id="{1A14902C-E279-6B26-2274-59E7321E44E7}"/>
              </a:ext>
            </a:extLst>
          </p:cNvPr>
          <p:cNvSpPr txBox="1"/>
          <p:nvPr/>
        </p:nvSpPr>
        <p:spPr>
          <a:xfrm>
            <a:off x="539750" y="5583238"/>
            <a:ext cx="385763" cy="231775"/>
          </a:xfrm>
          <a:prstGeom prst="rect">
            <a:avLst/>
          </a:prstGeom>
          <a:noFill/>
        </p:spPr>
        <p:txBody>
          <a:bodyPr wrap="none" lIns="68415" tIns="34208" rIns="68415" bIns="34208">
            <a:spAutoFit/>
          </a:bodyPr>
          <a:lstStyle/>
          <a:p>
            <a:pPr eaLnBrk="1" hangingPunct="1">
              <a:defRPr/>
            </a:pPr>
            <a:r>
              <a:rPr lang="en-GB" sz="1050" dirty="0">
                <a:solidFill>
                  <a:schemeClr val="tx1"/>
                </a:solidFill>
                <a:cs typeface="+mn-cs"/>
              </a:rPr>
              <a:t>Low</a:t>
            </a:r>
          </a:p>
        </p:txBody>
      </p:sp>
      <p:sp>
        <p:nvSpPr>
          <p:cNvPr id="19" name="TextBox 18">
            <a:extLst>
              <a:ext uri="{FF2B5EF4-FFF2-40B4-BE49-F238E27FC236}">
                <a16:creationId xmlns:a16="http://schemas.microsoft.com/office/drawing/2014/main" id="{81676C05-E181-23C7-C77C-A4C0C7E69C17}"/>
              </a:ext>
            </a:extLst>
          </p:cNvPr>
          <p:cNvSpPr txBox="1"/>
          <p:nvPr/>
        </p:nvSpPr>
        <p:spPr>
          <a:xfrm>
            <a:off x="539750" y="1585913"/>
            <a:ext cx="415925" cy="230187"/>
          </a:xfrm>
          <a:prstGeom prst="rect">
            <a:avLst/>
          </a:prstGeom>
          <a:noFill/>
        </p:spPr>
        <p:txBody>
          <a:bodyPr wrap="none" lIns="68415" tIns="34208" rIns="68415" bIns="34208">
            <a:spAutoFit/>
          </a:bodyPr>
          <a:lstStyle/>
          <a:p>
            <a:pPr eaLnBrk="1" hangingPunct="1">
              <a:defRPr/>
            </a:pPr>
            <a:r>
              <a:rPr lang="en-GB" sz="1050" dirty="0">
                <a:solidFill>
                  <a:schemeClr val="tx1"/>
                </a:solidFill>
                <a:cs typeface="+mn-cs"/>
              </a:rPr>
              <a:t>High</a:t>
            </a:r>
          </a:p>
        </p:txBody>
      </p:sp>
      <p:sp>
        <p:nvSpPr>
          <p:cNvPr id="20" name="Oval 19">
            <a:extLst>
              <a:ext uri="{FF2B5EF4-FFF2-40B4-BE49-F238E27FC236}">
                <a16:creationId xmlns:a16="http://schemas.microsoft.com/office/drawing/2014/main" id="{BF83EE03-7DA6-946B-90DA-F049AAC23D88}"/>
              </a:ext>
            </a:extLst>
          </p:cNvPr>
          <p:cNvSpPr/>
          <p:nvPr/>
        </p:nvSpPr>
        <p:spPr>
          <a:xfrm>
            <a:off x="6709988" y="2986088"/>
            <a:ext cx="1027113" cy="434975"/>
          </a:xfrm>
          <a:prstGeom prst="ellipse">
            <a:avLst/>
          </a:prstGeom>
          <a:solidFill>
            <a:srgbClr val="00B050"/>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eaLnBrk="1" hangingPunct="1">
              <a:defRPr/>
            </a:pPr>
            <a:r>
              <a:rPr lang="en-GB" sz="1000" b="1" dirty="0">
                <a:solidFill>
                  <a:schemeClr val="bg1"/>
                </a:solidFill>
              </a:rPr>
              <a:t>Trudeau/Cabinet</a:t>
            </a:r>
          </a:p>
        </p:txBody>
      </p:sp>
      <p:sp>
        <p:nvSpPr>
          <p:cNvPr id="24" name="Oval 23">
            <a:extLst>
              <a:ext uri="{FF2B5EF4-FFF2-40B4-BE49-F238E27FC236}">
                <a16:creationId xmlns:a16="http://schemas.microsoft.com/office/drawing/2014/main" id="{CEDF970E-635C-8D68-B3AD-29B50FA4AAB7}"/>
              </a:ext>
            </a:extLst>
          </p:cNvPr>
          <p:cNvSpPr/>
          <p:nvPr/>
        </p:nvSpPr>
        <p:spPr>
          <a:xfrm>
            <a:off x="7866063" y="1508410"/>
            <a:ext cx="1080285" cy="59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GB" sz="1000" b="1" dirty="0"/>
              <a:t>Freedom Convoy Group Lawyers</a:t>
            </a:r>
          </a:p>
        </p:txBody>
      </p:sp>
      <p:sp>
        <p:nvSpPr>
          <p:cNvPr id="26" name="Oval 25">
            <a:extLst>
              <a:ext uri="{FF2B5EF4-FFF2-40B4-BE49-F238E27FC236}">
                <a16:creationId xmlns:a16="http://schemas.microsoft.com/office/drawing/2014/main" id="{0C149F87-C0AA-AF8D-5F9E-DB78C52FE0E2}"/>
              </a:ext>
            </a:extLst>
          </p:cNvPr>
          <p:cNvSpPr/>
          <p:nvPr/>
        </p:nvSpPr>
        <p:spPr>
          <a:xfrm>
            <a:off x="4763294" y="1382200"/>
            <a:ext cx="995363" cy="4349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GB" sz="1000" b="1" dirty="0"/>
              <a:t>Government Opposition </a:t>
            </a:r>
          </a:p>
        </p:txBody>
      </p:sp>
      <p:sp>
        <p:nvSpPr>
          <p:cNvPr id="27" name="Oval 26">
            <a:extLst>
              <a:ext uri="{FF2B5EF4-FFF2-40B4-BE49-F238E27FC236}">
                <a16:creationId xmlns:a16="http://schemas.microsoft.com/office/drawing/2014/main" id="{A09C4B35-F777-B056-564C-1BE11F8FDEB8}"/>
              </a:ext>
            </a:extLst>
          </p:cNvPr>
          <p:cNvSpPr/>
          <p:nvPr/>
        </p:nvSpPr>
        <p:spPr>
          <a:xfrm>
            <a:off x="8228806" y="2740961"/>
            <a:ext cx="877888" cy="4365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GB" sz="1000" b="1" dirty="0"/>
              <a:t>Alternative Media</a:t>
            </a:r>
          </a:p>
        </p:txBody>
      </p:sp>
      <p:sp>
        <p:nvSpPr>
          <p:cNvPr id="31" name="Oval 30">
            <a:extLst>
              <a:ext uri="{FF2B5EF4-FFF2-40B4-BE49-F238E27FC236}">
                <a16:creationId xmlns:a16="http://schemas.microsoft.com/office/drawing/2014/main" id="{127A49A7-964C-82DF-68E4-027DF8EC22F5}"/>
              </a:ext>
            </a:extLst>
          </p:cNvPr>
          <p:cNvSpPr/>
          <p:nvPr/>
        </p:nvSpPr>
        <p:spPr>
          <a:xfrm>
            <a:off x="4483893" y="3371851"/>
            <a:ext cx="973137" cy="434975"/>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pPr algn="ctr" eaLnBrk="1" hangingPunct="1">
              <a:defRPr/>
            </a:pPr>
            <a:r>
              <a:rPr lang="en-GB" sz="1000" b="1" dirty="0"/>
              <a:t>Medical Experts</a:t>
            </a:r>
          </a:p>
        </p:txBody>
      </p:sp>
      <p:sp>
        <p:nvSpPr>
          <p:cNvPr id="38" name="Oval 37">
            <a:extLst>
              <a:ext uri="{FF2B5EF4-FFF2-40B4-BE49-F238E27FC236}">
                <a16:creationId xmlns:a16="http://schemas.microsoft.com/office/drawing/2014/main" id="{06A149F7-4520-763B-CCD0-89654BCCDFA6}"/>
              </a:ext>
            </a:extLst>
          </p:cNvPr>
          <p:cNvSpPr/>
          <p:nvPr/>
        </p:nvSpPr>
        <p:spPr>
          <a:xfrm>
            <a:off x="982264" y="2100261"/>
            <a:ext cx="811213" cy="434975"/>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GB" sz="1000" b="1" dirty="0"/>
              <a:t>Jeremy Mackenzie </a:t>
            </a:r>
          </a:p>
        </p:txBody>
      </p:sp>
      <p:sp>
        <p:nvSpPr>
          <p:cNvPr id="40" name="Oval 39">
            <a:extLst>
              <a:ext uri="{FF2B5EF4-FFF2-40B4-BE49-F238E27FC236}">
                <a16:creationId xmlns:a16="http://schemas.microsoft.com/office/drawing/2014/main" id="{756FEC35-E8A5-8867-C157-FA77EDC800F0}"/>
              </a:ext>
            </a:extLst>
          </p:cNvPr>
          <p:cNvSpPr/>
          <p:nvPr/>
        </p:nvSpPr>
        <p:spPr>
          <a:xfrm>
            <a:off x="8294687" y="3554913"/>
            <a:ext cx="973138" cy="436562"/>
          </a:xfrm>
          <a:prstGeom prst="ellipse">
            <a:avLst/>
          </a:prstGeom>
        </p:spPr>
        <p:style>
          <a:lnRef idx="1">
            <a:schemeClr val="accent2"/>
          </a:lnRef>
          <a:fillRef idx="2">
            <a:schemeClr val="accent2"/>
          </a:fillRef>
          <a:effectRef idx="1">
            <a:schemeClr val="accent2"/>
          </a:effectRef>
          <a:fontRef idx="minor">
            <a:schemeClr val="dk1"/>
          </a:fontRef>
        </p:style>
        <p:txBody>
          <a:bodyPr lIns="0" tIns="0" rIns="0" bIns="0" anchor="ctr"/>
          <a:lstStyle/>
          <a:p>
            <a:pPr algn="ctr" eaLnBrk="1" hangingPunct="1">
              <a:defRPr/>
            </a:pPr>
            <a:r>
              <a:rPr lang="en-GB" sz="1000" b="1" dirty="0"/>
              <a:t>Press / Media</a:t>
            </a:r>
          </a:p>
        </p:txBody>
      </p:sp>
      <p:sp>
        <p:nvSpPr>
          <p:cNvPr id="41" name="Oval 40">
            <a:extLst>
              <a:ext uri="{FF2B5EF4-FFF2-40B4-BE49-F238E27FC236}">
                <a16:creationId xmlns:a16="http://schemas.microsoft.com/office/drawing/2014/main" id="{94CBAD57-A88D-47E6-A274-27C5BC34144D}"/>
              </a:ext>
            </a:extLst>
          </p:cNvPr>
          <p:cNvSpPr/>
          <p:nvPr/>
        </p:nvSpPr>
        <p:spPr>
          <a:xfrm>
            <a:off x="1497013" y="2654300"/>
            <a:ext cx="1025525" cy="2070100"/>
          </a:xfrm>
          <a:prstGeom prst="ellipse">
            <a:avLst/>
          </a:prstGeom>
          <a:solidFill>
            <a:srgbClr val="00B050"/>
          </a:solidFill>
        </p:spPr>
        <p:style>
          <a:lnRef idx="1">
            <a:schemeClr val="accent2"/>
          </a:lnRef>
          <a:fillRef idx="2">
            <a:schemeClr val="accent2"/>
          </a:fillRef>
          <a:effectRef idx="1">
            <a:schemeClr val="accent2"/>
          </a:effectRef>
          <a:fontRef idx="minor">
            <a:schemeClr val="dk1"/>
          </a:fontRef>
        </p:style>
        <p:txBody>
          <a:bodyPr lIns="0" tIns="0" rIns="0" bIns="0" anchor="ctr"/>
          <a:lstStyle/>
          <a:p>
            <a:pPr algn="ctr" eaLnBrk="1" hangingPunct="1">
              <a:defRPr/>
            </a:pPr>
            <a:r>
              <a:rPr lang="en-GB" sz="1000" b="1" dirty="0">
                <a:solidFill>
                  <a:schemeClr val="bg1"/>
                </a:solidFill>
              </a:rPr>
              <a:t>General Population</a:t>
            </a:r>
          </a:p>
        </p:txBody>
      </p:sp>
      <p:sp>
        <p:nvSpPr>
          <p:cNvPr id="44" name="Rectangle 1">
            <a:extLst>
              <a:ext uri="{FF2B5EF4-FFF2-40B4-BE49-F238E27FC236}">
                <a16:creationId xmlns:a16="http://schemas.microsoft.com/office/drawing/2014/main" id="{27B142C4-6E0B-7D08-0946-4A02194681CB}"/>
              </a:ext>
            </a:extLst>
          </p:cNvPr>
          <p:cNvSpPr>
            <a:spLocks noChangeArrowheads="1"/>
          </p:cNvSpPr>
          <p:nvPr/>
        </p:nvSpPr>
        <p:spPr bwMode="auto">
          <a:xfrm>
            <a:off x="2335213" y="4489450"/>
            <a:ext cx="1438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1400" b="1" dirty="0">
                <a:solidFill>
                  <a:srgbClr val="000000"/>
                </a:solidFill>
                <a:latin typeface="Arial" panose="020B0604020202020204" pitchFamily="34" charset="0"/>
              </a:rPr>
              <a:t>Keep informed</a:t>
            </a:r>
          </a:p>
        </p:txBody>
      </p:sp>
      <p:sp>
        <p:nvSpPr>
          <p:cNvPr id="45" name="Rectangle 50">
            <a:extLst>
              <a:ext uri="{FF2B5EF4-FFF2-40B4-BE49-F238E27FC236}">
                <a16:creationId xmlns:a16="http://schemas.microsoft.com/office/drawing/2014/main" id="{FFD08C52-15AE-5628-2187-A6C48EECAC8B}"/>
              </a:ext>
            </a:extLst>
          </p:cNvPr>
          <p:cNvSpPr>
            <a:spLocks noChangeArrowheads="1"/>
          </p:cNvSpPr>
          <p:nvPr/>
        </p:nvSpPr>
        <p:spPr bwMode="auto">
          <a:xfrm>
            <a:off x="6538913" y="4489450"/>
            <a:ext cx="1825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1400" b="1" dirty="0">
                <a:solidFill>
                  <a:srgbClr val="000000"/>
                </a:solidFill>
                <a:latin typeface="Arial" panose="020B0604020202020204" pitchFamily="34" charset="0"/>
              </a:rPr>
              <a:t>Partial involvement</a:t>
            </a:r>
          </a:p>
        </p:txBody>
      </p:sp>
      <p:sp>
        <p:nvSpPr>
          <p:cNvPr id="46" name="Rectangle 51">
            <a:extLst>
              <a:ext uri="{FF2B5EF4-FFF2-40B4-BE49-F238E27FC236}">
                <a16:creationId xmlns:a16="http://schemas.microsoft.com/office/drawing/2014/main" id="{11F0B231-1A0F-DF73-7051-E7C689EDD355}"/>
              </a:ext>
            </a:extLst>
          </p:cNvPr>
          <p:cNvSpPr>
            <a:spLocks noChangeArrowheads="1"/>
          </p:cNvSpPr>
          <p:nvPr/>
        </p:nvSpPr>
        <p:spPr bwMode="auto">
          <a:xfrm>
            <a:off x="6005513" y="2112963"/>
            <a:ext cx="226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1400" b="1" dirty="0">
                <a:solidFill>
                  <a:srgbClr val="000000"/>
                </a:solidFill>
                <a:latin typeface="Arial" panose="020B0604020202020204" pitchFamily="34" charset="0"/>
              </a:rPr>
              <a:t>Active full-time involvement</a:t>
            </a:r>
          </a:p>
        </p:txBody>
      </p:sp>
      <p:sp>
        <p:nvSpPr>
          <p:cNvPr id="47" name="Rectangle 52">
            <a:extLst>
              <a:ext uri="{FF2B5EF4-FFF2-40B4-BE49-F238E27FC236}">
                <a16:creationId xmlns:a16="http://schemas.microsoft.com/office/drawing/2014/main" id="{433B70CB-B495-C948-B0E5-7D0D7CA750FE}"/>
              </a:ext>
            </a:extLst>
          </p:cNvPr>
          <p:cNvSpPr>
            <a:spLocks noChangeArrowheads="1"/>
          </p:cNvSpPr>
          <p:nvPr/>
        </p:nvSpPr>
        <p:spPr bwMode="auto">
          <a:xfrm>
            <a:off x="2181225" y="2174875"/>
            <a:ext cx="17462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1400" b="1" dirty="0">
                <a:solidFill>
                  <a:srgbClr val="000000"/>
                </a:solidFill>
                <a:latin typeface="Arial" panose="020B0604020202020204" pitchFamily="34" charset="0"/>
              </a:rPr>
              <a:t>Address concerns</a:t>
            </a:r>
          </a:p>
        </p:txBody>
      </p:sp>
      <p:sp>
        <p:nvSpPr>
          <p:cNvPr id="50" name="Oval 49">
            <a:extLst>
              <a:ext uri="{FF2B5EF4-FFF2-40B4-BE49-F238E27FC236}">
                <a16:creationId xmlns:a16="http://schemas.microsoft.com/office/drawing/2014/main" id="{631EBFA4-DF24-3D5F-FB78-1AA4DBB1A975}"/>
              </a:ext>
            </a:extLst>
          </p:cNvPr>
          <p:cNvSpPr/>
          <p:nvPr/>
        </p:nvSpPr>
        <p:spPr>
          <a:xfrm>
            <a:off x="8097847" y="2088782"/>
            <a:ext cx="1080285" cy="59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GB" sz="1000" b="1" dirty="0"/>
              <a:t>EA JR Lawyers</a:t>
            </a:r>
          </a:p>
        </p:txBody>
      </p:sp>
      <p:sp>
        <p:nvSpPr>
          <p:cNvPr id="51" name="Oval 50">
            <a:extLst>
              <a:ext uri="{FF2B5EF4-FFF2-40B4-BE49-F238E27FC236}">
                <a16:creationId xmlns:a16="http://schemas.microsoft.com/office/drawing/2014/main" id="{D6EB82D4-BCAD-C33E-EC7C-A33560642E65}"/>
              </a:ext>
            </a:extLst>
          </p:cNvPr>
          <p:cNvSpPr/>
          <p:nvPr/>
        </p:nvSpPr>
        <p:spPr>
          <a:xfrm>
            <a:off x="5447509" y="5280024"/>
            <a:ext cx="811213" cy="434975"/>
          </a:xfrm>
          <a:prstGeom prst="ellipse">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GB" sz="1000" b="1" dirty="0"/>
              <a:t>Jayne Scharf</a:t>
            </a:r>
          </a:p>
        </p:txBody>
      </p:sp>
    </p:spTree>
    <p:extLst>
      <p:ext uri="{BB962C8B-B14F-4D97-AF65-F5344CB8AC3E}">
        <p14:creationId xmlns:p14="http://schemas.microsoft.com/office/powerpoint/2010/main" val="3820382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3C47C2-33A2-44B2-BEAB-FEB679075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3">
            <a:extLst>
              <a:ext uri="{FF2B5EF4-FFF2-40B4-BE49-F238E27FC236}">
                <a16:creationId xmlns:a16="http://schemas.microsoft.com/office/drawing/2014/main" id="{AD182BA8-54AD-4D9F-8264-B0FA8BB47D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16">
            <a:extLst>
              <a:ext uri="{FF2B5EF4-FFF2-40B4-BE49-F238E27FC236}">
                <a16:creationId xmlns:a16="http://schemas.microsoft.com/office/drawing/2014/main" id="{4ED83379-0499-45E1-AB78-6AA230F964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9"/>
            <a:ext cx="9324977" cy="6858479"/>
          </a:xfrm>
          <a:custGeom>
            <a:avLst/>
            <a:gdLst>
              <a:gd name="connsiteX0" fmla="*/ 1246925 w 9324977"/>
              <a:gd name="connsiteY0" fmla="*/ 0 h 6858479"/>
              <a:gd name="connsiteX1" fmla="*/ 5076797 w 9324977"/>
              <a:gd name="connsiteY1" fmla="*/ 0 h 6858479"/>
              <a:gd name="connsiteX2" fmla="*/ 6143025 w 9324977"/>
              <a:gd name="connsiteY2" fmla="*/ 0 h 6858479"/>
              <a:gd name="connsiteX3" fmla="*/ 6148602 w 9324977"/>
              <a:gd name="connsiteY3" fmla="*/ 0 h 6858479"/>
              <a:gd name="connsiteX4" fmla="*/ 9324977 w 9324977"/>
              <a:gd name="connsiteY4" fmla="*/ 6858478 h 6858479"/>
              <a:gd name="connsiteX5" fmla="*/ 3359025 w 9324977"/>
              <a:gd name="connsiteY5" fmla="*/ 6858478 h 6858479"/>
              <a:gd name="connsiteX6" fmla="*/ 3359025 w 9324977"/>
              <a:gd name="connsiteY6" fmla="*/ 6858479 h 6858479"/>
              <a:gd name="connsiteX7" fmla="*/ 0 w 9324977"/>
              <a:gd name="connsiteY7" fmla="*/ 6858479 h 6858479"/>
              <a:gd name="connsiteX8" fmla="*/ 0 w 9324977"/>
              <a:gd name="connsiteY8" fmla="*/ 479 h 6858479"/>
              <a:gd name="connsiteX9" fmla="*/ 1246925 w 9324977"/>
              <a:gd name="connsiteY9" fmla="*/ 479 h 685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4977" h="6858479">
                <a:moveTo>
                  <a:pt x="1246925" y="0"/>
                </a:moveTo>
                <a:lnTo>
                  <a:pt x="5076797" y="0"/>
                </a:lnTo>
                <a:lnTo>
                  <a:pt x="6143025" y="0"/>
                </a:lnTo>
                <a:lnTo>
                  <a:pt x="6148602" y="0"/>
                </a:lnTo>
                <a:lnTo>
                  <a:pt x="9324977" y="6858478"/>
                </a:lnTo>
                <a:lnTo>
                  <a:pt x="3359025" y="6858478"/>
                </a:lnTo>
                <a:lnTo>
                  <a:pt x="3359025" y="6858479"/>
                </a:lnTo>
                <a:lnTo>
                  <a:pt x="0" y="6858479"/>
                </a:lnTo>
                <a:lnTo>
                  <a:pt x="0" y="479"/>
                </a:lnTo>
                <a:lnTo>
                  <a:pt x="1246925"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F4066B4-F3F1-4914-A03F-B00D64FC7095}"/>
              </a:ext>
            </a:extLst>
          </p:cNvPr>
          <p:cNvSpPr>
            <a:spLocks noGrp="1"/>
          </p:cNvSpPr>
          <p:nvPr>
            <p:ph type="title"/>
          </p:nvPr>
        </p:nvSpPr>
        <p:spPr>
          <a:xfrm>
            <a:off x="182372" y="1736947"/>
            <a:ext cx="7539228" cy="2466754"/>
          </a:xfrm>
        </p:spPr>
        <p:txBody>
          <a:bodyPr vert="horz" lIns="91440" tIns="45720" rIns="91440" bIns="45720" rtlCol="0" anchor="b">
            <a:normAutofit fontScale="90000"/>
          </a:bodyPr>
          <a:lstStyle/>
          <a:p>
            <a:r>
              <a:rPr lang="en-US" sz="5400" b="1" kern="1200" dirty="0">
                <a:solidFill>
                  <a:schemeClr val="tx1"/>
                </a:solidFill>
                <a:latin typeface="+mj-lt"/>
                <a:ea typeface="+mj-ea"/>
                <a:cs typeface="+mj-cs"/>
              </a:rPr>
              <a:t>FOLLOWING SLIDES SOCIAL MEDIA IMAGES – CANADA</a:t>
            </a:r>
            <a:br>
              <a:rPr lang="en-US" sz="5400" b="1" kern="1200" dirty="0">
                <a:solidFill>
                  <a:schemeClr val="tx1"/>
                </a:solidFill>
                <a:latin typeface="+mj-lt"/>
                <a:ea typeface="+mj-ea"/>
                <a:cs typeface="+mj-cs"/>
              </a:rPr>
            </a:br>
            <a:br>
              <a:rPr lang="en-US" sz="5400" b="1" kern="1200" dirty="0">
                <a:solidFill>
                  <a:schemeClr val="tx1"/>
                </a:solidFill>
                <a:latin typeface="+mj-lt"/>
                <a:ea typeface="+mj-ea"/>
                <a:cs typeface="+mj-cs"/>
              </a:rPr>
            </a:br>
            <a:r>
              <a:rPr lang="en-US" sz="2000" b="1" kern="1200" dirty="0">
                <a:solidFill>
                  <a:schemeClr val="tx1"/>
                </a:solidFill>
                <a:latin typeface="+mj-lt"/>
                <a:ea typeface="+mj-ea"/>
                <a:cs typeface="+mj-cs"/>
              </a:rPr>
              <a:t>*warning – will give you goosebumps </a:t>
            </a:r>
          </a:p>
        </p:txBody>
      </p:sp>
    </p:spTree>
    <p:extLst>
      <p:ext uri="{BB962C8B-B14F-4D97-AF65-F5344CB8AC3E}">
        <p14:creationId xmlns:p14="http://schemas.microsoft.com/office/powerpoint/2010/main" val="3461474148"/>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group of people in riot gear&#10;&#10;Description automatically generated with low confidence">
            <a:extLst>
              <a:ext uri="{FF2B5EF4-FFF2-40B4-BE49-F238E27FC236}">
                <a16:creationId xmlns:a16="http://schemas.microsoft.com/office/drawing/2014/main" id="{281B94C3-DD10-4950-B381-D382E9E532C9}"/>
              </a:ext>
            </a:extLst>
          </p:cNvPr>
          <p:cNvPicPr>
            <a:picLocks noChangeAspect="1"/>
          </p:cNvPicPr>
          <p:nvPr/>
        </p:nvPicPr>
        <p:blipFill rotWithShape="1">
          <a:blip r:embed="rId2"/>
          <a:srcRect l="5498" r="5596"/>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13" name="Picture 12" descr="A picture containing dog&#10;&#10;Description automatically generated">
            <a:extLst>
              <a:ext uri="{FF2B5EF4-FFF2-40B4-BE49-F238E27FC236}">
                <a16:creationId xmlns:a16="http://schemas.microsoft.com/office/drawing/2014/main" id="{540EC6BD-F670-462A-8F67-40D8CAAFD296}"/>
              </a:ext>
            </a:extLst>
          </p:cNvPr>
          <p:cNvPicPr>
            <a:picLocks noChangeAspect="1"/>
          </p:cNvPicPr>
          <p:nvPr/>
        </p:nvPicPr>
        <p:blipFill rotWithShape="1">
          <a:blip r:embed="rId3"/>
          <a:srcRect t="3327" b="9427"/>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19183826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1">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riot gear&#10;&#10;Description automatically generated with medium confidence">
            <a:extLst>
              <a:ext uri="{FF2B5EF4-FFF2-40B4-BE49-F238E27FC236}">
                <a16:creationId xmlns:a16="http://schemas.microsoft.com/office/drawing/2014/main" id="{5EB20157-7CEE-42B2-8001-EDC8DB784C82}"/>
              </a:ext>
            </a:extLst>
          </p:cNvPr>
          <p:cNvPicPr>
            <a:picLocks noChangeAspect="1"/>
          </p:cNvPicPr>
          <p:nvPr/>
        </p:nvPicPr>
        <p:blipFill rotWithShape="1">
          <a:blip r:embed="rId2"/>
          <a:srcRect l="16475" r="-3" b="-3"/>
          <a:stretch/>
        </p:blipFill>
        <p:spPr>
          <a:xfrm>
            <a:off x="641276" y="643467"/>
            <a:ext cx="4013020" cy="2702558"/>
          </a:xfrm>
          <a:prstGeom prst="rect">
            <a:avLst/>
          </a:prstGeom>
        </p:spPr>
      </p:pic>
      <p:pic>
        <p:nvPicPr>
          <p:cNvPr id="11" name="Picture 10" descr="A picture containing person, tear gas, weapon, stack&#10;&#10;Description automatically generated">
            <a:extLst>
              <a:ext uri="{FF2B5EF4-FFF2-40B4-BE49-F238E27FC236}">
                <a16:creationId xmlns:a16="http://schemas.microsoft.com/office/drawing/2014/main" id="{03C75F69-F06E-4F78-B977-2363D7D7E0C7}"/>
              </a:ext>
            </a:extLst>
          </p:cNvPr>
          <p:cNvPicPr>
            <a:picLocks noChangeAspect="1"/>
          </p:cNvPicPr>
          <p:nvPr/>
        </p:nvPicPr>
        <p:blipFill rotWithShape="1">
          <a:blip r:embed="rId3"/>
          <a:srcRect r="1026" b="-5"/>
          <a:stretch/>
        </p:blipFill>
        <p:spPr>
          <a:xfrm>
            <a:off x="643467" y="3509433"/>
            <a:ext cx="4010830" cy="2705099"/>
          </a:xfrm>
          <a:prstGeom prst="rect">
            <a:avLst/>
          </a:prstGeom>
        </p:spPr>
      </p:pic>
      <p:pic>
        <p:nvPicPr>
          <p:cNvPr id="15" name="Picture 14" descr="A group of people in riot gear&#10;&#10;Description automatically generated with low confidence">
            <a:extLst>
              <a:ext uri="{FF2B5EF4-FFF2-40B4-BE49-F238E27FC236}">
                <a16:creationId xmlns:a16="http://schemas.microsoft.com/office/drawing/2014/main" id="{5A475AA7-A1ED-41A0-AFA5-6EA63A6489DD}"/>
              </a:ext>
            </a:extLst>
          </p:cNvPr>
          <p:cNvPicPr>
            <a:picLocks noChangeAspect="1"/>
          </p:cNvPicPr>
          <p:nvPr/>
        </p:nvPicPr>
        <p:blipFill rotWithShape="1">
          <a:blip r:embed="rId4"/>
          <a:srcRect l="3508" r="15784" b="-2"/>
          <a:stretch/>
        </p:blipFill>
        <p:spPr>
          <a:xfrm>
            <a:off x="4812633" y="643467"/>
            <a:ext cx="6735900" cy="5571066"/>
          </a:xfrm>
          <a:prstGeom prst="rect">
            <a:avLst/>
          </a:prstGeom>
        </p:spPr>
      </p:pic>
    </p:spTree>
    <p:extLst>
      <p:ext uri="{BB962C8B-B14F-4D97-AF65-F5344CB8AC3E}">
        <p14:creationId xmlns:p14="http://schemas.microsoft.com/office/powerpoint/2010/main" val="1776937154"/>
      </p:ext>
    </p:extLst>
  </p:cSld>
  <p:clrMapOvr>
    <a:overrideClrMapping bg1="dk1" tx1="lt1" bg2="dk2" tx2="lt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riot gear&#10;&#10;Description automatically generated with low confidence">
            <a:extLst>
              <a:ext uri="{FF2B5EF4-FFF2-40B4-BE49-F238E27FC236}">
                <a16:creationId xmlns:a16="http://schemas.microsoft.com/office/drawing/2014/main" id="{7D67E5E0-20C3-45EB-A8A8-9C53C81E9597}"/>
              </a:ext>
            </a:extLst>
          </p:cNvPr>
          <p:cNvPicPr>
            <a:picLocks noChangeAspect="1"/>
          </p:cNvPicPr>
          <p:nvPr/>
        </p:nvPicPr>
        <p:blipFill>
          <a:blip r:embed="rId2"/>
          <a:stretch>
            <a:fillRect/>
          </a:stretch>
        </p:blipFill>
        <p:spPr>
          <a:xfrm>
            <a:off x="954107" y="0"/>
            <a:ext cx="10283786" cy="6858000"/>
          </a:xfrm>
          <a:prstGeom prst="rect">
            <a:avLst/>
          </a:prstGeom>
        </p:spPr>
      </p:pic>
    </p:spTree>
    <p:extLst>
      <p:ext uri="{BB962C8B-B14F-4D97-AF65-F5344CB8AC3E}">
        <p14:creationId xmlns:p14="http://schemas.microsoft.com/office/powerpoint/2010/main" val="2481139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person, outdoor, building, street&#10;&#10;Description automatically generated">
            <a:extLst>
              <a:ext uri="{FF2B5EF4-FFF2-40B4-BE49-F238E27FC236}">
                <a16:creationId xmlns:a16="http://schemas.microsoft.com/office/drawing/2014/main" id="{28E743D0-0912-4FA7-98B8-93A0B9647282}"/>
              </a:ext>
            </a:extLst>
          </p:cNvPr>
          <p:cNvPicPr>
            <a:picLocks noChangeAspect="1"/>
          </p:cNvPicPr>
          <p:nvPr/>
        </p:nvPicPr>
        <p:blipFill rotWithShape="1">
          <a:blip r:embed="rId2"/>
          <a:srcRect t="14292" r="-2" b="6049"/>
          <a:stretch/>
        </p:blipFill>
        <p:spPr>
          <a:xfrm>
            <a:off x="321730" y="321732"/>
            <a:ext cx="5674897" cy="3017405"/>
          </a:xfrm>
          <a:prstGeom prst="rect">
            <a:avLst/>
          </a:prstGeom>
        </p:spPr>
      </p:pic>
      <p:pic>
        <p:nvPicPr>
          <p:cNvPr id="7" name="Picture 6" descr="A group of soldiers marching in the snow&#10;&#10;Description automatically generated with low confidence">
            <a:extLst>
              <a:ext uri="{FF2B5EF4-FFF2-40B4-BE49-F238E27FC236}">
                <a16:creationId xmlns:a16="http://schemas.microsoft.com/office/drawing/2014/main" id="{C3C69070-6F69-46CE-B201-701E334DD3BB}"/>
              </a:ext>
            </a:extLst>
          </p:cNvPr>
          <p:cNvPicPr>
            <a:picLocks noChangeAspect="1"/>
          </p:cNvPicPr>
          <p:nvPr/>
        </p:nvPicPr>
        <p:blipFill rotWithShape="1">
          <a:blip r:embed="rId3"/>
          <a:srcRect t="6540" r="-2" b="19529"/>
          <a:stretch/>
        </p:blipFill>
        <p:spPr>
          <a:xfrm>
            <a:off x="321730" y="3510853"/>
            <a:ext cx="5674897" cy="2789954"/>
          </a:xfrm>
          <a:prstGeom prst="rect">
            <a:avLst/>
          </a:prstGeom>
        </p:spPr>
      </p:pic>
      <p:pic>
        <p:nvPicPr>
          <p:cNvPr id="5" name="Picture 4" descr="A picture containing text, person, wet suit&#10;&#10;Description automatically generated">
            <a:extLst>
              <a:ext uri="{FF2B5EF4-FFF2-40B4-BE49-F238E27FC236}">
                <a16:creationId xmlns:a16="http://schemas.microsoft.com/office/drawing/2014/main" id="{3D8C7DE0-CAC1-4267-81C7-ECA186E123CC}"/>
              </a:ext>
            </a:extLst>
          </p:cNvPr>
          <p:cNvPicPr>
            <a:picLocks noChangeAspect="1"/>
          </p:cNvPicPr>
          <p:nvPr/>
        </p:nvPicPr>
        <p:blipFill rotWithShape="1">
          <a:blip r:embed="rId4"/>
          <a:srcRect t="23362" r="2" b="5258"/>
          <a:stretch/>
        </p:blipFill>
        <p:spPr>
          <a:xfrm>
            <a:off x="6195373" y="165100"/>
            <a:ext cx="5674897" cy="6135707"/>
          </a:xfrm>
          <a:prstGeom prst="rect">
            <a:avLst/>
          </a:prstGeom>
        </p:spPr>
      </p:pic>
    </p:spTree>
    <p:extLst>
      <p:ext uri="{BB962C8B-B14F-4D97-AF65-F5344CB8AC3E}">
        <p14:creationId xmlns:p14="http://schemas.microsoft.com/office/powerpoint/2010/main" val="23800171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C1E5A0D6-715F-4E9E-A324-69B2B74EB17D}"/>
              </a:ext>
            </a:extLst>
          </p:cNvPr>
          <p:cNvPicPr>
            <a:picLocks noChangeAspect="1"/>
          </p:cNvPicPr>
          <p:nvPr/>
        </p:nvPicPr>
        <p:blipFill rotWithShape="1">
          <a:blip r:embed="rId2"/>
          <a:srcRect l="12768" r="-3" b="-3"/>
          <a:stretch/>
        </p:blipFill>
        <p:spPr>
          <a:xfrm>
            <a:off x="192528" y="171716"/>
            <a:ext cx="3793268" cy="6514565"/>
          </a:xfrm>
          <a:prstGeom prst="rect">
            <a:avLst/>
          </a:prstGeom>
        </p:spPr>
      </p:pic>
      <p:pic>
        <p:nvPicPr>
          <p:cNvPr id="9" name="Picture 8" descr="A crowd of people in a city&#10;&#10;Description automatically generated with low confidence">
            <a:extLst>
              <a:ext uri="{FF2B5EF4-FFF2-40B4-BE49-F238E27FC236}">
                <a16:creationId xmlns:a16="http://schemas.microsoft.com/office/drawing/2014/main" id="{48EA77A5-0442-4DF1-A80B-5BED74226D94}"/>
              </a:ext>
            </a:extLst>
          </p:cNvPr>
          <p:cNvPicPr>
            <a:picLocks noChangeAspect="1"/>
          </p:cNvPicPr>
          <p:nvPr/>
        </p:nvPicPr>
        <p:blipFill rotWithShape="1">
          <a:blip r:embed="rId3"/>
          <a:srcRect l="34187" r="21801" b="-1"/>
          <a:stretch/>
        </p:blipFill>
        <p:spPr>
          <a:xfrm>
            <a:off x="4184538" y="171716"/>
            <a:ext cx="3822924" cy="6514565"/>
          </a:xfrm>
          <a:prstGeom prst="rect">
            <a:avLst/>
          </a:prstGeom>
        </p:spPr>
      </p:pic>
      <p:pic>
        <p:nvPicPr>
          <p:cNvPr id="7" name="Picture 6" descr="A picture containing outdoor&#10;&#10;Description automatically generated">
            <a:extLst>
              <a:ext uri="{FF2B5EF4-FFF2-40B4-BE49-F238E27FC236}">
                <a16:creationId xmlns:a16="http://schemas.microsoft.com/office/drawing/2014/main" id="{396287E5-FCA5-43DC-B3AA-33726D723DA2}"/>
              </a:ext>
            </a:extLst>
          </p:cNvPr>
          <p:cNvPicPr>
            <a:picLocks noChangeAspect="1"/>
          </p:cNvPicPr>
          <p:nvPr/>
        </p:nvPicPr>
        <p:blipFill rotWithShape="1">
          <a:blip r:embed="rId4"/>
          <a:srcRect l="8648" r="3986" b="-3"/>
          <a:stretch/>
        </p:blipFill>
        <p:spPr>
          <a:xfrm>
            <a:off x="8188032" y="171716"/>
            <a:ext cx="3799007" cy="6514565"/>
          </a:xfrm>
          <a:prstGeom prst="rect">
            <a:avLst/>
          </a:prstGeom>
        </p:spPr>
      </p:pic>
    </p:spTree>
    <p:extLst>
      <p:ext uri="{BB962C8B-B14F-4D97-AF65-F5344CB8AC3E}">
        <p14:creationId xmlns:p14="http://schemas.microsoft.com/office/powerpoint/2010/main" val="243467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F7B9026-36AD-42E4-B172-8D68F3A33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 person, outdoor, crowd&#10;&#10;Description automatically generated">
            <a:extLst>
              <a:ext uri="{FF2B5EF4-FFF2-40B4-BE49-F238E27FC236}">
                <a16:creationId xmlns:a16="http://schemas.microsoft.com/office/drawing/2014/main" id="{E6068829-36B0-4206-9FAC-4CE46D82D3BB}"/>
              </a:ext>
            </a:extLst>
          </p:cNvPr>
          <p:cNvPicPr>
            <a:picLocks noChangeAspect="1"/>
          </p:cNvPicPr>
          <p:nvPr/>
        </p:nvPicPr>
        <p:blipFill rotWithShape="1">
          <a:blip r:embed="rId2"/>
          <a:srcRect l="2229" r="4976" b="-3"/>
          <a:stretch/>
        </p:blipFill>
        <p:spPr>
          <a:xfrm>
            <a:off x="192528" y="171716"/>
            <a:ext cx="3793268" cy="6514565"/>
          </a:xfrm>
          <a:prstGeom prst="rect">
            <a:avLst/>
          </a:prstGeom>
        </p:spPr>
      </p:pic>
      <p:pic>
        <p:nvPicPr>
          <p:cNvPr id="9" name="Picture 8" descr="A group of people wearing helmets&#10;&#10;Description automatically generated with low confidence">
            <a:extLst>
              <a:ext uri="{FF2B5EF4-FFF2-40B4-BE49-F238E27FC236}">
                <a16:creationId xmlns:a16="http://schemas.microsoft.com/office/drawing/2014/main" id="{99F23FED-7494-4C78-9089-950353421CEB}"/>
              </a:ext>
            </a:extLst>
          </p:cNvPr>
          <p:cNvPicPr>
            <a:picLocks noChangeAspect="1"/>
          </p:cNvPicPr>
          <p:nvPr/>
        </p:nvPicPr>
        <p:blipFill rotWithShape="1">
          <a:blip r:embed="rId3"/>
          <a:srcRect l="35557" r="25419" b="1"/>
          <a:stretch/>
        </p:blipFill>
        <p:spPr>
          <a:xfrm>
            <a:off x="4184538" y="171716"/>
            <a:ext cx="3822924" cy="6514565"/>
          </a:xfrm>
          <a:prstGeom prst="rect">
            <a:avLst/>
          </a:prstGeom>
        </p:spPr>
      </p:pic>
      <p:pic>
        <p:nvPicPr>
          <p:cNvPr id="5" name="Picture 4" descr="A picture containing text, outdoor, sky, person&#10;&#10;Description automatically generated">
            <a:extLst>
              <a:ext uri="{FF2B5EF4-FFF2-40B4-BE49-F238E27FC236}">
                <a16:creationId xmlns:a16="http://schemas.microsoft.com/office/drawing/2014/main" id="{4FB55C79-8A15-4DB6-9C39-3F39024BCF1E}"/>
              </a:ext>
            </a:extLst>
          </p:cNvPr>
          <p:cNvPicPr>
            <a:picLocks noChangeAspect="1"/>
          </p:cNvPicPr>
          <p:nvPr/>
        </p:nvPicPr>
        <p:blipFill rotWithShape="1">
          <a:blip r:embed="rId4"/>
          <a:srcRect l="35088" r="26133" b="1"/>
          <a:stretch/>
        </p:blipFill>
        <p:spPr>
          <a:xfrm>
            <a:off x="8188032" y="171716"/>
            <a:ext cx="3799007" cy="6514565"/>
          </a:xfrm>
          <a:prstGeom prst="rect">
            <a:avLst/>
          </a:prstGeom>
        </p:spPr>
      </p:pic>
    </p:spTree>
    <p:extLst>
      <p:ext uri="{BB962C8B-B14F-4D97-AF65-F5344CB8AC3E}">
        <p14:creationId xmlns:p14="http://schemas.microsoft.com/office/powerpoint/2010/main" val="40716581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A picture containing person, outdoor, group&#10;&#10;Description automatically generated">
            <a:extLst>
              <a:ext uri="{FF2B5EF4-FFF2-40B4-BE49-F238E27FC236}">
                <a16:creationId xmlns:a16="http://schemas.microsoft.com/office/drawing/2014/main" id="{85EF1EBF-8437-4CB9-8628-04C64EC33607}"/>
              </a:ext>
            </a:extLst>
          </p:cNvPr>
          <p:cNvPicPr>
            <a:picLocks noChangeAspect="1"/>
          </p:cNvPicPr>
          <p:nvPr/>
        </p:nvPicPr>
        <p:blipFill rotWithShape="1">
          <a:blip r:embed="rId2"/>
          <a:srcRect t="13208" r="-1" b="24679"/>
          <a:stretch/>
        </p:blipFill>
        <p:spPr>
          <a:xfrm>
            <a:off x="-1" y="10"/>
            <a:ext cx="7370057" cy="6857990"/>
          </a:xfrm>
          <a:prstGeom prst="rect">
            <a:avLst/>
          </a:prstGeom>
        </p:spPr>
      </p:pic>
      <p:pic>
        <p:nvPicPr>
          <p:cNvPr id="7" name="Picture 6" descr="A picture containing text, person, people, group&#10;&#10;Description automatically generated">
            <a:extLst>
              <a:ext uri="{FF2B5EF4-FFF2-40B4-BE49-F238E27FC236}">
                <a16:creationId xmlns:a16="http://schemas.microsoft.com/office/drawing/2014/main" id="{74695D15-9882-49C2-8BFA-ADCE6BCFE97E}"/>
              </a:ext>
            </a:extLst>
          </p:cNvPr>
          <p:cNvPicPr>
            <a:picLocks noChangeAspect="1"/>
          </p:cNvPicPr>
          <p:nvPr/>
        </p:nvPicPr>
        <p:blipFill rotWithShape="1">
          <a:blip r:embed="rId3"/>
          <a:srcRect t="10196" r="-3" b="17943"/>
          <a:stretch/>
        </p:blipFill>
        <p:spPr>
          <a:xfrm>
            <a:off x="7534656" y="1"/>
            <a:ext cx="4657344" cy="3346704"/>
          </a:xfrm>
          <a:prstGeom prst="rect">
            <a:avLst/>
          </a:prstGeom>
        </p:spPr>
      </p:pic>
      <p:pic>
        <p:nvPicPr>
          <p:cNvPr id="5" name="Picture 4" descr="A high angle view of a city&#10;&#10;Description automatically generated with low confidence">
            <a:extLst>
              <a:ext uri="{FF2B5EF4-FFF2-40B4-BE49-F238E27FC236}">
                <a16:creationId xmlns:a16="http://schemas.microsoft.com/office/drawing/2014/main" id="{CD24C54A-0D0D-416E-B9BF-A1213F16F3AE}"/>
              </a:ext>
            </a:extLst>
          </p:cNvPr>
          <p:cNvPicPr>
            <a:picLocks noChangeAspect="1"/>
          </p:cNvPicPr>
          <p:nvPr/>
        </p:nvPicPr>
        <p:blipFill rotWithShape="1">
          <a:blip r:embed="rId4"/>
          <a:srcRect l="19269" r="2451" b="-2"/>
          <a:stretch/>
        </p:blipFill>
        <p:spPr>
          <a:xfrm>
            <a:off x="7534654" y="3511296"/>
            <a:ext cx="4657346" cy="3346704"/>
          </a:xfrm>
          <a:prstGeom prst="rect">
            <a:avLst/>
          </a:prstGeom>
        </p:spPr>
      </p:pic>
    </p:spTree>
    <p:extLst>
      <p:ext uri="{BB962C8B-B14F-4D97-AF65-F5344CB8AC3E}">
        <p14:creationId xmlns:p14="http://schemas.microsoft.com/office/powerpoint/2010/main" val="18346504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9FF55-A2D6-4ED0-B381-023D26DFE5EE}"/>
              </a:ext>
            </a:extLst>
          </p:cNvPr>
          <p:cNvSpPr>
            <a:spLocks noGrp="1"/>
          </p:cNvSpPr>
          <p:nvPr>
            <p:ph type="title"/>
          </p:nvPr>
        </p:nvSpPr>
        <p:spPr/>
        <p:txBody>
          <a:bodyPr/>
          <a:lstStyle/>
          <a:p>
            <a:r>
              <a:rPr lang="en-GB" b="1" dirty="0"/>
              <a:t>SSR – Security Sector Reform </a:t>
            </a:r>
            <a:endParaRPr lang="en-US" b="1" dirty="0"/>
          </a:p>
        </p:txBody>
      </p:sp>
      <p:sp>
        <p:nvSpPr>
          <p:cNvPr id="3" name="Content Placeholder 2">
            <a:extLst>
              <a:ext uri="{FF2B5EF4-FFF2-40B4-BE49-F238E27FC236}">
                <a16:creationId xmlns:a16="http://schemas.microsoft.com/office/drawing/2014/main" id="{4DDAEEF8-17EF-42F7-BCD4-1836FE0D5DC2}"/>
              </a:ext>
            </a:extLst>
          </p:cNvPr>
          <p:cNvSpPr>
            <a:spLocks noGrp="1"/>
          </p:cNvSpPr>
          <p:nvPr>
            <p:ph idx="1"/>
          </p:nvPr>
        </p:nvSpPr>
        <p:spPr/>
        <p:txBody>
          <a:bodyPr/>
          <a:lstStyle/>
          <a:p>
            <a:r>
              <a:rPr lang="en-US" dirty="0">
                <a:hlinkClick r:id="rId2"/>
              </a:rPr>
              <a:t>Policy and Research | DCAF – Geneva Centre for Security Sector Governance</a:t>
            </a:r>
            <a:endParaRPr lang="en-US" dirty="0"/>
          </a:p>
          <a:p>
            <a:r>
              <a:rPr lang="en-US" dirty="0">
                <a:hlinkClick r:id="rId3"/>
              </a:rPr>
              <a:t>Global Protest Tracker - Carnegie Endowment for International Peace</a:t>
            </a:r>
            <a:endParaRPr lang="en-US" dirty="0"/>
          </a:p>
        </p:txBody>
      </p:sp>
    </p:spTree>
    <p:extLst>
      <p:ext uri="{BB962C8B-B14F-4D97-AF65-F5344CB8AC3E}">
        <p14:creationId xmlns:p14="http://schemas.microsoft.com/office/powerpoint/2010/main" val="272571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B769-397D-5790-2787-FB0BBE6FA7CF}"/>
              </a:ext>
            </a:extLst>
          </p:cNvPr>
          <p:cNvSpPr>
            <a:spLocks noGrp="1"/>
          </p:cNvSpPr>
          <p:nvPr>
            <p:ph type="title"/>
          </p:nvPr>
        </p:nvSpPr>
        <p:spPr>
          <a:xfrm>
            <a:off x="247650" y="59531"/>
            <a:ext cx="10515600" cy="1325563"/>
          </a:xfrm>
        </p:spPr>
        <p:txBody>
          <a:bodyPr>
            <a:normAutofit/>
          </a:bodyPr>
          <a:lstStyle/>
          <a:p>
            <a:r>
              <a:rPr lang="en-JE" sz="4000" b="1" dirty="0"/>
              <a:t>Communication Needs for 2022 Freedom Rights Movement stakeholders</a:t>
            </a:r>
          </a:p>
        </p:txBody>
      </p:sp>
      <p:sp>
        <p:nvSpPr>
          <p:cNvPr id="6" name="Line 32">
            <a:extLst>
              <a:ext uri="{FF2B5EF4-FFF2-40B4-BE49-F238E27FC236}">
                <a16:creationId xmlns:a16="http://schemas.microsoft.com/office/drawing/2014/main" id="{97A1CBDD-FB58-6D98-0868-59BABE2E5FDD}"/>
              </a:ext>
            </a:extLst>
          </p:cNvPr>
          <p:cNvSpPr>
            <a:spLocks noChangeShapeType="1"/>
          </p:cNvSpPr>
          <p:nvPr/>
        </p:nvSpPr>
        <p:spPr bwMode="auto">
          <a:xfrm>
            <a:off x="9074150" y="2789238"/>
            <a:ext cx="0" cy="2887662"/>
          </a:xfrm>
          <a:prstGeom prst="line">
            <a:avLst/>
          </a:prstGeom>
          <a:noFill/>
          <a:ln w="38100">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p>
            <a:endParaRPr lang="en-JE"/>
          </a:p>
        </p:txBody>
      </p:sp>
      <p:sp>
        <p:nvSpPr>
          <p:cNvPr id="7" name="Line 44">
            <a:extLst>
              <a:ext uri="{FF2B5EF4-FFF2-40B4-BE49-F238E27FC236}">
                <a16:creationId xmlns:a16="http://schemas.microsoft.com/office/drawing/2014/main" id="{6E146D38-07EC-6129-DEA8-2B73827EA0E2}"/>
              </a:ext>
            </a:extLst>
          </p:cNvPr>
          <p:cNvSpPr>
            <a:spLocks noChangeShapeType="1"/>
          </p:cNvSpPr>
          <p:nvPr/>
        </p:nvSpPr>
        <p:spPr bwMode="auto">
          <a:xfrm flipV="1">
            <a:off x="4646613" y="2789238"/>
            <a:ext cx="0" cy="2887662"/>
          </a:xfrm>
          <a:prstGeom prst="line">
            <a:avLst/>
          </a:prstGeom>
          <a:noFill/>
          <a:ln w="38100">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p>
            <a:endParaRPr lang="en-JE"/>
          </a:p>
        </p:txBody>
      </p:sp>
      <p:sp>
        <p:nvSpPr>
          <p:cNvPr id="8" name="Line 45">
            <a:extLst>
              <a:ext uri="{FF2B5EF4-FFF2-40B4-BE49-F238E27FC236}">
                <a16:creationId xmlns:a16="http://schemas.microsoft.com/office/drawing/2014/main" id="{76B3CE19-144D-D968-5884-DC5DA7F2E58E}"/>
              </a:ext>
            </a:extLst>
          </p:cNvPr>
          <p:cNvSpPr>
            <a:spLocks noChangeShapeType="1"/>
          </p:cNvSpPr>
          <p:nvPr/>
        </p:nvSpPr>
        <p:spPr bwMode="auto">
          <a:xfrm flipV="1">
            <a:off x="6121400" y="2789238"/>
            <a:ext cx="0" cy="2887662"/>
          </a:xfrm>
          <a:prstGeom prst="line">
            <a:avLst/>
          </a:prstGeom>
          <a:noFill/>
          <a:ln w="38100">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p>
            <a:endParaRPr lang="en-JE"/>
          </a:p>
        </p:txBody>
      </p:sp>
      <p:sp>
        <p:nvSpPr>
          <p:cNvPr id="9" name="Line 46">
            <a:extLst>
              <a:ext uri="{FF2B5EF4-FFF2-40B4-BE49-F238E27FC236}">
                <a16:creationId xmlns:a16="http://schemas.microsoft.com/office/drawing/2014/main" id="{4C8FAF31-59A1-817C-51C0-4C27822C5BBF}"/>
              </a:ext>
            </a:extLst>
          </p:cNvPr>
          <p:cNvSpPr>
            <a:spLocks noChangeShapeType="1"/>
          </p:cNvSpPr>
          <p:nvPr/>
        </p:nvSpPr>
        <p:spPr bwMode="auto">
          <a:xfrm flipV="1">
            <a:off x="7596188" y="2789238"/>
            <a:ext cx="0" cy="2887662"/>
          </a:xfrm>
          <a:prstGeom prst="line">
            <a:avLst/>
          </a:prstGeom>
          <a:noFill/>
          <a:ln w="38100">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p>
            <a:endParaRPr lang="en-JE"/>
          </a:p>
        </p:txBody>
      </p:sp>
      <p:sp>
        <p:nvSpPr>
          <p:cNvPr id="10" name="Line 61">
            <a:extLst>
              <a:ext uri="{FF2B5EF4-FFF2-40B4-BE49-F238E27FC236}">
                <a16:creationId xmlns:a16="http://schemas.microsoft.com/office/drawing/2014/main" id="{7BDE5269-AB14-CC56-58DD-FF0F5812265C}"/>
              </a:ext>
            </a:extLst>
          </p:cNvPr>
          <p:cNvSpPr>
            <a:spLocks noChangeShapeType="1"/>
          </p:cNvSpPr>
          <p:nvPr/>
        </p:nvSpPr>
        <p:spPr bwMode="auto">
          <a:xfrm flipV="1">
            <a:off x="3170238" y="2789238"/>
            <a:ext cx="0" cy="2887662"/>
          </a:xfrm>
          <a:prstGeom prst="line">
            <a:avLst/>
          </a:prstGeom>
          <a:noFill/>
          <a:ln w="38100">
            <a:solidFill>
              <a:srgbClr val="969696"/>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p>
            <a:endParaRPr lang="en-JE"/>
          </a:p>
        </p:txBody>
      </p:sp>
      <p:sp>
        <p:nvSpPr>
          <p:cNvPr id="11" name="Rectangle 34">
            <a:extLst>
              <a:ext uri="{FF2B5EF4-FFF2-40B4-BE49-F238E27FC236}">
                <a16:creationId xmlns:a16="http://schemas.microsoft.com/office/drawing/2014/main" id="{D924B512-15EB-F0B6-F396-EE4B1B19C2C4}"/>
              </a:ext>
            </a:extLst>
          </p:cNvPr>
          <p:cNvSpPr>
            <a:spLocks noChangeArrowheads="1"/>
          </p:cNvSpPr>
          <p:nvPr/>
        </p:nvSpPr>
        <p:spPr bwMode="auto">
          <a:xfrm>
            <a:off x="3176588" y="5029200"/>
            <a:ext cx="5897562" cy="503238"/>
          </a:xfrm>
          <a:prstGeom prst="rect">
            <a:avLst/>
          </a:prstGeom>
          <a:solidFill>
            <a:schemeClr val="bg2">
              <a:lumMod val="50000"/>
            </a:schemeClr>
          </a:solidFill>
          <a:ln>
            <a:solidFill>
              <a:schemeClr val="accent6"/>
            </a:solidFill>
          </a:ln>
          <a:effectLst/>
        </p:spPr>
        <p:txBody>
          <a:bodyPr wrap="none" lIns="68415" tIns="34208" rIns="68415" bIns="34208" anchor="ctr"/>
          <a:lstStyle/>
          <a:p>
            <a:pPr eaLnBrk="1" hangingPunct="1">
              <a:defRPr/>
            </a:pPr>
            <a:endParaRPr lang="en-US" dirty="0">
              <a:cs typeface="+mn-cs"/>
            </a:endParaRPr>
          </a:p>
        </p:txBody>
      </p:sp>
      <p:sp>
        <p:nvSpPr>
          <p:cNvPr id="12" name="Rectangle 35">
            <a:extLst>
              <a:ext uri="{FF2B5EF4-FFF2-40B4-BE49-F238E27FC236}">
                <a16:creationId xmlns:a16="http://schemas.microsoft.com/office/drawing/2014/main" id="{E780DF3D-E498-C03D-A757-BD569648304F}"/>
              </a:ext>
            </a:extLst>
          </p:cNvPr>
          <p:cNvSpPr>
            <a:spLocks noChangeArrowheads="1"/>
          </p:cNvSpPr>
          <p:nvPr/>
        </p:nvSpPr>
        <p:spPr bwMode="auto">
          <a:xfrm>
            <a:off x="4357688" y="4525963"/>
            <a:ext cx="4716462" cy="503237"/>
          </a:xfrm>
          <a:prstGeom prst="rect">
            <a:avLst/>
          </a:prstGeom>
          <a:solidFill>
            <a:schemeClr val="bg2">
              <a:lumMod val="75000"/>
              <a:alpha val="79999"/>
            </a:schemeClr>
          </a:solidFill>
          <a:ln>
            <a:solidFill>
              <a:schemeClr val="accent6"/>
            </a:solidFill>
          </a:ln>
          <a:effectLst/>
        </p:spPr>
        <p:txBody>
          <a:bodyPr wrap="none" lIns="68415" tIns="34208" rIns="68415" bIns="34208" anchor="ctr"/>
          <a:lstStyle/>
          <a:p>
            <a:pPr eaLnBrk="1" hangingPunct="1">
              <a:defRPr/>
            </a:pPr>
            <a:endParaRPr lang="en-US" dirty="0">
              <a:cs typeface="+mn-cs"/>
            </a:endParaRPr>
          </a:p>
        </p:txBody>
      </p:sp>
      <p:sp>
        <p:nvSpPr>
          <p:cNvPr id="13" name="Rectangle 36">
            <a:extLst>
              <a:ext uri="{FF2B5EF4-FFF2-40B4-BE49-F238E27FC236}">
                <a16:creationId xmlns:a16="http://schemas.microsoft.com/office/drawing/2014/main" id="{0FC2EDEC-03E5-DABD-866E-B02CE5D74ED1}"/>
              </a:ext>
            </a:extLst>
          </p:cNvPr>
          <p:cNvSpPr>
            <a:spLocks noChangeArrowheads="1"/>
          </p:cNvSpPr>
          <p:nvPr/>
        </p:nvSpPr>
        <p:spPr bwMode="auto">
          <a:xfrm>
            <a:off x="5387975" y="4065588"/>
            <a:ext cx="3686175" cy="460375"/>
          </a:xfrm>
          <a:prstGeom prst="rect">
            <a:avLst/>
          </a:prstGeom>
          <a:solidFill>
            <a:schemeClr val="bg2">
              <a:lumMod val="60000"/>
              <a:lumOff val="40000"/>
              <a:alpha val="70195"/>
            </a:schemeClr>
          </a:solidFill>
          <a:ln>
            <a:solidFill>
              <a:schemeClr val="accent6"/>
            </a:solidFill>
          </a:ln>
          <a:effectLst/>
        </p:spPr>
        <p:txBody>
          <a:bodyPr wrap="none" lIns="68415" tIns="34208" rIns="68415" bIns="34208" anchor="ctr"/>
          <a:lstStyle/>
          <a:p>
            <a:pPr eaLnBrk="1" hangingPunct="1">
              <a:defRPr/>
            </a:pPr>
            <a:endParaRPr lang="en-US" dirty="0">
              <a:cs typeface="+mn-cs"/>
            </a:endParaRPr>
          </a:p>
        </p:txBody>
      </p:sp>
      <p:sp>
        <p:nvSpPr>
          <p:cNvPr id="14" name="Rectangle 37">
            <a:extLst>
              <a:ext uri="{FF2B5EF4-FFF2-40B4-BE49-F238E27FC236}">
                <a16:creationId xmlns:a16="http://schemas.microsoft.com/office/drawing/2014/main" id="{BA0DDA76-0FE5-0924-740D-796F0595A176}"/>
              </a:ext>
            </a:extLst>
          </p:cNvPr>
          <p:cNvSpPr>
            <a:spLocks noChangeArrowheads="1"/>
          </p:cNvSpPr>
          <p:nvPr/>
        </p:nvSpPr>
        <p:spPr bwMode="auto">
          <a:xfrm>
            <a:off x="6440488" y="3608388"/>
            <a:ext cx="2633662" cy="457200"/>
          </a:xfrm>
          <a:prstGeom prst="rect">
            <a:avLst/>
          </a:prstGeom>
          <a:solidFill>
            <a:schemeClr val="bg2">
              <a:lumMod val="40000"/>
              <a:lumOff val="60000"/>
              <a:alpha val="30196"/>
            </a:schemeClr>
          </a:solidFill>
          <a:ln>
            <a:solidFill>
              <a:schemeClr val="accent6"/>
            </a:solidFill>
          </a:ln>
          <a:effectLst/>
        </p:spPr>
        <p:txBody>
          <a:bodyPr wrap="none" lIns="68415" tIns="34208" rIns="68415" bIns="34208" anchor="ctr"/>
          <a:lstStyle/>
          <a:p>
            <a:pPr eaLnBrk="1" hangingPunct="1">
              <a:defRPr/>
            </a:pPr>
            <a:endParaRPr lang="en-US" dirty="0">
              <a:cs typeface="+mn-cs"/>
            </a:endParaRPr>
          </a:p>
        </p:txBody>
      </p:sp>
      <p:sp>
        <p:nvSpPr>
          <p:cNvPr id="15" name="Rectangle 38">
            <a:extLst>
              <a:ext uri="{FF2B5EF4-FFF2-40B4-BE49-F238E27FC236}">
                <a16:creationId xmlns:a16="http://schemas.microsoft.com/office/drawing/2014/main" id="{984C9F91-3E21-C1E5-BB1A-CA08AF2A689A}"/>
              </a:ext>
            </a:extLst>
          </p:cNvPr>
          <p:cNvSpPr>
            <a:spLocks noChangeArrowheads="1"/>
          </p:cNvSpPr>
          <p:nvPr/>
        </p:nvSpPr>
        <p:spPr bwMode="auto">
          <a:xfrm>
            <a:off x="7218363" y="3151188"/>
            <a:ext cx="1855787" cy="457200"/>
          </a:xfrm>
          <a:prstGeom prst="rect">
            <a:avLst/>
          </a:prstGeom>
          <a:solidFill>
            <a:schemeClr val="bg2">
              <a:lumMod val="20000"/>
              <a:lumOff val="80000"/>
              <a:alpha val="10196"/>
            </a:schemeClr>
          </a:solidFill>
          <a:ln>
            <a:solidFill>
              <a:schemeClr val="accent6"/>
            </a:solidFill>
          </a:ln>
          <a:effectLst/>
        </p:spPr>
        <p:txBody>
          <a:bodyPr wrap="none" lIns="68415" tIns="34208" rIns="68415" bIns="34208" anchor="ctr"/>
          <a:lstStyle/>
          <a:p>
            <a:pPr eaLnBrk="1" hangingPunct="1">
              <a:defRPr/>
            </a:pPr>
            <a:endParaRPr lang="en-US" dirty="0">
              <a:cs typeface="+mn-cs"/>
            </a:endParaRPr>
          </a:p>
        </p:txBody>
      </p:sp>
      <p:sp>
        <p:nvSpPr>
          <p:cNvPr id="16" name="Text Box 39">
            <a:extLst>
              <a:ext uri="{FF2B5EF4-FFF2-40B4-BE49-F238E27FC236}">
                <a16:creationId xmlns:a16="http://schemas.microsoft.com/office/drawing/2014/main" id="{CEA74091-1BFB-9B32-DBC3-2A08655BD4DB}"/>
              </a:ext>
            </a:extLst>
          </p:cNvPr>
          <p:cNvSpPr txBox="1">
            <a:spLocks noChangeArrowheads="1"/>
          </p:cNvSpPr>
          <p:nvPr/>
        </p:nvSpPr>
        <p:spPr bwMode="auto">
          <a:xfrm>
            <a:off x="3298825" y="5154613"/>
            <a:ext cx="243205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nchor="ctr">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200" b="1" dirty="0">
                <a:solidFill>
                  <a:schemeClr val="bg1"/>
                </a:solidFill>
                <a:latin typeface="Arial" panose="020B0604020202020204" pitchFamily="34" charset="0"/>
              </a:rPr>
              <a:t>AWARENESS</a:t>
            </a:r>
          </a:p>
        </p:txBody>
      </p:sp>
      <p:sp>
        <p:nvSpPr>
          <p:cNvPr id="17" name="Text Box 40">
            <a:extLst>
              <a:ext uri="{FF2B5EF4-FFF2-40B4-BE49-F238E27FC236}">
                <a16:creationId xmlns:a16="http://schemas.microsoft.com/office/drawing/2014/main" id="{EBC3826C-28BA-D700-38C6-50EFB48653F4}"/>
              </a:ext>
            </a:extLst>
          </p:cNvPr>
          <p:cNvSpPr txBox="1">
            <a:spLocks noChangeArrowheads="1"/>
          </p:cNvSpPr>
          <p:nvPr/>
        </p:nvSpPr>
        <p:spPr bwMode="auto">
          <a:xfrm>
            <a:off x="4506913" y="4649788"/>
            <a:ext cx="294957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nchor="ctr">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200" b="1" dirty="0">
                <a:solidFill>
                  <a:schemeClr val="bg1"/>
                </a:solidFill>
                <a:latin typeface="Arial" panose="020B0604020202020204" pitchFamily="34" charset="0"/>
              </a:rPr>
              <a:t>UNDERSTANDING</a:t>
            </a:r>
          </a:p>
        </p:txBody>
      </p:sp>
      <p:sp>
        <p:nvSpPr>
          <p:cNvPr id="18" name="Text Box 41">
            <a:extLst>
              <a:ext uri="{FF2B5EF4-FFF2-40B4-BE49-F238E27FC236}">
                <a16:creationId xmlns:a16="http://schemas.microsoft.com/office/drawing/2014/main" id="{F0B147EA-F396-8FD8-6871-55804DA57439}"/>
              </a:ext>
            </a:extLst>
          </p:cNvPr>
          <p:cNvSpPr txBox="1">
            <a:spLocks noChangeArrowheads="1"/>
          </p:cNvSpPr>
          <p:nvPr/>
        </p:nvSpPr>
        <p:spPr bwMode="auto">
          <a:xfrm>
            <a:off x="5505450" y="4168775"/>
            <a:ext cx="287655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nchor="ctr">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200" b="1" dirty="0">
                <a:latin typeface="Arial" panose="020B0604020202020204" pitchFamily="34" charset="0"/>
              </a:rPr>
              <a:t>SUPPORT</a:t>
            </a:r>
          </a:p>
        </p:txBody>
      </p:sp>
      <p:sp>
        <p:nvSpPr>
          <p:cNvPr id="19" name="Text Box 42">
            <a:extLst>
              <a:ext uri="{FF2B5EF4-FFF2-40B4-BE49-F238E27FC236}">
                <a16:creationId xmlns:a16="http://schemas.microsoft.com/office/drawing/2014/main" id="{6E12989B-C767-45F1-B585-D8B2EB3CE959}"/>
              </a:ext>
            </a:extLst>
          </p:cNvPr>
          <p:cNvSpPr txBox="1">
            <a:spLocks noChangeArrowheads="1"/>
          </p:cNvSpPr>
          <p:nvPr/>
        </p:nvSpPr>
        <p:spPr bwMode="auto">
          <a:xfrm>
            <a:off x="6491288" y="3709988"/>
            <a:ext cx="235902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nchor="ctr">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200" b="1" dirty="0">
                <a:latin typeface="Arial" panose="020B0604020202020204" pitchFamily="34" charset="0"/>
              </a:rPr>
              <a:t>INVOLVEMENT</a:t>
            </a:r>
          </a:p>
        </p:txBody>
      </p:sp>
      <p:sp>
        <p:nvSpPr>
          <p:cNvPr id="20" name="Text Box 43">
            <a:extLst>
              <a:ext uri="{FF2B5EF4-FFF2-40B4-BE49-F238E27FC236}">
                <a16:creationId xmlns:a16="http://schemas.microsoft.com/office/drawing/2014/main" id="{0EA5D096-9CF3-AAA9-EE2F-207AD0F5877C}"/>
              </a:ext>
            </a:extLst>
          </p:cNvPr>
          <p:cNvSpPr txBox="1">
            <a:spLocks noChangeArrowheads="1"/>
          </p:cNvSpPr>
          <p:nvPr/>
        </p:nvSpPr>
        <p:spPr bwMode="auto">
          <a:xfrm>
            <a:off x="7218363" y="3238500"/>
            <a:ext cx="1920875"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5" tIns="34208" rIns="68415" bIns="34208" anchor="ctr">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1200" b="1" dirty="0">
                <a:latin typeface="Arial" panose="020B0604020202020204" pitchFamily="34" charset="0"/>
              </a:rPr>
              <a:t>COMMITMENT</a:t>
            </a:r>
            <a:endParaRPr lang="en-GB" altLang="en-US" sz="1800" dirty="0">
              <a:latin typeface="Arial" panose="020B0604020202020204" pitchFamily="34" charset="0"/>
            </a:endParaRPr>
          </a:p>
        </p:txBody>
      </p:sp>
      <p:sp>
        <p:nvSpPr>
          <p:cNvPr id="21" name="Text Box 62">
            <a:extLst>
              <a:ext uri="{FF2B5EF4-FFF2-40B4-BE49-F238E27FC236}">
                <a16:creationId xmlns:a16="http://schemas.microsoft.com/office/drawing/2014/main" id="{E9333EEA-4B53-DD8F-A2EF-56AC0C2AF834}"/>
              </a:ext>
            </a:extLst>
          </p:cNvPr>
          <p:cNvSpPr txBox="1">
            <a:spLocks noChangeArrowheads="1"/>
          </p:cNvSpPr>
          <p:nvPr/>
        </p:nvSpPr>
        <p:spPr bwMode="auto">
          <a:xfrm>
            <a:off x="3308350" y="5518150"/>
            <a:ext cx="1252538" cy="206375"/>
          </a:xfrm>
          <a:prstGeom prst="rect">
            <a:avLst/>
          </a:prstGeom>
          <a:noFill/>
          <a:ln>
            <a:noFill/>
          </a:ln>
          <a:effectLst/>
          <a:extLst>
            <a:ext uri="{909E8E84-426E-40DD-AFC4-6F175D3DCCD1}">
              <a14:hiddenFill xmlns:a14="http://schemas.microsoft.com/office/drawing/2010/main">
                <a:gradFill rotWithShape="0">
                  <a:gsLst>
                    <a:gs pos="0">
                      <a:srgbClr val="B2B2B2"/>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algn="ctr">
              <a:defRPr/>
            </a:pPr>
            <a:r>
              <a:rPr lang="en-GB" sz="900" b="1" dirty="0">
                <a:solidFill>
                  <a:schemeClr val="bg2">
                    <a:lumMod val="50000"/>
                  </a:schemeClr>
                </a:solidFill>
                <a:cs typeface="+mn-cs"/>
              </a:rPr>
              <a:t>Quadrant 1</a:t>
            </a:r>
          </a:p>
        </p:txBody>
      </p:sp>
      <p:sp>
        <p:nvSpPr>
          <p:cNvPr id="22" name="Text Box 63">
            <a:extLst>
              <a:ext uri="{FF2B5EF4-FFF2-40B4-BE49-F238E27FC236}">
                <a16:creationId xmlns:a16="http://schemas.microsoft.com/office/drawing/2014/main" id="{ECF86DFB-4016-FB99-51EB-3B485EFE37FC}"/>
              </a:ext>
            </a:extLst>
          </p:cNvPr>
          <p:cNvSpPr txBox="1">
            <a:spLocks noChangeArrowheads="1"/>
          </p:cNvSpPr>
          <p:nvPr/>
        </p:nvSpPr>
        <p:spPr bwMode="auto">
          <a:xfrm>
            <a:off x="4751388" y="5518150"/>
            <a:ext cx="1252537" cy="206375"/>
          </a:xfrm>
          <a:prstGeom prst="rect">
            <a:avLst/>
          </a:prstGeom>
          <a:noFill/>
          <a:ln>
            <a:noFill/>
          </a:ln>
          <a:effectLst/>
          <a:extLst>
            <a:ext uri="{909E8E84-426E-40DD-AFC4-6F175D3DCCD1}">
              <a14:hiddenFill xmlns:a14="http://schemas.microsoft.com/office/drawing/2010/main">
                <a:gradFill rotWithShape="0">
                  <a:gsLst>
                    <a:gs pos="0">
                      <a:srgbClr val="B2B2B2"/>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algn="ctr">
              <a:defRPr/>
            </a:pPr>
            <a:r>
              <a:rPr lang="en-GB" sz="900" b="1" dirty="0">
                <a:solidFill>
                  <a:schemeClr val="bg2">
                    <a:lumMod val="50000"/>
                  </a:schemeClr>
                </a:solidFill>
                <a:cs typeface="+mn-cs"/>
              </a:rPr>
              <a:t>Quadrant 2</a:t>
            </a:r>
          </a:p>
        </p:txBody>
      </p:sp>
      <p:sp>
        <p:nvSpPr>
          <p:cNvPr id="23" name="Text Box 64">
            <a:extLst>
              <a:ext uri="{FF2B5EF4-FFF2-40B4-BE49-F238E27FC236}">
                <a16:creationId xmlns:a16="http://schemas.microsoft.com/office/drawing/2014/main" id="{CFCDBE81-E94C-955D-5887-66AEEC638DEF}"/>
              </a:ext>
            </a:extLst>
          </p:cNvPr>
          <p:cNvSpPr txBox="1">
            <a:spLocks noChangeArrowheads="1"/>
          </p:cNvSpPr>
          <p:nvPr/>
        </p:nvSpPr>
        <p:spPr bwMode="auto">
          <a:xfrm>
            <a:off x="6194425" y="5518150"/>
            <a:ext cx="1252538" cy="206375"/>
          </a:xfrm>
          <a:prstGeom prst="rect">
            <a:avLst/>
          </a:prstGeom>
          <a:noFill/>
          <a:ln>
            <a:noFill/>
          </a:ln>
          <a:effectLst/>
          <a:extLst>
            <a:ext uri="{909E8E84-426E-40DD-AFC4-6F175D3DCCD1}">
              <a14:hiddenFill xmlns:a14="http://schemas.microsoft.com/office/drawing/2010/main">
                <a:gradFill rotWithShape="0">
                  <a:gsLst>
                    <a:gs pos="0">
                      <a:srgbClr val="B2B2B2"/>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algn="ctr">
              <a:defRPr/>
            </a:pPr>
            <a:r>
              <a:rPr lang="en-GB" sz="900" b="1" dirty="0">
                <a:solidFill>
                  <a:schemeClr val="bg2">
                    <a:lumMod val="50000"/>
                  </a:schemeClr>
                </a:solidFill>
                <a:cs typeface="+mn-cs"/>
              </a:rPr>
              <a:t>Quadrant 3</a:t>
            </a:r>
          </a:p>
        </p:txBody>
      </p:sp>
      <p:sp>
        <p:nvSpPr>
          <p:cNvPr id="24" name="Text Box 65">
            <a:extLst>
              <a:ext uri="{FF2B5EF4-FFF2-40B4-BE49-F238E27FC236}">
                <a16:creationId xmlns:a16="http://schemas.microsoft.com/office/drawing/2014/main" id="{1D6F2365-B6F7-B572-B146-C1FEE541B19C}"/>
              </a:ext>
            </a:extLst>
          </p:cNvPr>
          <p:cNvSpPr txBox="1">
            <a:spLocks noChangeArrowheads="1"/>
          </p:cNvSpPr>
          <p:nvPr/>
        </p:nvSpPr>
        <p:spPr bwMode="auto">
          <a:xfrm>
            <a:off x="7713663" y="5518150"/>
            <a:ext cx="1252537" cy="206375"/>
          </a:xfrm>
          <a:prstGeom prst="rect">
            <a:avLst/>
          </a:prstGeom>
          <a:noFill/>
          <a:ln>
            <a:noFill/>
          </a:ln>
          <a:effectLst/>
          <a:extLst>
            <a:ext uri="{909E8E84-426E-40DD-AFC4-6F175D3DCCD1}">
              <a14:hiddenFill xmlns:a14="http://schemas.microsoft.com/office/drawing/2010/main">
                <a:gradFill rotWithShape="0">
                  <a:gsLst>
                    <a:gs pos="0">
                      <a:srgbClr val="B2B2B2"/>
                    </a:gs>
                    <a:gs pos="100000">
                      <a:srgbClr val="000000"/>
                    </a:gs>
                  </a:gsLst>
                  <a:lin ang="2700000" scaled="1"/>
                </a:gradFill>
              </a14:hiddenFill>
            </a:ext>
            <a:ext uri="{91240B29-F687-4F45-9708-019B960494DF}">
              <a14:hiddenLine xmlns:a14="http://schemas.microsoft.com/office/drawing/2010/main" w="12700">
                <a:solidFill>
                  <a:schemeClr va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412" tIns="34207" rIns="68412" bIns="34207">
            <a:spAutoFit/>
          </a:bodyPr>
          <a:lstStyle>
            <a:lvl1pPr eaLnBrk="0" hangingPunct="0">
              <a:defRPr>
                <a:solidFill>
                  <a:schemeClr val="bg1"/>
                </a:solidFill>
                <a:latin typeface="Arial" pitchFamily="34" charset="0"/>
              </a:defRPr>
            </a:lvl1pPr>
            <a:lvl2pPr marL="742950" indent="-285750" eaLnBrk="0" hangingPunct="0">
              <a:defRPr>
                <a:solidFill>
                  <a:schemeClr val="bg1"/>
                </a:solidFill>
                <a:latin typeface="Arial" pitchFamily="34" charset="0"/>
              </a:defRPr>
            </a:lvl2pPr>
            <a:lvl3pPr marL="1143000" indent="-228600" eaLnBrk="0" hangingPunct="0">
              <a:defRPr>
                <a:solidFill>
                  <a:schemeClr val="bg1"/>
                </a:solidFill>
                <a:latin typeface="Arial" pitchFamily="34" charset="0"/>
              </a:defRPr>
            </a:lvl3pPr>
            <a:lvl4pPr marL="1600200" indent="-228600" eaLnBrk="0" hangingPunct="0">
              <a:defRPr>
                <a:solidFill>
                  <a:schemeClr val="bg1"/>
                </a:solidFill>
                <a:latin typeface="Arial" pitchFamily="34" charset="0"/>
              </a:defRPr>
            </a:lvl4pPr>
            <a:lvl5pPr marL="2057400" indent="-228600" eaLnBrk="0" hangingPunct="0">
              <a:defRPr>
                <a:solidFill>
                  <a:schemeClr val="bg1"/>
                </a:solidFill>
                <a:latin typeface="Arial" pitchFamily="34" charset="0"/>
              </a:defRPr>
            </a:lvl5pPr>
            <a:lvl6pPr marL="25146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6pPr>
            <a:lvl7pPr marL="29718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7pPr>
            <a:lvl8pPr marL="34290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8pPr>
            <a:lvl9pPr marL="3886200" indent="-228600" algn="ctr" eaLnBrk="0" fontAlgn="base" hangingPunct="0">
              <a:spcBef>
                <a:spcPct val="50000"/>
              </a:spcBef>
              <a:spcAft>
                <a:spcPct val="0"/>
              </a:spcAft>
              <a:buClr>
                <a:schemeClr val="bg2"/>
              </a:buClr>
              <a:buFont typeface="Arial" pitchFamily="34" charset="0"/>
              <a:defRPr>
                <a:solidFill>
                  <a:schemeClr val="bg1"/>
                </a:solidFill>
                <a:latin typeface="Arial" pitchFamily="34" charset="0"/>
              </a:defRPr>
            </a:lvl9pPr>
          </a:lstStyle>
          <a:p>
            <a:pPr algn="ctr">
              <a:defRPr/>
            </a:pPr>
            <a:r>
              <a:rPr lang="en-GB" sz="900" b="1" dirty="0">
                <a:solidFill>
                  <a:schemeClr val="bg2">
                    <a:lumMod val="50000"/>
                  </a:schemeClr>
                </a:solidFill>
                <a:cs typeface="+mn-cs"/>
              </a:rPr>
              <a:t>Quadrant 4</a:t>
            </a:r>
          </a:p>
        </p:txBody>
      </p:sp>
      <p:pic>
        <p:nvPicPr>
          <p:cNvPr id="25" name="Picture 67">
            <a:extLst>
              <a:ext uri="{FF2B5EF4-FFF2-40B4-BE49-F238E27FC236}">
                <a16:creationId xmlns:a16="http://schemas.microsoft.com/office/drawing/2014/main" id="{ADFC3DD5-CB9C-28DC-B3A5-EFFA4554D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6463" y="2276475"/>
            <a:ext cx="900112" cy="6524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68">
            <a:extLst>
              <a:ext uri="{FF2B5EF4-FFF2-40B4-BE49-F238E27FC236}">
                <a16:creationId xmlns:a16="http://schemas.microsoft.com/office/drawing/2014/main" id="{1CFE19C9-87BF-5A9F-55CE-7E34602D3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9663" y="2276475"/>
            <a:ext cx="900112" cy="6524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69">
            <a:extLst>
              <a:ext uri="{FF2B5EF4-FFF2-40B4-BE49-F238E27FC236}">
                <a16:creationId xmlns:a16="http://schemas.microsoft.com/office/drawing/2014/main" id="{B23F368A-4787-86DE-D388-EE95F2A5B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4450" y="2276475"/>
            <a:ext cx="898525" cy="6524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70">
            <a:extLst>
              <a:ext uri="{FF2B5EF4-FFF2-40B4-BE49-F238E27FC236}">
                <a16:creationId xmlns:a16="http://schemas.microsoft.com/office/drawing/2014/main" id="{EDEDA67A-3062-880E-E447-60A62A068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7650" y="2276475"/>
            <a:ext cx="900113" cy="652463"/>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7">
            <a:extLst>
              <a:ext uri="{FF2B5EF4-FFF2-40B4-BE49-F238E27FC236}">
                <a16:creationId xmlns:a16="http://schemas.microsoft.com/office/drawing/2014/main" id="{51B9B69E-A04E-4CA5-25FB-D92B1793426A}"/>
              </a:ext>
            </a:extLst>
          </p:cNvPr>
          <p:cNvSpPr>
            <a:spLocks noChangeArrowheads="1"/>
          </p:cNvSpPr>
          <p:nvPr/>
        </p:nvSpPr>
        <p:spPr bwMode="auto">
          <a:xfrm>
            <a:off x="3298825" y="2508250"/>
            <a:ext cx="700088" cy="4762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600" dirty="0">
              <a:solidFill>
                <a:schemeClr val="accent2"/>
              </a:solidFill>
              <a:latin typeface="Arial" panose="020B0604020202020204" pitchFamily="34" charset="0"/>
            </a:endParaRPr>
          </a:p>
        </p:txBody>
      </p:sp>
      <p:sp>
        <p:nvSpPr>
          <p:cNvPr id="30" name="Oval 71">
            <a:extLst>
              <a:ext uri="{FF2B5EF4-FFF2-40B4-BE49-F238E27FC236}">
                <a16:creationId xmlns:a16="http://schemas.microsoft.com/office/drawing/2014/main" id="{B7CB2541-480A-F7B4-ADE7-DD2E2A0B9C58}"/>
              </a:ext>
            </a:extLst>
          </p:cNvPr>
          <p:cNvSpPr>
            <a:spLocks noChangeArrowheads="1"/>
          </p:cNvSpPr>
          <p:nvPr/>
        </p:nvSpPr>
        <p:spPr bwMode="auto">
          <a:xfrm>
            <a:off x="4757738" y="2200275"/>
            <a:ext cx="700087" cy="4762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600" dirty="0">
              <a:solidFill>
                <a:schemeClr val="accent2"/>
              </a:solidFill>
              <a:latin typeface="Arial" panose="020B0604020202020204" pitchFamily="34" charset="0"/>
            </a:endParaRPr>
          </a:p>
        </p:txBody>
      </p:sp>
      <p:sp>
        <p:nvSpPr>
          <p:cNvPr id="31" name="Oval 72">
            <a:extLst>
              <a:ext uri="{FF2B5EF4-FFF2-40B4-BE49-F238E27FC236}">
                <a16:creationId xmlns:a16="http://schemas.microsoft.com/office/drawing/2014/main" id="{83F752E2-144F-D2C7-B69D-A3D7159BEB7E}"/>
              </a:ext>
            </a:extLst>
          </p:cNvPr>
          <p:cNvSpPr>
            <a:spLocks noChangeArrowheads="1"/>
          </p:cNvSpPr>
          <p:nvPr/>
        </p:nvSpPr>
        <p:spPr bwMode="auto">
          <a:xfrm>
            <a:off x="6707188" y="2520950"/>
            <a:ext cx="700087" cy="4762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600" dirty="0">
              <a:solidFill>
                <a:schemeClr val="accent2"/>
              </a:solidFill>
              <a:latin typeface="Arial" panose="020B0604020202020204" pitchFamily="34" charset="0"/>
            </a:endParaRPr>
          </a:p>
        </p:txBody>
      </p:sp>
      <p:sp>
        <p:nvSpPr>
          <p:cNvPr id="32" name="Oval 73">
            <a:extLst>
              <a:ext uri="{FF2B5EF4-FFF2-40B4-BE49-F238E27FC236}">
                <a16:creationId xmlns:a16="http://schemas.microsoft.com/office/drawing/2014/main" id="{8AACFED0-CD7D-AE7E-A6D2-4443DBE352D6}"/>
              </a:ext>
            </a:extLst>
          </p:cNvPr>
          <p:cNvSpPr>
            <a:spLocks noChangeArrowheads="1"/>
          </p:cNvSpPr>
          <p:nvPr/>
        </p:nvSpPr>
        <p:spPr bwMode="auto">
          <a:xfrm>
            <a:off x="8164513" y="2187575"/>
            <a:ext cx="700087" cy="47625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rgbClr val="FF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8415" tIns="34208" rIns="68415" bIns="34208" anchor="ct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endParaRPr lang="en-US" altLang="en-US" sz="600" dirty="0">
              <a:solidFill>
                <a:schemeClr val="accent2"/>
              </a:solidFill>
              <a:latin typeface="Arial" panose="020B0604020202020204" pitchFamily="34" charset="0"/>
            </a:endParaRPr>
          </a:p>
        </p:txBody>
      </p:sp>
      <p:sp>
        <p:nvSpPr>
          <p:cNvPr id="33" name="Text Box 74">
            <a:extLst>
              <a:ext uri="{FF2B5EF4-FFF2-40B4-BE49-F238E27FC236}">
                <a16:creationId xmlns:a16="http://schemas.microsoft.com/office/drawing/2014/main" id="{BE39C761-2C39-0019-FFBF-EA0F557B2481}"/>
              </a:ext>
            </a:extLst>
          </p:cNvPr>
          <p:cNvSpPr txBox="1">
            <a:spLocks noChangeArrowheads="1"/>
          </p:cNvSpPr>
          <p:nvPr/>
        </p:nvSpPr>
        <p:spPr bwMode="auto">
          <a:xfrm>
            <a:off x="3344863" y="2014538"/>
            <a:ext cx="1104900" cy="1539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dirty="0">
                <a:solidFill>
                  <a:srgbClr val="000000"/>
                </a:solidFill>
                <a:latin typeface="Arial" panose="020B0604020202020204" pitchFamily="34" charset="0"/>
              </a:rPr>
              <a:t>Keep informed</a:t>
            </a:r>
          </a:p>
        </p:txBody>
      </p:sp>
      <p:sp>
        <p:nvSpPr>
          <p:cNvPr id="34" name="Text Box 75">
            <a:extLst>
              <a:ext uri="{FF2B5EF4-FFF2-40B4-BE49-F238E27FC236}">
                <a16:creationId xmlns:a16="http://schemas.microsoft.com/office/drawing/2014/main" id="{0F95872C-FD40-9F25-C999-E03AFB138FD9}"/>
              </a:ext>
            </a:extLst>
          </p:cNvPr>
          <p:cNvSpPr txBox="1">
            <a:spLocks noChangeArrowheads="1"/>
          </p:cNvSpPr>
          <p:nvPr/>
        </p:nvSpPr>
        <p:spPr bwMode="auto">
          <a:xfrm>
            <a:off x="4787900" y="2014538"/>
            <a:ext cx="1104900" cy="1539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dirty="0">
                <a:solidFill>
                  <a:srgbClr val="000000"/>
                </a:solidFill>
                <a:latin typeface="Arial" panose="020B0604020202020204" pitchFamily="34" charset="0"/>
              </a:rPr>
              <a:t>Address concerns</a:t>
            </a:r>
          </a:p>
        </p:txBody>
      </p:sp>
      <p:sp>
        <p:nvSpPr>
          <p:cNvPr id="35" name="Text Box 76">
            <a:extLst>
              <a:ext uri="{FF2B5EF4-FFF2-40B4-BE49-F238E27FC236}">
                <a16:creationId xmlns:a16="http://schemas.microsoft.com/office/drawing/2014/main" id="{BF692485-5160-0EBE-39B4-6FA8AF372644}"/>
              </a:ext>
            </a:extLst>
          </p:cNvPr>
          <p:cNvSpPr txBox="1">
            <a:spLocks noChangeArrowheads="1"/>
          </p:cNvSpPr>
          <p:nvPr/>
        </p:nvSpPr>
        <p:spPr bwMode="auto">
          <a:xfrm>
            <a:off x="6276975" y="2014538"/>
            <a:ext cx="1166813" cy="153987"/>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dirty="0">
                <a:solidFill>
                  <a:srgbClr val="000000"/>
                </a:solidFill>
                <a:latin typeface="Arial" panose="020B0604020202020204" pitchFamily="34" charset="0"/>
              </a:rPr>
              <a:t>Partial involvement</a:t>
            </a:r>
          </a:p>
        </p:txBody>
      </p:sp>
      <p:sp>
        <p:nvSpPr>
          <p:cNvPr id="36" name="Text Box 77">
            <a:extLst>
              <a:ext uri="{FF2B5EF4-FFF2-40B4-BE49-F238E27FC236}">
                <a16:creationId xmlns:a16="http://schemas.microsoft.com/office/drawing/2014/main" id="{DEB5D0C0-FE6E-56AD-9A8D-681FDFCD7AA8}"/>
              </a:ext>
            </a:extLst>
          </p:cNvPr>
          <p:cNvSpPr txBox="1">
            <a:spLocks noChangeArrowheads="1"/>
          </p:cNvSpPr>
          <p:nvPr/>
        </p:nvSpPr>
        <p:spPr bwMode="auto">
          <a:xfrm>
            <a:off x="7658100" y="1860550"/>
            <a:ext cx="1350963" cy="30797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dirty="0">
                <a:solidFill>
                  <a:srgbClr val="000000"/>
                </a:solidFill>
                <a:latin typeface="Arial" panose="020B0604020202020204" pitchFamily="34" charset="0"/>
              </a:rPr>
              <a:t>Active full time involvement</a:t>
            </a:r>
          </a:p>
        </p:txBody>
      </p:sp>
      <p:pic>
        <p:nvPicPr>
          <p:cNvPr id="37" name="Picture 67">
            <a:extLst>
              <a:ext uri="{FF2B5EF4-FFF2-40B4-BE49-F238E27FC236}">
                <a16:creationId xmlns:a16="http://schemas.microsoft.com/office/drawing/2014/main" id="{EF7EA037-3745-29FF-94BE-178BA9C9B7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317625"/>
            <a:ext cx="1643063" cy="119062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40">
            <a:extLst>
              <a:ext uri="{FF2B5EF4-FFF2-40B4-BE49-F238E27FC236}">
                <a16:creationId xmlns:a16="http://schemas.microsoft.com/office/drawing/2014/main" id="{5FA7371F-0BA3-5289-98D1-A657A5495473}"/>
              </a:ext>
            </a:extLst>
          </p:cNvPr>
          <p:cNvSpPr txBox="1">
            <a:spLocks noChangeArrowheads="1"/>
          </p:cNvSpPr>
          <p:nvPr/>
        </p:nvSpPr>
        <p:spPr bwMode="auto">
          <a:xfrm>
            <a:off x="1017588" y="2541588"/>
            <a:ext cx="644525"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15" tIns="34208" rIns="68415" bIns="34208">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900" b="1" dirty="0">
                <a:latin typeface="Arial" panose="020B0604020202020204" pitchFamily="34" charset="0"/>
              </a:rPr>
              <a:t>Influence</a:t>
            </a:r>
          </a:p>
        </p:txBody>
      </p:sp>
      <p:sp>
        <p:nvSpPr>
          <p:cNvPr id="39" name="TextBox 41">
            <a:extLst>
              <a:ext uri="{FF2B5EF4-FFF2-40B4-BE49-F238E27FC236}">
                <a16:creationId xmlns:a16="http://schemas.microsoft.com/office/drawing/2014/main" id="{3E9CCF81-63EB-042B-BC65-645F50242185}"/>
              </a:ext>
            </a:extLst>
          </p:cNvPr>
          <p:cNvSpPr txBox="1">
            <a:spLocks noChangeArrowheads="1"/>
          </p:cNvSpPr>
          <p:nvPr/>
        </p:nvSpPr>
        <p:spPr bwMode="auto">
          <a:xfrm rot="-5400000">
            <a:off x="155575" y="1809751"/>
            <a:ext cx="509587" cy="20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415" tIns="34208" rIns="68415" bIns="34208">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eaLnBrk="1" hangingPunct="1">
              <a:spcBef>
                <a:spcPct val="0"/>
              </a:spcBef>
              <a:buClrTx/>
              <a:buFontTx/>
              <a:buNone/>
            </a:pPr>
            <a:r>
              <a:rPr lang="en-GB" altLang="en-US" sz="900" b="1" dirty="0">
                <a:latin typeface="Arial" panose="020B0604020202020204" pitchFamily="34" charset="0"/>
              </a:rPr>
              <a:t>Impact</a:t>
            </a:r>
          </a:p>
        </p:txBody>
      </p:sp>
      <p:sp>
        <p:nvSpPr>
          <p:cNvPr id="40" name="TextBox 42">
            <a:extLst>
              <a:ext uri="{FF2B5EF4-FFF2-40B4-BE49-F238E27FC236}">
                <a16:creationId xmlns:a16="http://schemas.microsoft.com/office/drawing/2014/main" id="{EC6835CF-2F8C-023C-CB17-FD6258BB5ED9}"/>
              </a:ext>
            </a:extLst>
          </p:cNvPr>
          <p:cNvSpPr txBox="1">
            <a:spLocks noChangeArrowheads="1"/>
          </p:cNvSpPr>
          <p:nvPr/>
        </p:nvSpPr>
        <p:spPr bwMode="auto">
          <a:xfrm>
            <a:off x="633413" y="1466850"/>
            <a:ext cx="6429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5" tIns="34208" rIns="68415" bIns="34208">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800" dirty="0">
                <a:latin typeface="Arial" panose="020B0604020202020204" pitchFamily="34" charset="0"/>
              </a:rPr>
              <a:t>Address Concerns</a:t>
            </a:r>
          </a:p>
        </p:txBody>
      </p:sp>
      <p:sp>
        <p:nvSpPr>
          <p:cNvPr id="41" name="TextBox 43">
            <a:extLst>
              <a:ext uri="{FF2B5EF4-FFF2-40B4-BE49-F238E27FC236}">
                <a16:creationId xmlns:a16="http://schemas.microsoft.com/office/drawing/2014/main" id="{99AE76F1-65BE-3AB6-3B0D-A23A2942EAA4}"/>
              </a:ext>
            </a:extLst>
          </p:cNvPr>
          <p:cNvSpPr txBox="1">
            <a:spLocks noChangeArrowheads="1"/>
          </p:cNvSpPr>
          <p:nvPr/>
        </p:nvSpPr>
        <p:spPr bwMode="auto">
          <a:xfrm>
            <a:off x="1389063" y="1401763"/>
            <a:ext cx="788987"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5" tIns="34208" rIns="68415" bIns="34208">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800" dirty="0">
                <a:latin typeface="Arial" panose="020B0604020202020204" pitchFamily="34" charset="0"/>
              </a:rPr>
              <a:t>Active full time involvement</a:t>
            </a:r>
          </a:p>
        </p:txBody>
      </p:sp>
      <p:sp>
        <p:nvSpPr>
          <p:cNvPr id="42" name="TextBox 44">
            <a:extLst>
              <a:ext uri="{FF2B5EF4-FFF2-40B4-BE49-F238E27FC236}">
                <a16:creationId xmlns:a16="http://schemas.microsoft.com/office/drawing/2014/main" id="{9A2C1957-5C33-6D9B-05C4-14C832D7CEB7}"/>
              </a:ext>
            </a:extLst>
          </p:cNvPr>
          <p:cNvSpPr txBox="1">
            <a:spLocks noChangeArrowheads="1"/>
          </p:cNvSpPr>
          <p:nvPr/>
        </p:nvSpPr>
        <p:spPr bwMode="auto">
          <a:xfrm>
            <a:off x="549275" y="2027238"/>
            <a:ext cx="78898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5" tIns="34208" rIns="68415" bIns="34208">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800" dirty="0">
                <a:latin typeface="Arial" panose="020B0604020202020204" pitchFamily="34" charset="0"/>
              </a:rPr>
              <a:t>Keep Informed</a:t>
            </a:r>
          </a:p>
        </p:txBody>
      </p:sp>
      <p:sp>
        <p:nvSpPr>
          <p:cNvPr id="43" name="TextBox 45">
            <a:extLst>
              <a:ext uri="{FF2B5EF4-FFF2-40B4-BE49-F238E27FC236}">
                <a16:creationId xmlns:a16="http://schemas.microsoft.com/office/drawing/2014/main" id="{06092911-E1D8-0EDF-A62E-C07A836DA892}"/>
              </a:ext>
            </a:extLst>
          </p:cNvPr>
          <p:cNvSpPr txBox="1">
            <a:spLocks noChangeArrowheads="1"/>
          </p:cNvSpPr>
          <p:nvPr/>
        </p:nvSpPr>
        <p:spPr bwMode="auto">
          <a:xfrm>
            <a:off x="1374775" y="2027238"/>
            <a:ext cx="78898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5" tIns="34208" rIns="68415" bIns="34208">
            <a:spAutoFit/>
          </a:bodyPr>
          <a:lstStyle>
            <a:lvl1pPr>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1pPr>
            <a:lvl2pPr marL="742950" indent="-285750">
              <a:spcBef>
                <a:spcPts val="400"/>
              </a:spcBef>
              <a:buClr>
                <a:srgbClr val="573087"/>
              </a:buClr>
              <a:buFont typeface="Arial" panose="020B0604020202020204" pitchFamily="34" charset="0"/>
              <a:buChar char="•"/>
              <a:defRPr sz="1000">
                <a:solidFill>
                  <a:schemeClr val="tx1"/>
                </a:solidFill>
                <a:latin typeface="Lucida Sans" panose="020B0602030504020204" pitchFamily="34" charset="77"/>
              </a:defRPr>
            </a:lvl2pPr>
            <a:lvl3pPr marL="11430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3pPr>
            <a:lvl4pPr marL="16002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4pPr>
            <a:lvl5pPr marL="2057400" indent="-228600">
              <a:spcBef>
                <a:spcPct val="20000"/>
              </a:spcBef>
              <a:buClr>
                <a:srgbClr val="573087"/>
              </a:buClr>
              <a:buFont typeface="Arial" panose="020B0604020202020204" pitchFamily="34" charset="0"/>
              <a:buChar char="•"/>
              <a:defRPr sz="1000">
                <a:solidFill>
                  <a:schemeClr val="tx1"/>
                </a:solidFill>
                <a:latin typeface="Lucida Sans" panose="020B0602030504020204" pitchFamily="34" charset="77"/>
              </a:defRPr>
            </a:lvl5pPr>
            <a:lvl6pPr marL="25146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6pPr>
            <a:lvl7pPr marL="29718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7pPr>
            <a:lvl8pPr marL="34290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8pPr>
            <a:lvl9pPr marL="3886200" indent="-228600" eaLnBrk="0" fontAlgn="base" hangingPunct="0">
              <a:spcBef>
                <a:spcPct val="20000"/>
              </a:spcBef>
              <a:spcAft>
                <a:spcPct val="0"/>
              </a:spcAft>
              <a:buClr>
                <a:srgbClr val="573087"/>
              </a:buClr>
              <a:buFont typeface="Arial" panose="020B0604020202020204" pitchFamily="34" charset="0"/>
              <a:buChar char="•"/>
              <a:defRPr sz="1000">
                <a:solidFill>
                  <a:schemeClr val="tx1"/>
                </a:solidFill>
                <a:latin typeface="Lucida Sans" panose="020B0602030504020204" pitchFamily="34" charset="77"/>
              </a:defRPr>
            </a:lvl9pPr>
          </a:lstStyle>
          <a:p>
            <a:pPr algn="ctr" eaLnBrk="1" hangingPunct="1">
              <a:spcBef>
                <a:spcPct val="0"/>
              </a:spcBef>
              <a:buClrTx/>
              <a:buFontTx/>
              <a:buNone/>
            </a:pPr>
            <a:r>
              <a:rPr lang="en-GB" altLang="en-US" sz="800" dirty="0">
                <a:latin typeface="Arial" panose="020B0604020202020204" pitchFamily="34" charset="0"/>
              </a:rPr>
              <a:t>Partial Involvement</a:t>
            </a:r>
          </a:p>
        </p:txBody>
      </p:sp>
    </p:spTree>
    <p:extLst>
      <p:ext uri="{BB962C8B-B14F-4D97-AF65-F5344CB8AC3E}">
        <p14:creationId xmlns:p14="http://schemas.microsoft.com/office/powerpoint/2010/main" val="27385021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TotalTime>
  <Words>7321</Words>
  <Application>Microsoft Office PowerPoint</Application>
  <PresentationFormat>Widescreen</PresentationFormat>
  <Paragraphs>633</Paragraphs>
  <Slides>88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88</vt:i4>
      </vt:variant>
    </vt:vector>
  </HeadingPairs>
  <TitlesOfParts>
    <vt:vector size="95" baseType="lpstr">
      <vt:lpstr>Arial</vt:lpstr>
      <vt:lpstr>Calibri</vt:lpstr>
      <vt:lpstr>Calibri Light</vt:lpstr>
      <vt:lpstr>Lucida Sans</vt:lpstr>
      <vt:lpstr>Times New Roman</vt:lpstr>
      <vt:lpstr>Wingdings</vt:lpstr>
      <vt:lpstr>Office Theme</vt:lpstr>
      <vt:lpstr>2022 Freedom Rights Movement Stakeholder Engagement Strategy &amp; Communications Plan v.5</vt:lpstr>
      <vt:lpstr>Document Control </vt:lpstr>
      <vt:lpstr>Purpose, Scope and Objectives</vt:lpstr>
      <vt:lpstr>Engagement Strategy and Comms Plan Governance </vt:lpstr>
      <vt:lpstr>2022 Freedom Rigths Movements Stakehodler Map </vt:lpstr>
      <vt:lpstr>Freedom Rights Movement External Stakeholder Groups</vt:lpstr>
      <vt:lpstr>Freedom Rights Movement Internal Stakeholder Groups</vt:lpstr>
      <vt:lpstr>2022 Freedom Rights Stakeholder Prioritisation (not completed – for understanding only) </vt:lpstr>
      <vt:lpstr>Communication Needs for 2022 Freedom Rights Movement stakeholders</vt:lpstr>
      <vt:lpstr>Alignment of Freedom Rights Movement Communication Tools</vt:lpstr>
      <vt:lpstr>Communication Channels Explained</vt:lpstr>
      <vt:lpstr>Communication Channels - Youtube</vt:lpstr>
      <vt:lpstr>Communication Channels – Facebook </vt:lpstr>
      <vt:lpstr>Communication Channels - Rumble</vt:lpstr>
      <vt:lpstr>Communications Channels - Twitter</vt:lpstr>
      <vt:lpstr>Communication Channels - Substack</vt:lpstr>
      <vt:lpstr>Communication Channels - Instagram</vt:lpstr>
      <vt:lpstr>Communications Channels - TikToc</vt:lpstr>
      <vt:lpstr>Communications Channels - Tumblr</vt:lpstr>
      <vt:lpstr>Communications Channels – Vimeo </vt:lpstr>
      <vt:lpstr>Communications Channels - LinkedIn</vt:lpstr>
      <vt:lpstr>Communications Channels - bloggers</vt:lpstr>
      <vt:lpstr>Mainstream Media</vt:lpstr>
      <vt:lpstr>International News </vt:lpstr>
      <vt:lpstr>Communications Approach  Proposed messaging for stakeholder groups </vt:lpstr>
      <vt:lpstr>2022 Freedom Rights Movement Stakeholder Defined</vt:lpstr>
      <vt:lpstr>Audience </vt:lpstr>
      <vt:lpstr>Audience </vt:lpstr>
      <vt:lpstr>Lexicon – The Freedom Rights Movement</vt:lpstr>
      <vt:lpstr>Lexicon – The Hurt / Grievances </vt:lpstr>
      <vt:lpstr>Lexicon – The Hurt / Grievances </vt:lpstr>
      <vt:lpstr>Lexicon – Government Violence/Use of Force against innocent civilians </vt:lpstr>
      <vt:lpstr>Lexicon – Government Violence/Use of Force against innocent civilians </vt:lpstr>
      <vt:lpstr>Messaging Approach </vt:lpstr>
      <vt:lpstr>Messaging Approach</vt:lpstr>
      <vt:lpstr>Messaging Approach </vt:lpstr>
      <vt:lpstr>Canadian Identity = Canadian Values</vt:lpstr>
      <vt:lpstr>Togetherness </vt:lpstr>
      <vt:lpstr>Find common ground – a healing plan</vt:lpstr>
      <vt:lpstr>Rhetroic to being called a minority group </vt:lpstr>
      <vt:lpstr>Hurt Caused by Government approach to managing COVID-19 </vt:lpstr>
      <vt:lpstr>A borrowed message from Lisa Bildy </vt:lpstr>
      <vt:lpstr>A borrowed message from Pierre Pollievre</vt:lpstr>
      <vt:lpstr>Q &amp; A on POEC – What it is </vt:lpstr>
      <vt:lpstr>Q &amp; A on POEC – How it works and timelines</vt:lpstr>
      <vt:lpstr>Q &amp; A on POEC – The Mandate/Mission</vt:lpstr>
      <vt:lpstr>Q&amp; A on POEC – Our Narrative/The Question</vt:lpstr>
      <vt:lpstr>Commissioner Rouleau’s Opening Comments</vt:lpstr>
      <vt:lpstr>Q&amp; A on POEC – Who is participating </vt:lpstr>
      <vt:lpstr>POEC - Your opportunity to tell the truth on harm/violence suffered as a result of the Emergencies Act having been invoked </vt:lpstr>
      <vt:lpstr>POEC – Tell the story of diversity, inclusion and representation of all Canadians </vt:lpstr>
      <vt:lpstr>POEC – Tell the story of peaceful protestors and human rights or freedom rights defenders</vt:lpstr>
      <vt:lpstr>POEC – how to share your story  - October 31, 2022 and Survey</vt:lpstr>
      <vt:lpstr>Other Q &amp; A</vt:lpstr>
      <vt:lpstr>The Confidentiality Undertaking - 1 </vt:lpstr>
      <vt:lpstr>The Confidentiality Undertaking - 2  </vt:lpstr>
      <vt:lpstr>Other Parallel Proceses </vt:lpstr>
      <vt:lpstr>The Emergencies Act Judicial Review Federal Court case  - What is that?</vt:lpstr>
      <vt:lpstr>The Emergencies Act Judicial Review Federal Court case  - Who?</vt:lpstr>
      <vt:lpstr>Some thoughts…</vt:lpstr>
      <vt:lpstr>Daily Rituals </vt:lpstr>
      <vt:lpstr>Their Narrative </vt:lpstr>
      <vt:lpstr>Our Narrative  - Who we are and why the protest </vt:lpstr>
      <vt:lpstr>Our Narrative  - Government Violence towards peaceful protestors and Canadian civilians </vt:lpstr>
      <vt:lpstr>Our Narrative  - Government Siege of its people </vt:lpstr>
      <vt:lpstr>Our Narrative  - Government violence towards it people – Feb 16 to Feb 20 and beyond </vt:lpstr>
      <vt:lpstr>Our Narrative  - Charter Rights and Grave Human Rights Violations and other breaches </vt:lpstr>
      <vt:lpstr>Red Zone</vt:lpstr>
      <vt:lpstr>Freezing of Bank Accounts</vt:lpstr>
      <vt:lpstr>FINTRAC</vt:lpstr>
      <vt:lpstr>Human Rights Organizations - Canada</vt:lpstr>
      <vt:lpstr>Human Rights Organisations – International </vt:lpstr>
      <vt:lpstr>List of Human Rights Stakeholders  - Canadian</vt:lpstr>
      <vt:lpstr>List of Human Rights Stakeholders  - Europe</vt:lpstr>
      <vt:lpstr>List of Human Rights Stakeholders  - United Kingdom</vt:lpstr>
      <vt:lpstr>List of Human Rights Stakeholders  - International </vt:lpstr>
      <vt:lpstr>Some media examples of police brutality </vt:lpstr>
      <vt:lpstr>Images – World </vt:lpstr>
      <vt:lpstr>Images – Canada – available google search</vt:lpstr>
      <vt:lpstr>FOLLOWING SLIDES SOCIAL MEDIA IMAGES – CANADA  *warning – will give you goosebumps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SSR – Security Sector Reform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Bath-Sheba van den Berg</dc:creator>
  <cp:lastModifiedBy>Bath-Sheba van den Berg</cp:lastModifiedBy>
  <cp:revision>100</cp:revision>
  <dcterms:created xsi:type="dcterms:W3CDTF">2022-10-02T01:58:47Z</dcterms:created>
  <dcterms:modified xsi:type="dcterms:W3CDTF">2022-10-16T16:11:35Z</dcterms:modified>
</cp:coreProperties>
</file>