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2"/>
  </p:notesMasterIdLst>
  <p:sldIdLst>
    <p:sldId id="256" r:id="rId2"/>
    <p:sldId id="269" r:id="rId3"/>
    <p:sldId id="322" r:id="rId4"/>
    <p:sldId id="285" r:id="rId5"/>
    <p:sldId id="317" r:id="rId6"/>
    <p:sldId id="319" r:id="rId7"/>
    <p:sldId id="318" r:id="rId8"/>
    <p:sldId id="321" r:id="rId9"/>
    <p:sldId id="290" r:id="rId10"/>
    <p:sldId id="320" r:id="rId11"/>
    <p:sldId id="323" r:id="rId12"/>
    <p:sldId id="324" r:id="rId13"/>
    <p:sldId id="325" r:id="rId14"/>
    <p:sldId id="326" r:id="rId15"/>
    <p:sldId id="327" r:id="rId16"/>
    <p:sldId id="330" r:id="rId17"/>
    <p:sldId id="331" r:id="rId18"/>
    <p:sldId id="332" r:id="rId19"/>
    <p:sldId id="338" r:id="rId20"/>
    <p:sldId id="333" r:id="rId21"/>
    <p:sldId id="334" r:id="rId22"/>
    <p:sldId id="339" r:id="rId23"/>
    <p:sldId id="340" r:id="rId24"/>
    <p:sldId id="341" r:id="rId25"/>
    <p:sldId id="342" r:id="rId26"/>
    <p:sldId id="343" r:id="rId27"/>
    <p:sldId id="344" r:id="rId28"/>
    <p:sldId id="345" r:id="rId29"/>
    <p:sldId id="346" r:id="rId30"/>
    <p:sldId id="347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73"/>
    <p:restoredTop sz="96327"/>
  </p:normalViewPr>
  <p:slideViewPr>
    <p:cSldViewPr snapToGrid="0">
      <p:cViewPr varScale="1">
        <p:scale>
          <a:sx n="115" d="100"/>
          <a:sy n="115" d="100"/>
        </p:scale>
        <p:origin x="3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5B391-D57D-D94D-93A3-CF9621FCA1E9}" type="datetimeFigureOut">
              <a:rPr lang="en-US" smtClean="0"/>
              <a:t>6/22/25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A0C056-0F54-9042-9B9B-3E2A55F27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19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night only has 11 clarinets instead of 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A0C056-0F54-9042-9B9B-3E2A55F274F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05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will be two empty seats in the clarinet section. Have the seats in place.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A0C056-0F54-9042-9B9B-3E2A55F274F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50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66F73-6229-5FAD-BD1F-20902440C5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48B25C-6422-FB13-7EEB-CB809EC4BF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B1920D-872F-F5A6-FF79-8599E49EE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574E-FDD0-EF4F-AB8B-21C470489F09}" type="datetimeFigureOut">
              <a:rPr lang="en-US" smtClean="0"/>
              <a:t>6/22/25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FDB3F-B44E-A41F-3851-21398A5D8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EC0E6-3FD3-E473-B272-30A575668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B774-51AB-5247-AF02-89AD160A8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309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0C4AE-826A-6E21-938F-01FD654D8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82C042-E146-AD73-1F34-1D35B79FA3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71E7A5-2CCB-BCAF-AB23-B3E303AE1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574E-FDD0-EF4F-AB8B-21C470489F09}" type="datetimeFigureOut">
              <a:rPr lang="en-US" smtClean="0"/>
              <a:t>6/22/25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EC40A-867F-EB92-5C39-9C0DBD18B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096585-D8D9-9390-FA21-E306AD053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B774-51AB-5247-AF02-89AD160A8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04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37178F-4CE6-BAFF-B412-ADC421EF53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58C9CB-E3ED-BD4A-42A1-9C220625B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223127-B40E-3CF0-8C3B-BF5219EDD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574E-FDD0-EF4F-AB8B-21C470489F09}" type="datetimeFigureOut">
              <a:rPr lang="en-US" smtClean="0"/>
              <a:t>6/22/25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4D86C-A62D-F891-4CC1-654733378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C3404-B9C2-A86C-A9A1-44FB40D29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B774-51AB-5247-AF02-89AD160A8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839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799F7-FDF2-5D79-161E-80DEFE757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3A454-2CD5-30D0-323E-78C1E4175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D2D95-A944-4215-A006-DEEB10FFD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574E-FDD0-EF4F-AB8B-21C470489F09}" type="datetimeFigureOut">
              <a:rPr lang="en-US" smtClean="0"/>
              <a:t>6/22/25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EAFF26-D60A-896F-4C2E-8935FD2E9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E0AA2B-47A2-9293-492C-2CF723ABF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B774-51AB-5247-AF02-89AD160A8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737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F3DD3-A3C9-F725-A1A5-F103422DF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8CA78E-D459-9935-0D9E-5B48AC7A5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EE58FC-A0E9-9644-7EBA-5F350A037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574E-FDD0-EF4F-AB8B-21C470489F09}" type="datetimeFigureOut">
              <a:rPr lang="en-US" smtClean="0"/>
              <a:t>6/22/25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FEBF2A-8C63-07CD-434F-079CFECE8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A20D9-5A0D-F765-6318-46DFCC020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B774-51AB-5247-AF02-89AD160A8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622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98A17-E120-33D0-BE1D-404F0279E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BC249-6E93-9E97-5365-BC17701D43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675A76-06CA-18B3-79F4-CD45637991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A6E7BC-7778-1EF2-DED0-7E56605A8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574E-FDD0-EF4F-AB8B-21C470489F09}" type="datetimeFigureOut">
              <a:rPr lang="en-US" smtClean="0"/>
              <a:t>6/22/25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0917F9-2892-4092-8AF3-F36AAD91E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18B0B7-3C5C-381F-48EC-BDFCF5296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B774-51AB-5247-AF02-89AD160A8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943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11B6F-3DA3-354E-082C-F36AB5F78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18BE1B-2E97-4907-2BF5-7CC22B6AD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3730B2-E7EE-FFD8-8C5F-4CFF03CFAF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E27A3C-2F9F-DE6B-362F-072C8A304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28CF9F-B843-C621-4C3E-3D8A77DB40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9239C2-B6AB-5F72-1867-7FB7997B5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574E-FDD0-EF4F-AB8B-21C470489F09}" type="datetimeFigureOut">
              <a:rPr lang="en-US" smtClean="0"/>
              <a:t>6/22/25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B253F6-40AF-35F3-D55A-4AE1370F1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00A326-EDD9-C0F4-6A4B-24425B6B1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B774-51AB-5247-AF02-89AD160A8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099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5F1-ECFF-D4C3-0139-2E7CB49C0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C7804D-B966-825C-0407-78F33DEDD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574E-FDD0-EF4F-AB8B-21C470489F09}" type="datetimeFigureOut">
              <a:rPr lang="en-US" smtClean="0"/>
              <a:t>6/22/25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503945-8F5F-C492-8F7B-5FA6FBCD3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C8E849-1D8D-FEBF-2852-0E2FDE030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B774-51AB-5247-AF02-89AD160A8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147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E84CC6-2424-BB9D-6715-624A9B1E0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574E-FDD0-EF4F-AB8B-21C470489F09}" type="datetimeFigureOut">
              <a:rPr lang="en-US" smtClean="0"/>
              <a:t>6/22/25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197407-3C44-C36E-6719-39BFC4248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4BE36D-55BE-1F53-B418-C7371274C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B774-51AB-5247-AF02-89AD160A8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224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85C43-D575-0C92-B0E4-CC0A5AC2B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B5D2B-226E-DE64-F58F-274601C48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44C032-ED81-66EB-2415-9AB9C83366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6B56C6-934E-7BE7-2CB9-FAA64750E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574E-FDD0-EF4F-AB8B-21C470489F09}" type="datetimeFigureOut">
              <a:rPr lang="en-US" smtClean="0"/>
              <a:t>6/22/25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212065-9DAF-55DC-5F14-C5B250AFC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A4698-15E6-3102-2E01-3B0B329BF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B774-51AB-5247-AF02-89AD160A8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50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9DE6F-7819-8D14-7625-641FBD81A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472076-A185-53B4-D571-C983C68BE7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646519-0CB7-CED3-E57A-D605579449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A9D57C-1517-9846-F602-8E805FCF1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574E-FDD0-EF4F-AB8B-21C470489F09}" type="datetimeFigureOut">
              <a:rPr lang="en-US" smtClean="0"/>
              <a:t>6/22/25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C39362-E265-67A5-8439-567533DE2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A5D412-68C4-2562-FBD4-60F94CEDD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B774-51AB-5247-AF02-89AD160A8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238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4441C8-5215-C63A-7F29-FF21D2CFF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7123FC-FC4B-D958-43CA-6ADFAB2B8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B192A1-04E7-D322-FAAA-2DB138ED90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9574E-FDD0-EF4F-AB8B-21C470489F09}" type="datetimeFigureOut">
              <a:rPr lang="en-US" smtClean="0"/>
              <a:t>6/22/25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1B57B-8EC8-1B86-CCF5-D24C1AFAFF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EBE17-B306-8710-C4C2-CEBD078336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FB774-51AB-5247-AF02-89AD160A8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76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3D462-9175-A80D-5D6D-C137A8CE7F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2025 TWW Summer Concert Series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262B66-3A04-E942-6DD6-F18F2CF036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526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0ABA79-24F8-6F41-84B4-700308C6C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6 July setup Concert Band 2:30 – 5:30/7:30 – 9:30</a:t>
            </a:r>
            <a:br>
              <a:rPr lang="en-US" dirty="0"/>
            </a:br>
            <a:r>
              <a:rPr lang="en-US" dirty="0"/>
              <a:t>Norfolk Collegiate School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F386AF-AF59-3B78-D4B9-913AE586835C}"/>
              </a:ext>
            </a:extLst>
          </p:cNvPr>
          <p:cNvSpPr/>
          <p:nvPr/>
        </p:nvSpPr>
        <p:spPr>
          <a:xfrm>
            <a:off x="9836952" y="1676796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DDDD3D-1B3E-B8A5-EEFF-7357E36992F5}"/>
              </a:ext>
            </a:extLst>
          </p:cNvPr>
          <p:cNvSpPr txBox="1"/>
          <p:nvPr/>
        </p:nvSpPr>
        <p:spPr>
          <a:xfrm>
            <a:off x="10217697" y="1690687"/>
            <a:ext cx="160479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Flute</a:t>
            </a:r>
          </a:p>
          <a:p>
            <a:r>
              <a:rPr lang="en-US" dirty="0"/>
              <a:t>= Clarinet</a:t>
            </a:r>
          </a:p>
          <a:p>
            <a:r>
              <a:rPr lang="en-US" dirty="0"/>
              <a:t>= Oboe</a:t>
            </a:r>
          </a:p>
          <a:p>
            <a:r>
              <a:rPr lang="en-US" dirty="0"/>
              <a:t>= Bassoon</a:t>
            </a:r>
          </a:p>
          <a:p>
            <a:r>
              <a:rPr lang="en-US" dirty="0"/>
              <a:t>= Bass Clarinet</a:t>
            </a:r>
          </a:p>
          <a:p>
            <a:r>
              <a:rPr lang="en-US" dirty="0"/>
              <a:t>= Saxophone</a:t>
            </a:r>
          </a:p>
          <a:p>
            <a:r>
              <a:rPr lang="en-US" dirty="0"/>
              <a:t>= Trumpet</a:t>
            </a:r>
          </a:p>
          <a:p>
            <a:r>
              <a:rPr lang="en-US" dirty="0"/>
              <a:t>= Horn</a:t>
            </a:r>
          </a:p>
          <a:p>
            <a:r>
              <a:rPr lang="en-US" dirty="0"/>
              <a:t>= Euphonium</a:t>
            </a:r>
          </a:p>
          <a:p>
            <a:r>
              <a:rPr lang="en-US" dirty="0"/>
              <a:t>= Trombone</a:t>
            </a:r>
          </a:p>
          <a:p>
            <a:r>
              <a:rPr lang="en-US" dirty="0"/>
              <a:t>= Tuba</a:t>
            </a:r>
          </a:p>
          <a:p>
            <a:r>
              <a:rPr lang="en-US" dirty="0"/>
              <a:t>= Percussion &amp;</a:t>
            </a:r>
          </a:p>
          <a:p>
            <a:r>
              <a:rPr lang="en-US" dirty="0"/>
              <a:t>Rhythm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3586D1-9223-E229-3702-61CE168436DC}"/>
              </a:ext>
            </a:extLst>
          </p:cNvPr>
          <p:cNvSpPr/>
          <p:nvPr/>
        </p:nvSpPr>
        <p:spPr>
          <a:xfrm>
            <a:off x="9840900" y="196255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48B1AE-83F1-EAB6-F0A9-E8ADB7284ED4}"/>
              </a:ext>
            </a:extLst>
          </p:cNvPr>
          <p:cNvSpPr/>
          <p:nvPr/>
        </p:nvSpPr>
        <p:spPr>
          <a:xfrm>
            <a:off x="9848796" y="224831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8035FE-C458-189A-4D9D-093129C60573}"/>
              </a:ext>
            </a:extLst>
          </p:cNvPr>
          <p:cNvSpPr/>
          <p:nvPr/>
        </p:nvSpPr>
        <p:spPr>
          <a:xfrm>
            <a:off x="9847548" y="2534073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7E571A-8C73-15A8-4421-701FEA1CEDD1}"/>
              </a:ext>
            </a:extLst>
          </p:cNvPr>
          <p:cNvSpPr/>
          <p:nvPr/>
        </p:nvSpPr>
        <p:spPr>
          <a:xfrm>
            <a:off x="9850248" y="2810688"/>
            <a:ext cx="304800" cy="252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FB7A33-5AA1-ED8D-49A2-52F78B1492A8}"/>
              </a:ext>
            </a:extLst>
          </p:cNvPr>
          <p:cNvSpPr/>
          <p:nvPr/>
        </p:nvSpPr>
        <p:spPr>
          <a:xfrm>
            <a:off x="9852744" y="3096447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F0F9D7-7DE1-36CC-139B-9A77EE513BEE}"/>
              </a:ext>
            </a:extLst>
          </p:cNvPr>
          <p:cNvSpPr/>
          <p:nvPr/>
        </p:nvSpPr>
        <p:spPr>
          <a:xfrm>
            <a:off x="9860640" y="3382206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DDA24C-2B5C-9814-088B-B5FBD0E2C3AA}"/>
              </a:ext>
            </a:extLst>
          </p:cNvPr>
          <p:cNvSpPr/>
          <p:nvPr/>
        </p:nvSpPr>
        <p:spPr>
          <a:xfrm>
            <a:off x="9854196" y="3667965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8958F8-4472-106F-9EE0-5603C0893518}"/>
              </a:ext>
            </a:extLst>
          </p:cNvPr>
          <p:cNvSpPr/>
          <p:nvPr/>
        </p:nvSpPr>
        <p:spPr>
          <a:xfrm>
            <a:off x="9862087" y="3953724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AA66BD-80ED-31B2-1D1D-1DDB5956FCA3}"/>
              </a:ext>
            </a:extLst>
          </p:cNvPr>
          <p:cNvSpPr/>
          <p:nvPr/>
        </p:nvSpPr>
        <p:spPr>
          <a:xfrm>
            <a:off x="9864588" y="4239483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FDD1AD-D44C-586E-FB4A-9EE80B63386C}"/>
              </a:ext>
            </a:extLst>
          </p:cNvPr>
          <p:cNvSpPr/>
          <p:nvPr/>
        </p:nvSpPr>
        <p:spPr>
          <a:xfrm>
            <a:off x="9863136" y="4525242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E00B81B-20F5-3583-65EF-D66DA62BC66E}"/>
              </a:ext>
            </a:extLst>
          </p:cNvPr>
          <p:cNvSpPr/>
          <p:nvPr/>
        </p:nvSpPr>
        <p:spPr>
          <a:xfrm>
            <a:off x="9858144" y="4811004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C122AEC-01E4-4927-9409-C42020E53693}"/>
              </a:ext>
            </a:extLst>
          </p:cNvPr>
          <p:cNvSpPr/>
          <p:nvPr/>
        </p:nvSpPr>
        <p:spPr>
          <a:xfrm>
            <a:off x="6309742" y="5227051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638A83-4412-C919-E145-DEAA7D5D8099}"/>
              </a:ext>
            </a:extLst>
          </p:cNvPr>
          <p:cNvSpPr/>
          <p:nvPr/>
        </p:nvSpPr>
        <p:spPr>
          <a:xfrm>
            <a:off x="6903976" y="482147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BF26B37-2290-612B-5E95-F9B53CA91F45}"/>
              </a:ext>
            </a:extLst>
          </p:cNvPr>
          <p:cNvSpPr/>
          <p:nvPr/>
        </p:nvSpPr>
        <p:spPr>
          <a:xfrm>
            <a:off x="6873832" y="4449144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6258081-8B03-A482-6E24-771F5DBC8F71}"/>
              </a:ext>
            </a:extLst>
          </p:cNvPr>
          <p:cNvSpPr/>
          <p:nvPr/>
        </p:nvSpPr>
        <p:spPr>
          <a:xfrm>
            <a:off x="6715621" y="4144905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211EA13-75D9-D70E-487C-DB4158B06074}"/>
              </a:ext>
            </a:extLst>
          </p:cNvPr>
          <p:cNvSpPr/>
          <p:nvPr/>
        </p:nvSpPr>
        <p:spPr>
          <a:xfrm>
            <a:off x="3813788" y="482904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F90B114-507F-2CE0-270D-76E8217D97F2}"/>
              </a:ext>
            </a:extLst>
          </p:cNvPr>
          <p:cNvSpPr/>
          <p:nvPr/>
        </p:nvSpPr>
        <p:spPr>
          <a:xfrm>
            <a:off x="3748090" y="523488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1491FFA-9EAA-C870-CDBE-31AFF75337BC}"/>
              </a:ext>
            </a:extLst>
          </p:cNvPr>
          <p:cNvSpPr/>
          <p:nvPr/>
        </p:nvSpPr>
        <p:spPr>
          <a:xfrm>
            <a:off x="4482770" y="4522880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D2F6A6C-0EFF-6A4A-DB28-E1FE341DE5B4}"/>
              </a:ext>
            </a:extLst>
          </p:cNvPr>
          <p:cNvSpPr/>
          <p:nvPr/>
        </p:nvSpPr>
        <p:spPr>
          <a:xfrm>
            <a:off x="4426048" y="4870440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08C0901-4A46-56E0-C0FD-6E2BDBAAF208}"/>
              </a:ext>
            </a:extLst>
          </p:cNvPr>
          <p:cNvSpPr/>
          <p:nvPr/>
        </p:nvSpPr>
        <p:spPr>
          <a:xfrm>
            <a:off x="4389470" y="525788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4FF5F73-B916-C81F-AE8F-32DA62DED6B1}"/>
              </a:ext>
            </a:extLst>
          </p:cNvPr>
          <p:cNvSpPr/>
          <p:nvPr/>
        </p:nvSpPr>
        <p:spPr>
          <a:xfrm>
            <a:off x="5548127" y="437965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27F0CE4-4F3B-8071-025C-46CA56C9E147}"/>
              </a:ext>
            </a:extLst>
          </p:cNvPr>
          <p:cNvSpPr/>
          <p:nvPr/>
        </p:nvSpPr>
        <p:spPr>
          <a:xfrm>
            <a:off x="4941723" y="5234882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C2CF88F-909D-5BE9-A3B6-89B03F3171BA}"/>
              </a:ext>
            </a:extLst>
          </p:cNvPr>
          <p:cNvSpPr/>
          <p:nvPr/>
        </p:nvSpPr>
        <p:spPr>
          <a:xfrm>
            <a:off x="4995611" y="478622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5ED1306-FA36-2A23-958F-3C91C32E48A3}"/>
              </a:ext>
            </a:extLst>
          </p:cNvPr>
          <p:cNvSpPr/>
          <p:nvPr/>
        </p:nvSpPr>
        <p:spPr>
          <a:xfrm>
            <a:off x="6397648" y="3843291"/>
            <a:ext cx="304800" cy="252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CC4F826-FED1-746F-1CBE-100113CF45FE}"/>
              </a:ext>
            </a:extLst>
          </p:cNvPr>
          <p:cNvSpPr/>
          <p:nvPr/>
        </p:nvSpPr>
        <p:spPr>
          <a:xfrm>
            <a:off x="5812114" y="3761554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FF866A8-CE7F-5791-022D-8A41903E52A9}"/>
              </a:ext>
            </a:extLst>
          </p:cNvPr>
          <p:cNvSpPr/>
          <p:nvPr/>
        </p:nvSpPr>
        <p:spPr>
          <a:xfrm>
            <a:off x="4935135" y="3782529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4189EC2-8391-9A6E-DC9B-371C8D625184}"/>
              </a:ext>
            </a:extLst>
          </p:cNvPr>
          <p:cNvSpPr/>
          <p:nvPr/>
        </p:nvSpPr>
        <p:spPr>
          <a:xfrm>
            <a:off x="4537254" y="3768215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B130089-452E-3D99-16B9-BBA3DC4DDCE9}"/>
              </a:ext>
            </a:extLst>
          </p:cNvPr>
          <p:cNvSpPr/>
          <p:nvPr/>
        </p:nvSpPr>
        <p:spPr>
          <a:xfrm>
            <a:off x="3969985" y="3776025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75DCFA9-BAE2-6C91-7311-803D57DF81EE}"/>
              </a:ext>
            </a:extLst>
          </p:cNvPr>
          <p:cNvSpPr/>
          <p:nvPr/>
        </p:nvSpPr>
        <p:spPr>
          <a:xfrm>
            <a:off x="6129331" y="320662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91985E5-1EA8-760F-A219-9981D45516DC}"/>
              </a:ext>
            </a:extLst>
          </p:cNvPr>
          <p:cNvSpPr/>
          <p:nvPr/>
        </p:nvSpPr>
        <p:spPr>
          <a:xfrm>
            <a:off x="6543341" y="319564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0E06729-0D11-8F0E-2256-6EB60EBEB6FA}"/>
              </a:ext>
            </a:extLst>
          </p:cNvPr>
          <p:cNvSpPr/>
          <p:nvPr/>
        </p:nvSpPr>
        <p:spPr>
          <a:xfrm>
            <a:off x="5665850" y="322203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AE9B657-6045-58E1-762E-AF3DF29CD15C}"/>
              </a:ext>
            </a:extLst>
          </p:cNvPr>
          <p:cNvSpPr/>
          <p:nvPr/>
        </p:nvSpPr>
        <p:spPr>
          <a:xfrm>
            <a:off x="5189738" y="322203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2A9E36F-8BC9-B892-AD75-30A30A1A91DE}"/>
              </a:ext>
            </a:extLst>
          </p:cNvPr>
          <p:cNvSpPr/>
          <p:nvPr/>
        </p:nvSpPr>
        <p:spPr>
          <a:xfrm>
            <a:off x="4776250" y="320662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3541B2D-2670-22FA-AE44-826430ACFBAB}"/>
              </a:ext>
            </a:extLst>
          </p:cNvPr>
          <p:cNvSpPr/>
          <p:nvPr/>
        </p:nvSpPr>
        <p:spPr>
          <a:xfrm>
            <a:off x="4318932" y="3222571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8350677-7F0A-C734-97F9-5E26690C40BC}"/>
              </a:ext>
            </a:extLst>
          </p:cNvPr>
          <p:cNvSpPr/>
          <p:nvPr/>
        </p:nvSpPr>
        <p:spPr>
          <a:xfrm>
            <a:off x="7587005" y="5234880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D412ABD-62DC-4CB9-DFBD-8BC120FD54F4}"/>
              </a:ext>
            </a:extLst>
          </p:cNvPr>
          <p:cNvSpPr/>
          <p:nvPr/>
        </p:nvSpPr>
        <p:spPr>
          <a:xfrm>
            <a:off x="8355362" y="483942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97705842-6992-79AB-CB96-D7050A1054DD}"/>
              </a:ext>
            </a:extLst>
          </p:cNvPr>
          <p:cNvSpPr/>
          <p:nvPr/>
        </p:nvSpPr>
        <p:spPr>
          <a:xfrm>
            <a:off x="8362963" y="5214253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055AAF8-9636-7D40-97ED-211EFC99D258}"/>
              </a:ext>
            </a:extLst>
          </p:cNvPr>
          <p:cNvSpPr/>
          <p:nvPr/>
        </p:nvSpPr>
        <p:spPr>
          <a:xfrm>
            <a:off x="7050105" y="3256081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47CD6902-898E-60C6-381F-395574B95251}"/>
              </a:ext>
            </a:extLst>
          </p:cNvPr>
          <p:cNvSpPr/>
          <p:nvPr/>
        </p:nvSpPr>
        <p:spPr>
          <a:xfrm>
            <a:off x="7947582" y="3591042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07529D2-BD0C-1B49-1BB5-8BA7CD4C3289}"/>
              </a:ext>
            </a:extLst>
          </p:cNvPr>
          <p:cNvSpPr/>
          <p:nvPr/>
        </p:nvSpPr>
        <p:spPr>
          <a:xfrm>
            <a:off x="3103228" y="438721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2FDEF76-F8B7-9628-325C-256F621E167F}"/>
              </a:ext>
            </a:extLst>
          </p:cNvPr>
          <p:cNvSpPr/>
          <p:nvPr/>
        </p:nvSpPr>
        <p:spPr>
          <a:xfrm>
            <a:off x="7859873" y="3062937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6FDC400-9ED5-5708-4818-85F77058E2FD}"/>
              </a:ext>
            </a:extLst>
          </p:cNvPr>
          <p:cNvSpPr/>
          <p:nvPr/>
        </p:nvSpPr>
        <p:spPr>
          <a:xfrm>
            <a:off x="8393790" y="272945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6D13990B-9174-B65C-DF38-7C32DB339A31}"/>
              </a:ext>
            </a:extLst>
          </p:cNvPr>
          <p:cNvSpPr/>
          <p:nvPr/>
        </p:nvSpPr>
        <p:spPr>
          <a:xfrm>
            <a:off x="7557027" y="282795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046B5C3-ACAF-2288-792C-BF9FC6EA3022}"/>
              </a:ext>
            </a:extLst>
          </p:cNvPr>
          <p:cNvSpPr/>
          <p:nvPr/>
        </p:nvSpPr>
        <p:spPr>
          <a:xfrm>
            <a:off x="8161440" y="2967916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2A10374-28E7-ED93-4EF2-0895BADC7306}"/>
              </a:ext>
            </a:extLst>
          </p:cNvPr>
          <p:cNvSpPr/>
          <p:nvPr/>
        </p:nvSpPr>
        <p:spPr>
          <a:xfrm>
            <a:off x="6309742" y="4784751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EE5217B-9DAE-BB79-DE42-4AA462E9A037}"/>
              </a:ext>
            </a:extLst>
          </p:cNvPr>
          <p:cNvSpPr/>
          <p:nvPr/>
        </p:nvSpPr>
        <p:spPr>
          <a:xfrm>
            <a:off x="7411903" y="3449900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FFA5AFA-53FF-2866-D261-9A87011AEFE4}"/>
              </a:ext>
            </a:extLst>
          </p:cNvPr>
          <p:cNvSpPr/>
          <p:nvPr/>
        </p:nvSpPr>
        <p:spPr>
          <a:xfrm>
            <a:off x="8264310" y="4524969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7D33067-BC27-1CC8-309F-439DB3E3DA2E}"/>
              </a:ext>
            </a:extLst>
          </p:cNvPr>
          <p:cNvSpPr/>
          <p:nvPr/>
        </p:nvSpPr>
        <p:spPr>
          <a:xfrm>
            <a:off x="8250514" y="4013803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5632CC2-BDAF-C5AD-EFAC-4E6746D156B3}"/>
              </a:ext>
            </a:extLst>
          </p:cNvPr>
          <p:cNvSpPr/>
          <p:nvPr/>
        </p:nvSpPr>
        <p:spPr>
          <a:xfrm>
            <a:off x="7580016" y="4796886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F396C5-3565-F888-3326-1F9B1BA379A4}"/>
              </a:ext>
            </a:extLst>
          </p:cNvPr>
          <p:cNvSpPr/>
          <p:nvPr/>
        </p:nvSpPr>
        <p:spPr>
          <a:xfrm>
            <a:off x="7520845" y="4294618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519BE90-F079-6826-C663-8D4D6913C965}"/>
              </a:ext>
            </a:extLst>
          </p:cNvPr>
          <p:cNvSpPr/>
          <p:nvPr/>
        </p:nvSpPr>
        <p:spPr>
          <a:xfrm>
            <a:off x="7310180" y="3892393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98AA3FE-2475-2130-D579-58A517533185}"/>
              </a:ext>
            </a:extLst>
          </p:cNvPr>
          <p:cNvSpPr/>
          <p:nvPr/>
        </p:nvSpPr>
        <p:spPr>
          <a:xfrm>
            <a:off x="6906201" y="519380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B753126-065E-A42F-D39F-A2681A615E84}"/>
              </a:ext>
            </a:extLst>
          </p:cNvPr>
          <p:cNvSpPr/>
          <p:nvPr/>
        </p:nvSpPr>
        <p:spPr>
          <a:xfrm>
            <a:off x="5992585" y="4431816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D0EE6C7-8FBE-BAED-9F3E-5D52743F2EB1}"/>
              </a:ext>
            </a:extLst>
          </p:cNvPr>
          <p:cNvSpPr/>
          <p:nvPr/>
        </p:nvSpPr>
        <p:spPr>
          <a:xfrm>
            <a:off x="5113373" y="4395470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21AB779-F0B8-7BA2-F80A-A1D3F28EC89C}"/>
              </a:ext>
            </a:extLst>
          </p:cNvPr>
          <p:cNvSpPr/>
          <p:nvPr/>
        </p:nvSpPr>
        <p:spPr>
          <a:xfrm>
            <a:off x="3941502" y="4449144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1E8FE04-BB4D-0EFC-D40D-2C04D3002E80}"/>
              </a:ext>
            </a:extLst>
          </p:cNvPr>
          <p:cNvSpPr/>
          <p:nvPr/>
        </p:nvSpPr>
        <p:spPr>
          <a:xfrm>
            <a:off x="4070111" y="4165296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722DD7D-22CF-B2DD-B08F-8D7939A1EFC4}"/>
              </a:ext>
            </a:extLst>
          </p:cNvPr>
          <p:cNvSpPr/>
          <p:nvPr/>
        </p:nvSpPr>
        <p:spPr>
          <a:xfrm>
            <a:off x="6868021" y="268456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2C9606E-5636-CCDC-6D04-234CCA3FBF9F}"/>
              </a:ext>
            </a:extLst>
          </p:cNvPr>
          <p:cNvSpPr/>
          <p:nvPr/>
        </p:nvSpPr>
        <p:spPr>
          <a:xfrm>
            <a:off x="6067264" y="2685998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CFB9A45-5C63-F037-D7CC-D6470601C0F3}"/>
              </a:ext>
            </a:extLst>
          </p:cNvPr>
          <p:cNvSpPr/>
          <p:nvPr/>
        </p:nvSpPr>
        <p:spPr>
          <a:xfrm>
            <a:off x="5428164" y="266470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AB68E43-5FC0-658F-4B0B-E7A07E3C3836}"/>
              </a:ext>
            </a:extLst>
          </p:cNvPr>
          <p:cNvSpPr/>
          <p:nvPr/>
        </p:nvSpPr>
        <p:spPr>
          <a:xfrm>
            <a:off x="4857383" y="268456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0344206-1CBD-773F-D09C-011088E41C03}"/>
              </a:ext>
            </a:extLst>
          </p:cNvPr>
          <p:cNvSpPr/>
          <p:nvPr/>
        </p:nvSpPr>
        <p:spPr>
          <a:xfrm>
            <a:off x="3346371" y="370147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F67963E-E079-70FD-E2F9-D624C8CD250E}"/>
              </a:ext>
            </a:extLst>
          </p:cNvPr>
          <p:cNvSpPr/>
          <p:nvPr/>
        </p:nvSpPr>
        <p:spPr>
          <a:xfrm>
            <a:off x="3726569" y="300761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FA18B54-EA5E-4348-A366-AF2C173E90E2}"/>
              </a:ext>
            </a:extLst>
          </p:cNvPr>
          <p:cNvSpPr/>
          <p:nvPr/>
        </p:nvSpPr>
        <p:spPr>
          <a:xfrm>
            <a:off x="4678619" y="4205973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B1229CA-D785-DE17-D792-10C72C366777}"/>
              </a:ext>
            </a:extLst>
          </p:cNvPr>
          <p:cNvSpPr/>
          <p:nvPr/>
        </p:nvSpPr>
        <p:spPr>
          <a:xfrm>
            <a:off x="5389915" y="3813977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19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0ABA79-24F8-6F41-84B4-700308C6C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7 July setup Concert Band 7:30 – 9:30</a:t>
            </a:r>
            <a:br>
              <a:rPr lang="en-US" dirty="0"/>
            </a:br>
            <a:r>
              <a:rPr lang="en-US" dirty="0"/>
              <a:t>Cox High School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F386AF-AF59-3B78-D4B9-913AE586835C}"/>
              </a:ext>
            </a:extLst>
          </p:cNvPr>
          <p:cNvSpPr/>
          <p:nvPr/>
        </p:nvSpPr>
        <p:spPr>
          <a:xfrm>
            <a:off x="9836952" y="1676796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DDDD3D-1B3E-B8A5-EEFF-7357E36992F5}"/>
              </a:ext>
            </a:extLst>
          </p:cNvPr>
          <p:cNvSpPr txBox="1"/>
          <p:nvPr/>
        </p:nvSpPr>
        <p:spPr>
          <a:xfrm>
            <a:off x="10217697" y="1690687"/>
            <a:ext cx="160479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Flute</a:t>
            </a:r>
          </a:p>
          <a:p>
            <a:r>
              <a:rPr lang="en-US" dirty="0"/>
              <a:t>= Clarinet</a:t>
            </a:r>
          </a:p>
          <a:p>
            <a:r>
              <a:rPr lang="en-US" dirty="0"/>
              <a:t>= Oboe</a:t>
            </a:r>
          </a:p>
          <a:p>
            <a:r>
              <a:rPr lang="en-US" dirty="0"/>
              <a:t>= Bassoon</a:t>
            </a:r>
          </a:p>
          <a:p>
            <a:r>
              <a:rPr lang="en-US" dirty="0"/>
              <a:t>= Bass Clarinet</a:t>
            </a:r>
          </a:p>
          <a:p>
            <a:r>
              <a:rPr lang="en-US" dirty="0"/>
              <a:t>= Saxophone</a:t>
            </a:r>
          </a:p>
          <a:p>
            <a:r>
              <a:rPr lang="en-US" dirty="0"/>
              <a:t>= Trumpet</a:t>
            </a:r>
          </a:p>
          <a:p>
            <a:r>
              <a:rPr lang="en-US" dirty="0"/>
              <a:t>= Horn</a:t>
            </a:r>
          </a:p>
          <a:p>
            <a:r>
              <a:rPr lang="en-US" dirty="0"/>
              <a:t>= Euphonium</a:t>
            </a:r>
          </a:p>
          <a:p>
            <a:r>
              <a:rPr lang="en-US" dirty="0"/>
              <a:t>= Trombone</a:t>
            </a:r>
          </a:p>
          <a:p>
            <a:r>
              <a:rPr lang="en-US" dirty="0"/>
              <a:t>= Tuba</a:t>
            </a:r>
          </a:p>
          <a:p>
            <a:r>
              <a:rPr lang="en-US" dirty="0"/>
              <a:t>= Percussion &amp;</a:t>
            </a:r>
          </a:p>
          <a:p>
            <a:r>
              <a:rPr lang="en-US" dirty="0"/>
              <a:t>Rhythm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3586D1-9223-E229-3702-61CE168436DC}"/>
              </a:ext>
            </a:extLst>
          </p:cNvPr>
          <p:cNvSpPr/>
          <p:nvPr/>
        </p:nvSpPr>
        <p:spPr>
          <a:xfrm>
            <a:off x="9840900" y="196255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48B1AE-83F1-EAB6-F0A9-E8ADB7284ED4}"/>
              </a:ext>
            </a:extLst>
          </p:cNvPr>
          <p:cNvSpPr/>
          <p:nvPr/>
        </p:nvSpPr>
        <p:spPr>
          <a:xfrm>
            <a:off x="9848796" y="224831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8035FE-C458-189A-4D9D-093129C60573}"/>
              </a:ext>
            </a:extLst>
          </p:cNvPr>
          <p:cNvSpPr/>
          <p:nvPr/>
        </p:nvSpPr>
        <p:spPr>
          <a:xfrm>
            <a:off x="9847548" y="2534073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7E571A-8C73-15A8-4421-701FEA1CEDD1}"/>
              </a:ext>
            </a:extLst>
          </p:cNvPr>
          <p:cNvSpPr/>
          <p:nvPr/>
        </p:nvSpPr>
        <p:spPr>
          <a:xfrm>
            <a:off x="9850248" y="2810688"/>
            <a:ext cx="304800" cy="252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FB7A33-5AA1-ED8D-49A2-52F78B1492A8}"/>
              </a:ext>
            </a:extLst>
          </p:cNvPr>
          <p:cNvSpPr/>
          <p:nvPr/>
        </p:nvSpPr>
        <p:spPr>
          <a:xfrm>
            <a:off x="9852744" y="3096447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F0F9D7-7DE1-36CC-139B-9A77EE513BEE}"/>
              </a:ext>
            </a:extLst>
          </p:cNvPr>
          <p:cNvSpPr/>
          <p:nvPr/>
        </p:nvSpPr>
        <p:spPr>
          <a:xfrm>
            <a:off x="9860640" y="3382206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DDA24C-2B5C-9814-088B-B5FBD0E2C3AA}"/>
              </a:ext>
            </a:extLst>
          </p:cNvPr>
          <p:cNvSpPr/>
          <p:nvPr/>
        </p:nvSpPr>
        <p:spPr>
          <a:xfrm>
            <a:off x="9854196" y="3667965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8958F8-4472-106F-9EE0-5603C0893518}"/>
              </a:ext>
            </a:extLst>
          </p:cNvPr>
          <p:cNvSpPr/>
          <p:nvPr/>
        </p:nvSpPr>
        <p:spPr>
          <a:xfrm>
            <a:off x="9862087" y="3953724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AA66BD-80ED-31B2-1D1D-1DDB5956FCA3}"/>
              </a:ext>
            </a:extLst>
          </p:cNvPr>
          <p:cNvSpPr/>
          <p:nvPr/>
        </p:nvSpPr>
        <p:spPr>
          <a:xfrm>
            <a:off x="9864588" y="4239483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FDD1AD-D44C-586E-FB4A-9EE80B63386C}"/>
              </a:ext>
            </a:extLst>
          </p:cNvPr>
          <p:cNvSpPr/>
          <p:nvPr/>
        </p:nvSpPr>
        <p:spPr>
          <a:xfrm>
            <a:off x="9863136" y="4525242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E00B81B-20F5-3583-65EF-D66DA62BC66E}"/>
              </a:ext>
            </a:extLst>
          </p:cNvPr>
          <p:cNvSpPr/>
          <p:nvPr/>
        </p:nvSpPr>
        <p:spPr>
          <a:xfrm>
            <a:off x="9858144" y="4811004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C122AEC-01E4-4927-9409-C42020E53693}"/>
              </a:ext>
            </a:extLst>
          </p:cNvPr>
          <p:cNvSpPr/>
          <p:nvPr/>
        </p:nvSpPr>
        <p:spPr>
          <a:xfrm>
            <a:off x="6309742" y="5227051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638A83-4412-C919-E145-DEAA7D5D8099}"/>
              </a:ext>
            </a:extLst>
          </p:cNvPr>
          <p:cNvSpPr/>
          <p:nvPr/>
        </p:nvSpPr>
        <p:spPr>
          <a:xfrm>
            <a:off x="6903976" y="482147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BF26B37-2290-612B-5E95-F9B53CA91F45}"/>
              </a:ext>
            </a:extLst>
          </p:cNvPr>
          <p:cNvSpPr/>
          <p:nvPr/>
        </p:nvSpPr>
        <p:spPr>
          <a:xfrm>
            <a:off x="6873832" y="4449144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6258081-8B03-A482-6E24-771F5DBC8F71}"/>
              </a:ext>
            </a:extLst>
          </p:cNvPr>
          <p:cNvSpPr/>
          <p:nvPr/>
        </p:nvSpPr>
        <p:spPr>
          <a:xfrm>
            <a:off x="6715621" y="4144905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211EA13-75D9-D70E-487C-DB4158B06074}"/>
              </a:ext>
            </a:extLst>
          </p:cNvPr>
          <p:cNvSpPr/>
          <p:nvPr/>
        </p:nvSpPr>
        <p:spPr>
          <a:xfrm>
            <a:off x="3813788" y="482904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F90B114-507F-2CE0-270D-76E8217D97F2}"/>
              </a:ext>
            </a:extLst>
          </p:cNvPr>
          <p:cNvSpPr/>
          <p:nvPr/>
        </p:nvSpPr>
        <p:spPr>
          <a:xfrm>
            <a:off x="3748090" y="523488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1491FFA-9EAA-C870-CDBE-31AFF75337BC}"/>
              </a:ext>
            </a:extLst>
          </p:cNvPr>
          <p:cNvSpPr/>
          <p:nvPr/>
        </p:nvSpPr>
        <p:spPr>
          <a:xfrm>
            <a:off x="4482770" y="4522880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D2F6A6C-0EFF-6A4A-DB28-E1FE341DE5B4}"/>
              </a:ext>
            </a:extLst>
          </p:cNvPr>
          <p:cNvSpPr/>
          <p:nvPr/>
        </p:nvSpPr>
        <p:spPr>
          <a:xfrm>
            <a:off x="4426048" y="4870440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08C0901-4A46-56E0-C0FD-6E2BDBAAF208}"/>
              </a:ext>
            </a:extLst>
          </p:cNvPr>
          <p:cNvSpPr/>
          <p:nvPr/>
        </p:nvSpPr>
        <p:spPr>
          <a:xfrm>
            <a:off x="4389470" y="525788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4FF5F73-B916-C81F-AE8F-32DA62DED6B1}"/>
              </a:ext>
            </a:extLst>
          </p:cNvPr>
          <p:cNvSpPr/>
          <p:nvPr/>
        </p:nvSpPr>
        <p:spPr>
          <a:xfrm>
            <a:off x="5548127" y="437965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27F0CE4-4F3B-8071-025C-46CA56C9E147}"/>
              </a:ext>
            </a:extLst>
          </p:cNvPr>
          <p:cNvSpPr/>
          <p:nvPr/>
        </p:nvSpPr>
        <p:spPr>
          <a:xfrm>
            <a:off x="4941723" y="5234882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C2CF88F-909D-5BE9-A3B6-89B03F3171BA}"/>
              </a:ext>
            </a:extLst>
          </p:cNvPr>
          <p:cNvSpPr/>
          <p:nvPr/>
        </p:nvSpPr>
        <p:spPr>
          <a:xfrm>
            <a:off x="4995611" y="478622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5ED1306-FA36-2A23-958F-3C91C32E48A3}"/>
              </a:ext>
            </a:extLst>
          </p:cNvPr>
          <p:cNvSpPr/>
          <p:nvPr/>
        </p:nvSpPr>
        <p:spPr>
          <a:xfrm>
            <a:off x="6397648" y="3843291"/>
            <a:ext cx="304800" cy="252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CC4F826-FED1-746F-1CBE-100113CF45FE}"/>
              </a:ext>
            </a:extLst>
          </p:cNvPr>
          <p:cNvSpPr/>
          <p:nvPr/>
        </p:nvSpPr>
        <p:spPr>
          <a:xfrm>
            <a:off x="5812114" y="3761554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FF866A8-CE7F-5791-022D-8A41903E52A9}"/>
              </a:ext>
            </a:extLst>
          </p:cNvPr>
          <p:cNvSpPr/>
          <p:nvPr/>
        </p:nvSpPr>
        <p:spPr>
          <a:xfrm>
            <a:off x="4935135" y="3782529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4189EC2-8391-9A6E-DC9B-371C8D625184}"/>
              </a:ext>
            </a:extLst>
          </p:cNvPr>
          <p:cNvSpPr/>
          <p:nvPr/>
        </p:nvSpPr>
        <p:spPr>
          <a:xfrm>
            <a:off x="4537254" y="3768215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B130089-452E-3D99-16B9-BBA3DC4DDCE9}"/>
              </a:ext>
            </a:extLst>
          </p:cNvPr>
          <p:cNvSpPr/>
          <p:nvPr/>
        </p:nvSpPr>
        <p:spPr>
          <a:xfrm>
            <a:off x="3969985" y="3776025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75DCFA9-BAE2-6C91-7311-803D57DF81EE}"/>
              </a:ext>
            </a:extLst>
          </p:cNvPr>
          <p:cNvSpPr/>
          <p:nvPr/>
        </p:nvSpPr>
        <p:spPr>
          <a:xfrm>
            <a:off x="6129331" y="320662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91985E5-1EA8-760F-A219-9981D45516DC}"/>
              </a:ext>
            </a:extLst>
          </p:cNvPr>
          <p:cNvSpPr/>
          <p:nvPr/>
        </p:nvSpPr>
        <p:spPr>
          <a:xfrm>
            <a:off x="6543341" y="319564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0E06729-0D11-8F0E-2256-6EB60EBEB6FA}"/>
              </a:ext>
            </a:extLst>
          </p:cNvPr>
          <p:cNvSpPr/>
          <p:nvPr/>
        </p:nvSpPr>
        <p:spPr>
          <a:xfrm>
            <a:off x="5665850" y="322203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AE9B657-6045-58E1-762E-AF3DF29CD15C}"/>
              </a:ext>
            </a:extLst>
          </p:cNvPr>
          <p:cNvSpPr/>
          <p:nvPr/>
        </p:nvSpPr>
        <p:spPr>
          <a:xfrm>
            <a:off x="5189738" y="322203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2A9E36F-8BC9-B892-AD75-30A30A1A91DE}"/>
              </a:ext>
            </a:extLst>
          </p:cNvPr>
          <p:cNvSpPr/>
          <p:nvPr/>
        </p:nvSpPr>
        <p:spPr>
          <a:xfrm>
            <a:off x="4776250" y="320662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3541B2D-2670-22FA-AE44-826430ACFBAB}"/>
              </a:ext>
            </a:extLst>
          </p:cNvPr>
          <p:cNvSpPr/>
          <p:nvPr/>
        </p:nvSpPr>
        <p:spPr>
          <a:xfrm>
            <a:off x="4318932" y="3222571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8350677-7F0A-C734-97F9-5E26690C40BC}"/>
              </a:ext>
            </a:extLst>
          </p:cNvPr>
          <p:cNvSpPr/>
          <p:nvPr/>
        </p:nvSpPr>
        <p:spPr>
          <a:xfrm>
            <a:off x="7587005" y="5234880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D412ABD-62DC-4CB9-DFBD-8BC120FD54F4}"/>
              </a:ext>
            </a:extLst>
          </p:cNvPr>
          <p:cNvSpPr/>
          <p:nvPr/>
        </p:nvSpPr>
        <p:spPr>
          <a:xfrm>
            <a:off x="8355362" y="483942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97705842-6992-79AB-CB96-D7050A1054DD}"/>
              </a:ext>
            </a:extLst>
          </p:cNvPr>
          <p:cNvSpPr/>
          <p:nvPr/>
        </p:nvSpPr>
        <p:spPr>
          <a:xfrm>
            <a:off x="8362963" y="5214253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055AAF8-9636-7D40-97ED-211EFC99D258}"/>
              </a:ext>
            </a:extLst>
          </p:cNvPr>
          <p:cNvSpPr/>
          <p:nvPr/>
        </p:nvSpPr>
        <p:spPr>
          <a:xfrm>
            <a:off x="7050105" y="3256081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47CD6902-898E-60C6-381F-395574B95251}"/>
              </a:ext>
            </a:extLst>
          </p:cNvPr>
          <p:cNvSpPr/>
          <p:nvPr/>
        </p:nvSpPr>
        <p:spPr>
          <a:xfrm>
            <a:off x="7947582" y="3591042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07529D2-BD0C-1B49-1BB5-8BA7CD4C3289}"/>
              </a:ext>
            </a:extLst>
          </p:cNvPr>
          <p:cNvSpPr/>
          <p:nvPr/>
        </p:nvSpPr>
        <p:spPr>
          <a:xfrm>
            <a:off x="3103228" y="438721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2FDEF76-F8B7-9628-325C-256F621E167F}"/>
              </a:ext>
            </a:extLst>
          </p:cNvPr>
          <p:cNvSpPr/>
          <p:nvPr/>
        </p:nvSpPr>
        <p:spPr>
          <a:xfrm>
            <a:off x="7859873" y="3062937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6FDC400-9ED5-5708-4818-85F77058E2FD}"/>
              </a:ext>
            </a:extLst>
          </p:cNvPr>
          <p:cNvSpPr/>
          <p:nvPr/>
        </p:nvSpPr>
        <p:spPr>
          <a:xfrm>
            <a:off x="8393790" y="272945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6D13990B-9174-B65C-DF38-7C32DB339A31}"/>
              </a:ext>
            </a:extLst>
          </p:cNvPr>
          <p:cNvSpPr/>
          <p:nvPr/>
        </p:nvSpPr>
        <p:spPr>
          <a:xfrm>
            <a:off x="7557027" y="282795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046B5C3-ACAF-2288-792C-BF9FC6EA3022}"/>
              </a:ext>
            </a:extLst>
          </p:cNvPr>
          <p:cNvSpPr/>
          <p:nvPr/>
        </p:nvSpPr>
        <p:spPr>
          <a:xfrm>
            <a:off x="8161440" y="2967916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2A10374-28E7-ED93-4EF2-0895BADC7306}"/>
              </a:ext>
            </a:extLst>
          </p:cNvPr>
          <p:cNvSpPr/>
          <p:nvPr/>
        </p:nvSpPr>
        <p:spPr>
          <a:xfrm>
            <a:off x="6309742" y="4784751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EE5217B-9DAE-BB79-DE42-4AA462E9A037}"/>
              </a:ext>
            </a:extLst>
          </p:cNvPr>
          <p:cNvSpPr/>
          <p:nvPr/>
        </p:nvSpPr>
        <p:spPr>
          <a:xfrm>
            <a:off x="7411903" y="3449900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FFA5AFA-53FF-2866-D261-9A87011AEFE4}"/>
              </a:ext>
            </a:extLst>
          </p:cNvPr>
          <p:cNvSpPr/>
          <p:nvPr/>
        </p:nvSpPr>
        <p:spPr>
          <a:xfrm>
            <a:off x="8264310" y="4524969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7D33067-BC27-1CC8-309F-439DB3E3DA2E}"/>
              </a:ext>
            </a:extLst>
          </p:cNvPr>
          <p:cNvSpPr/>
          <p:nvPr/>
        </p:nvSpPr>
        <p:spPr>
          <a:xfrm>
            <a:off x="8250514" y="4013803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5632CC2-BDAF-C5AD-EFAC-4E6746D156B3}"/>
              </a:ext>
            </a:extLst>
          </p:cNvPr>
          <p:cNvSpPr/>
          <p:nvPr/>
        </p:nvSpPr>
        <p:spPr>
          <a:xfrm>
            <a:off x="7580016" y="4796886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F396C5-3565-F888-3326-1F9B1BA379A4}"/>
              </a:ext>
            </a:extLst>
          </p:cNvPr>
          <p:cNvSpPr/>
          <p:nvPr/>
        </p:nvSpPr>
        <p:spPr>
          <a:xfrm>
            <a:off x="7520845" y="4294618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519BE90-F079-6826-C663-8D4D6913C965}"/>
              </a:ext>
            </a:extLst>
          </p:cNvPr>
          <p:cNvSpPr/>
          <p:nvPr/>
        </p:nvSpPr>
        <p:spPr>
          <a:xfrm>
            <a:off x="7310180" y="3892393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98AA3FE-2475-2130-D579-58A517533185}"/>
              </a:ext>
            </a:extLst>
          </p:cNvPr>
          <p:cNvSpPr/>
          <p:nvPr/>
        </p:nvSpPr>
        <p:spPr>
          <a:xfrm>
            <a:off x="6906201" y="519380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B753126-065E-A42F-D39F-A2681A615E84}"/>
              </a:ext>
            </a:extLst>
          </p:cNvPr>
          <p:cNvSpPr/>
          <p:nvPr/>
        </p:nvSpPr>
        <p:spPr>
          <a:xfrm>
            <a:off x="5992585" y="4431816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D0EE6C7-8FBE-BAED-9F3E-5D52743F2EB1}"/>
              </a:ext>
            </a:extLst>
          </p:cNvPr>
          <p:cNvSpPr/>
          <p:nvPr/>
        </p:nvSpPr>
        <p:spPr>
          <a:xfrm>
            <a:off x="5113373" y="4395470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21AB779-F0B8-7BA2-F80A-A1D3F28EC89C}"/>
              </a:ext>
            </a:extLst>
          </p:cNvPr>
          <p:cNvSpPr/>
          <p:nvPr/>
        </p:nvSpPr>
        <p:spPr>
          <a:xfrm>
            <a:off x="3941502" y="4449144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722DD7D-22CF-B2DD-B08F-8D7939A1EFC4}"/>
              </a:ext>
            </a:extLst>
          </p:cNvPr>
          <p:cNvSpPr/>
          <p:nvPr/>
        </p:nvSpPr>
        <p:spPr>
          <a:xfrm>
            <a:off x="6868021" y="268456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2C9606E-5636-CCDC-6D04-234CCA3FBF9F}"/>
              </a:ext>
            </a:extLst>
          </p:cNvPr>
          <p:cNvSpPr/>
          <p:nvPr/>
        </p:nvSpPr>
        <p:spPr>
          <a:xfrm>
            <a:off x="6067264" y="2685998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CFB9A45-5C63-F037-D7CC-D6470601C0F3}"/>
              </a:ext>
            </a:extLst>
          </p:cNvPr>
          <p:cNvSpPr/>
          <p:nvPr/>
        </p:nvSpPr>
        <p:spPr>
          <a:xfrm>
            <a:off x="5428164" y="266470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AB68E43-5FC0-658F-4B0B-E7A07E3C3836}"/>
              </a:ext>
            </a:extLst>
          </p:cNvPr>
          <p:cNvSpPr/>
          <p:nvPr/>
        </p:nvSpPr>
        <p:spPr>
          <a:xfrm>
            <a:off x="4857383" y="268456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0344206-1CBD-773F-D09C-011088E41C03}"/>
              </a:ext>
            </a:extLst>
          </p:cNvPr>
          <p:cNvSpPr/>
          <p:nvPr/>
        </p:nvSpPr>
        <p:spPr>
          <a:xfrm>
            <a:off x="3346371" y="370147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F67963E-E079-70FD-E2F9-D624C8CD250E}"/>
              </a:ext>
            </a:extLst>
          </p:cNvPr>
          <p:cNvSpPr/>
          <p:nvPr/>
        </p:nvSpPr>
        <p:spPr>
          <a:xfrm>
            <a:off x="3726569" y="300761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FA18B54-EA5E-4348-A366-AF2C173E90E2}"/>
              </a:ext>
            </a:extLst>
          </p:cNvPr>
          <p:cNvSpPr/>
          <p:nvPr/>
        </p:nvSpPr>
        <p:spPr>
          <a:xfrm>
            <a:off x="4678619" y="4205973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B1229CA-D785-DE17-D792-10C72C366777}"/>
              </a:ext>
            </a:extLst>
          </p:cNvPr>
          <p:cNvSpPr/>
          <p:nvPr/>
        </p:nvSpPr>
        <p:spPr>
          <a:xfrm>
            <a:off x="5389915" y="3813977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263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0ABA79-24F8-6F41-84B4-700308C6C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8 July setup Concert Band 7:30 – 9:30</a:t>
            </a:r>
            <a:br>
              <a:rPr lang="en-US" dirty="0"/>
            </a:br>
            <a:r>
              <a:rPr lang="en-US" dirty="0"/>
              <a:t>24</a:t>
            </a:r>
            <a:r>
              <a:rPr lang="en-US" baseline="30000" dirty="0"/>
              <a:t>th</a:t>
            </a:r>
            <a:r>
              <a:rPr lang="en-US" dirty="0"/>
              <a:t> Street Stage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F386AF-AF59-3B78-D4B9-913AE586835C}"/>
              </a:ext>
            </a:extLst>
          </p:cNvPr>
          <p:cNvSpPr/>
          <p:nvPr/>
        </p:nvSpPr>
        <p:spPr>
          <a:xfrm>
            <a:off x="9836952" y="1676796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DDDD3D-1B3E-B8A5-EEFF-7357E36992F5}"/>
              </a:ext>
            </a:extLst>
          </p:cNvPr>
          <p:cNvSpPr txBox="1"/>
          <p:nvPr/>
        </p:nvSpPr>
        <p:spPr>
          <a:xfrm>
            <a:off x="10217697" y="1690687"/>
            <a:ext cx="160479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Flute</a:t>
            </a:r>
          </a:p>
          <a:p>
            <a:r>
              <a:rPr lang="en-US" dirty="0"/>
              <a:t>= Clarinet</a:t>
            </a:r>
          </a:p>
          <a:p>
            <a:r>
              <a:rPr lang="en-US" dirty="0"/>
              <a:t>= Oboe</a:t>
            </a:r>
          </a:p>
          <a:p>
            <a:r>
              <a:rPr lang="en-US" dirty="0"/>
              <a:t>= Bassoon</a:t>
            </a:r>
          </a:p>
          <a:p>
            <a:r>
              <a:rPr lang="en-US" dirty="0"/>
              <a:t>= Bass Clarinet</a:t>
            </a:r>
          </a:p>
          <a:p>
            <a:r>
              <a:rPr lang="en-US" dirty="0"/>
              <a:t>= Saxophone</a:t>
            </a:r>
          </a:p>
          <a:p>
            <a:r>
              <a:rPr lang="en-US" dirty="0"/>
              <a:t>= Trumpet</a:t>
            </a:r>
          </a:p>
          <a:p>
            <a:r>
              <a:rPr lang="en-US" dirty="0"/>
              <a:t>= Horn</a:t>
            </a:r>
          </a:p>
          <a:p>
            <a:r>
              <a:rPr lang="en-US" dirty="0"/>
              <a:t>= Euphonium</a:t>
            </a:r>
          </a:p>
          <a:p>
            <a:r>
              <a:rPr lang="en-US" dirty="0"/>
              <a:t>= Trombone</a:t>
            </a:r>
          </a:p>
          <a:p>
            <a:r>
              <a:rPr lang="en-US" dirty="0"/>
              <a:t>= Tuba</a:t>
            </a:r>
          </a:p>
          <a:p>
            <a:r>
              <a:rPr lang="en-US" dirty="0"/>
              <a:t>= Percussion &amp;</a:t>
            </a:r>
          </a:p>
          <a:p>
            <a:r>
              <a:rPr lang="en-US" dirty="0"/>
              <a:t>Rhythm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3586D1-9223-E229-3702-61CE168436DC}"/>
              </a:ext>
            </a:extLst>
          </p:cNvPr>
          <p:cNvSpPr/>
          <p:nvPr/>
        </p:nvSpPr>
        <p:spPr>
          <a:xfrm>
            <a:off x="9840900" y="196255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48B1AE-83F1-EAB6-F0A9-E8ADB7284ED4}"/>
              </a:ext>
            </a:extLst>
          </p:cNvPr>
          <p:cNvSpPr/>
          <p:nvPr/>
        </p:nvSpPr>
        <p:spPr>
          <a:xfrm>
            <a:off x="9848796" y="224831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8035FE-C458-189A-4D9D-093129C60573}"/>
              </a:ext>
            </a:extLst>
          </p:cNvPr>
          <p:cNvSpPr/>
          <p:nvPr/>
        </p:nvSpPr>
        <p:spPr>
          <a:xfrm>
            <a:off x="9847548" y="2534073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7E571A-8C73-15A8-4421-701FEA1CEDD1}"/>
              </a:ext>
            </a:extLst>
          </p:cNvPr>
          <p:cNvSpPr/>
          <p:nvPr/>
        </p:nvSpPr>
        <p:spPr>
          <a:xfrm>
            <a:off x="9850248" y="2810688"/>
            <a:ext cx="304800" cy="252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FB7A33-5AA1-ED8D-49A2-52F78B1492A8}"/>
              </a:ext>
            </a:extLst>
          </p:cNvPr>
          <p:cNvSpPr/>
          <p:nvPr/>
        </p:nvSpPr>
        <p:spPr>
          <a:xfrm>
            <a:off x="9852744" y="3096447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F0F9D7-7DE1-36CC-139B-9A77EE513BEE}"/>
              </a:ext>
            </a:extLst>
          </p:cNvPr>
          <p:cNvSpPr/>
          <p:nvPr/>
        </p:nvSpPr>
        <p:spPr>
          <a:xfrm>
            <a:off x="9860640" y="3382206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DDA24C-2B5C-9814-088B-B5FBD0E2C3AA}"/>
              </a:ext>
            </a:extLst>
          </p:cNvPr>
          <p:cNvSpPr/>
          <p:nvPr/>
        </p:nvSpPr>
        <p:spPr>
          <a:xfrm>
            <a:off x="9854196" y="3667965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8958F8-4472-106F-9EE0-5603C0893518}"/>
              </a:ext>
            </a:extLst>
          </p:cNvPr>
          <p:cNvSpPr/>
          <p:nvPr/>
        </p:nvSpPr>
        <p:spPr>
          <a:xfrm>
            <a:off x="9862087" y="3953724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AA66BD-80ED-31B2-1D1D-1DDB5956FCA3}"/>
              </a:ext>
            </a:extLst>
          </p:cNvPr>
          <p:cNvSpPr/>
          <p:nvPr/>
        </p:nvSpPr>
        <p:spPr>
          <a:xfrm>
            <a:off x="9864588" y="4239483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FDD1AD-D44C-586E-FB4A-9EE80B63386C}"/>
              </a:ext>
            </a:extLst>
          </p:cNvPr>
          <p:cNvSpPr/>
          <p:nvPr/>
        </p:nvSpPr>
        <p:spPr>
          <a:xfrm>
            <a:off x="9863136" y="4525242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E00B81B-20F5-3583-65EF-D66DA62BC66E}"/>
              </a:ext>
            </a:extLst>
          </p:cNvPr>
          <p:cNvSpPr/>
          <p:nvPr/>
        </p:nvSpPr>
        <p:spPr>
          <a:xfrm>
            <a:off x="9858144" y="4811004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C122AEC-01E4-4927-9409-C42020E53693}"/>
              </a:ext>
            </a:extLst>
          </p:cNvPr>
          <p:cNvSpPr/>
          <p:nvPr/>
        </p:nvSpPr>
        <p:spPr>
          <a:xfrm>
            <a:off x="6309742" y="5227051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638A83-4412-C919-E145-DEAA7D5D8099}"/>
              </a:ext>
            </a:extLst>
          </p:cNvPr>
          <p:cNvSpPr/>
          <p:nvPr/>
        </p:nvSpPr>
        <p:spPr>
          <a:xfrm>
            <a:off x="6903976" y="482147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BF26B37-2290-612B-5E95-F9B53CA91F45}"/>
              </a:ext>
            </a:extLst>
          </p:cNvPr>
          <p:cNvSpPr/>
          <p:nvPr/>
        </p:nvSpPr>
        <p:spPr>
          <a:xfrm>
            <a:off x="6873832" y="4449144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6258081-8B03-A482-6E24-771F5DBC8F71}"/>
              </a:ext>
            </a:extLst>
          </p:cNvPr>
          <p:cNvSpPr/>
          <p:nvPr/>
        </p:nvSpPr>
        <p:spPr>
          <a:xfrm>
            <a:off x="6715621" y="4144905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211EA13-75D9-D70E-487C-DB4158B06074}"/>
              </a:ext>
            </a:extLst>
          </p:cNvPr>
          <p:cNvSpPr/>
          <p:nvPr/>
        </p:nvSpPr>
        <p:spPr>
          <a:xfrm>
            <a:off x="3813788" y="482904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F90B114-507F-2CE0-270D-76E8217D97F2}"/>
              </a:ext>
            </a:extLst>
          </p:cNvPr>
          <p:cNvSpPr/>
          <p:nvPr/>
        </p:nvSpPr>
        <p:spPr>
          <a:xfrm>
            <a:off x="3748090" y="523488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1491FFA-9EAA-C870-CDBE-31AFF75337BC}"/>
              </a:ext>
            </a:extLst>
          </p:cNvPr>
          <p:cNvSpPr/>
          <p:nvPr/>
        </p:nvSpPr>
        <p:spPr>
          <a:xfrm>
            <a:off x="4482770" y="4522880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D2F6A6C-0EFF-6A4A-DB28-E1FE341DE5B4}"/>
              </a:ext>
            </a:extLst>
          </p:cNvPr>
          <p:cNvSpPr/>
          <p:nvPr/>
        </p:nvSpPr>
        <p:spPr>
          <a:xfrm>
            <a:off x="4426048" y="4870440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08C0901-4A46-56E0-C0FD-6E2BDBAAF208}"/>
              </a:ext>
            </a:extLst>
          </p:cNvPr>
          <p:cNvSpPr/>
          <p:nvPr/>
        </p:nvSpPr>
        <p:spPr>
          <a:xfrm>
            <a:off x="4389470" y="525788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4FF5F73-B916-C81F-AE8F-32DA62DED6B1}"/>
              </a:ext>
            </a:extLst>
          </p:cNvPr>
          <p:cNvSpPr/>
          <p:nvPr/>
        </p:nvSpPr>
        <p:spPr>
          <a:xfrm>
            <a:off x="5548127" y="437965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27F0CE4-4F3B-8071-025C-46CA56C9E147}"/>
              </a:ext>
            </a:extLst>
          </p:cNvPr>
          <p:cNvSpPr/>
          <p:nvPr/>
        </p:nvSpPr>
        <p:spPr>
          <a:xfrm>
            <a:off x="4941723" y="5234882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C2CF88F-909D-5BE9-A3B6-89B03F3171BA}"/>
              </a:ext>
            </a:extLst>
          </p:cNvPr>
          <p:cNvSpPr/>
          <p:nvPr/>
        </p:nvSpPr>
        <p:spPr>
          <a:xfrm>
            <a:off x="4995611" y="478622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5ED1306-FA36-2A23-958F-3C91C32E48A3}"/>
              </a:ext>
            </a:extLst>
          </p:cNvPr>
          <p:cNvSpPr/>
          <p:nvPr/>
        </p:nvSpPr>
        <p:spPr>
          <a:xfrm>
            <a:off x="6397648" y="3843291"/>
            <a:ext cx="304800" cy="252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CC4F826-FED1-746F-1CBE-100113CF45FE}"/>
              </a:ext>
            </a:extLst>
          </p:cNvPr>
          <p:cNvSpPr/>
          <p:nvPr/>
        </p:nvSpPr>
        <p:spPr>
          <a:xfrm>
            <a:off x="5812114" y="3761554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FF866A8-CE7F-5791-022D-8A41903E52A9}"/>
              </a:ext>
            </a:extLst>
          </p:cNvPr>
          <p:cNvSpPr/>
          <p:nvPr/>
        </p:nvSpPr>
        <p:spPr>
          <a:xfrm>
            <a:off x="4935135" y="3782529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4189EC2-8391-9A6E-DC9B-371C8D625184}"/>
              </a:ext>
            </a:extLst>
          </p:cNvPr>
          <p:cNvSpPr/>
          <p:nvPr/>
        </p:nvSpPr>
        <p:spPr>
          <a:xfrm>
            <a:off x="4537254" y="3768215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B130089-452E-3D99-16B9-BBA3DC4DDCE9}"/>
              </a:ext>
            </a:extLst>
          </p:cNvPr>
          <p:cNvSpPr/>
          <p:nvPr/>
        </p:nvSpPr>
        <p:spPr>
          <a:xfrm>
            <a:off x="3969985" y="3776025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75DCFA9-BAE2-6C91-7311-803D57DF81EE}"/>
              </a:ext>
            </a:extLst>
          </p:cNvPr>
          <p:cNvSpPr/>
          <p:nvPr/>
        </p:nvSpPr>
        <p:spPr>
          <a:xfrm>
            <a:off x="6129331" y="320662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91985E5-1EA8-760F-A219-9981D45516DC}"/>
              </a:ext>
            </a:extLst>
          </p:cNvPr>
          <p:cNvSpPr/>
          <p:nvPr/>
        </p:nvSpPr>
        <p:spPr>
          <a:xfrm>
            <a:off x="6543341" y="319564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0E06729-0D11-8F0E-2256-6EB60EBEB6FA}"/>
              </a:ext>
            </a:extLst>
          </p:cNvPr>
          <p:cNvSpPr/>
          <p:nvPr/>
        </p:nvSpPr>
        <p:spPr>
          <a:xfrm>
            <a:off x="5665850" y="322203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AE9B657-6045-58E1-762E-AF3DF29CD15C}"/>
              </a:ext>
            </a:extLst>
          </p:cNvPr>
          <p:cNvSpPr/>
          <p:nvPr/>
        </p:nvSpPr>
        <p:spPr>
          <a:xfrm>
            <a:off x="5189738" y="322203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2A9E36F-8BC9-B892-AD75-30A30A1A91DE}"/>
              </a:ext>
            </a:extLst>
          </p:cNvPr>
          <p:cNvSpPr/>
          <p:nvPr/>
        </p:nvSpPr>
        <p:spPr>
          <a:xfrm>
            <a:off x="4776250" y="320662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3541B2D-2670-22FA-AE44-826430ACFBAB}"/>
              </a:ext>
            </a:extLst>
          </p:cNvPr>
          <p:cNvSpPr/>
          <p:nvPr/>
        </p:nvSpPr>
        <p:spPr>
          <a:xfrm>
            <a:off x="4318932" y="3222571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8350677-7F0A-C734-97F9-5E26690C40BC}"/>
              </a:ext>
            </a:extLst>
          </p:cNvPr>
          <p:cNvSpPr/>
          <p:nvPr/>
        </p:nvSpPr>
        <p:spPr>
          <a:xfrm>
            <a:off x="7587005" y="5234880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D412ABD-62DC-4CB9-DFBD-8BC120FD54F4}"/>
              </a:ext>
            </a:extLst>
          </p:cNvPr>
          <p:cNvSpPr/>
          <p:nvPr/>
        </p:nvSpPr>
        <p:spPr>
          <a:xfrm>
            <a:off x="8355362" y="483942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97705842-6992-79AB-CB96-D7050A1054DD}"/>
              </a:ext>
            </a:extLst>
          </p:cNvPr>
          <p:cNvSpPr/>
          <p:nvPr/>
        </p:nvSpPr>
        <p:spPr>
          <a:xfrm>
            <a:off x="8362963" y="5214253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055AAF8-9636-7D40-97ED-211EFC99D258}"/>
              </a:ext>
            </a:extLst>
          </p:cNvPr>
          <p:cNvSpPr/>
          <p:nvPr/>
        </p:nvSpPr>
        <p:spPr>
          <a:xfrm>
            <a:off x="7050105" y="3256081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47CD6902-898E-60C6-381F-395574B95251}"/>
              </a:ext>
            </a:extLst>
          </p:cNvPr>
          <p:cNvSpPr/>
          <p:nvPr/>
        </p:nvSpPr>
        <p:spPr>
          <a:xfrm>
            <a:off x="7947582" y="3591042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07529D2-BD0C-1B49-1BB5-8BA7CD4C3289}"/>
              </a:ext>
            </a:extLst>
          </p:cNvPr>
          <p:cNvSpPr/>
          <p:nvPr/>
        </p:nvSpPr>
        <p:spPr>
          <a:xfrm>
            <a:off x="3103228" y="438721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2FDEF76-F8B7-9628-325C-256F621E167F}"/>
              </a:ext>
            </a:extLst>
          </p:cNvPr>
          <p:cNvSpPr/>
          <p:nvPr/>
        </p:nvSpPr>
        <p:spPr>
          <a:xfrm>
            <a:off x="7859873" y="3062937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6FDC400-9ED5-5708-4818-85F77058E2FD}"/>
              </a:ext>
            </a:extLst>
          </p:cNvPr>
          <p:cNvSpPr/>
          <p:nvPr/>
        </p:nvSpPr>
        <p:spPr>
          <a:xfrm>
            <a:off x="8393790" y="272945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6D13990B-9174-B65C-DF38-7C32DB339A31}"/>
              </a:ext>
            </a:extLst>
          </p:cNvPr>
          <p:cNvSpPr/>
          <p:nvPr/>
        </p:nvSpPr>
        <p:spPr>
          <a:xfrm>
            <a:off x="7557027" y="282795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046B5C3-ACAF-2288-792C-BF9FC6EA3022}"/>
              </a:ext>
            </a:extLst>
          </p:cNvPr>
          <p:cNvSpPr/>
          <p:nvPr/>
        </p:nvSpPr>
        <p:spPr>
          <a:xfrm>
            <a:off x="8161440" y="2967916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2A10374-28E7-ED93-4EF2-0895BADC7306}"/>
              </a:ext>
            </a:extLst>
          </p:cNvPr>
          <p:cNvSpPr/>
          <p:nvPr/>
        </p:nvSpPr>
        <p:spPr>
          <a:xfrm>
            <a:off x="6309742" y="4784751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EE5217B-9DAE-BB79-DE42-4AA462E9A037}"/>
              </a:ext>
            </a:extLst>
          </p:cNvPr>
          <p:cNvSpPr/>
          <p:nvPr/>
        </p:nvSpPr>
        <p:spPr>
          <a:xfrm>
            <a:off x="7411903" y="3449900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FFA5AFA-53FF-2866-D261-9A87011AEFE4}"/>
              </a:ext>
            </a:extLst>
          </p:cNvPr>
          <p:cNvSpPr/>
          <p:nvPr/>
        </p:nvSpPr>
        <p:spPr>
          <a:xfrm>
            <a:off x="8264310" y="4524969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7D33067-BC27-1CC8-309F-439DB3E3DA2E}"/>
              </a:ext>
            </a:extLst>
          </p:cNvPr>
          <p:cNvSpPr/>
          <p:nvPr/>
        </p:nvSpPr>
        <p:spPr>
          <a:xfrm>
            <a:off x="8250514" y="4013803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5632CC2-BDAF-C5AD-EFAC-4E6746D156B3}"/>
              </a:ext>
            </a:extLst>
          </p:cNvPr>
          <p:cNvSpPr/>
          <p:nvPr/>
        </p:nvSpPr>
        <p:spPr>
          <a:xfrm>
            <a:off x="7580016" y="4796886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F396C5-3565-F888-3326-1F9B1BA379A4}"/>
              </a:ext>
            </a:extLst>
          </p:cNvPr>
          <p:cNvSpPr/>
          <p:nvPr/>
        </p:nvSpPr>
        <p:spPr>
          <a:xfrm>
            <a:off x="7520845" y="4294618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519BE90-F079-6826-C663-8D4D6913C965}"/>
              </a:ext>
            </a:extLst>
          </p:cNvPr>
          <p:cNvSpPr/>
          <p:nvPr/>
        </p:nvSpPr>
        <p:spPr>
          <a:xfrm>
            <a:off x="7310180" y="3892393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98AA3FE-2475-2130-D579-58A517533185}"/>
              </a:ext>
            </a:extLst>
          </p:cNvPr>
          <p:cNvSpPr/>
          <p:nvPr/>
        </p:nvSpPr>
        <p:spPr>
          <a:xfrm>
            <a:off x="6906201" y="519380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B753126-065E-A42F-D39F-A2681A615E84}"/>
              </a:ext>
            </a:extLst>
          </p:cNvPr>
          <p:cNvSpPr/>
          <p:nvPr/>
        </p:nvSpPr>
        <p:spPr>
          <a:xfrm>
            <a:off x="5992585" y="4431816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D0EE6C7-8FBE-BAED-9F3E-5D52743F2EB1}"/>
              </a:ext>
            </a:extLst>
          </p:cNvPr>
          <p:cNvSpPr/>
          <p:nvPr/>
        </p:nvSpPr>
        <p:spPr>
          <a:xfrm>
            <a:off x="5113373" y="4395470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21AB779-F0B8-7BA2-F80A-A1D3F28EC89C}"/>
              </a:ext>
            </a:extLst>
          </p:cNvPr>
          <p:cNvSpPr/>
          <p:nvPr/>
        </p:nvSpPr>
        <p:spPr>
          <a:xfrm>
            <a:off x="3941502" y="4449144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1E8FE04-BB4D-0EFC-D40D-2C04D3002E80}"/>
              </a:ext>
            </a:extLst>
          </p:cNvPr>
          <p:cNvSpPr/>
          <p:nvPr/>
        </p:nvSpPr>
        <p:spPr>
          <a:xfrm>
            <a:off x="4070111" y="4165296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722DD7D-22CF-B2DD-B08F-8D7939A1EFC4}"/>
              </a:ext>
            </a:extLst>
          </p:cNvPr>
          <p:cNvSpPr/>
          <p:nvPr/>
        </p:nvSpPr>
        <p:spPr>
          <a:xfrm>
            <a:off x="6868021" y="268456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2C9606E-5636-CCDC-6D04-234CCA3FBF9F}"/>
              </a:ext>
            </a:extLst>
          </p:cNvPr>
          <p:cNvSpPr/>
          <p:nvPr/>
        </p:nvSpPr>
        <p:spPr>
          <a:xfrm>
            <a:off x="6067264" y="2685998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CFB9A45-5C63-F037-D7CC-D6470601C0F3}"/>
              </a:ext>
            </a:extLst>
          </p:cNvPr>
          <p:cNvSpPr/>
          <p:nvPr/>
        </p:nvSpPr>
        <p:spPr>
          <a:xfrm>
            <a:off x="5428164" y="266470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AB68E43-5FC0-658F-4B0B-E7A07E3C3836}"/>
              </a:ext>
            </a:extLst>
          </p:cNvPr>
          <p:cNvSpPr/>
          <p:nvPr/>
        </p:nvSpPr>
        <p:spPr>
          <a:xfrm>
            <a:off x="4857383" y="268456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0344206-1CBD-773F-D09C-011088E41C03}"/>
              </a:ext>
            </a:extLst>
          </p:cNvPr>
          <p:cNvSpPr/>
          <p:nvPr/>
        </p:nvSpPr>
        <p:spPr>
          <a:xfrm>
            <a:off x="3346371" y="370147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F67963E-E079-70FD-E2F9-D624C8CD250E}"/>
              </a:ext>
            </a:extLst>
          </p:cNvPr>
          <p:cNvSpPr/>
          <p:nvPr/>
        </p:nvSpPr>
        <p:spPr>
          <a:xfrm>
            <a:off x="3726569" y="300761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FA18B54-EA5E-4348-A366-AF2C173E90E2}"/>
              </a:ext>
            </a:extLst>
          </p:cNvPr>
          <p:cNvSpPr/>
          <p:nvPr/>
        </p:nvSpPr>
        <p:spPr>
          <a:xfrm>
            <a:off x="4678619" y="4205973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B1229CA-D785-DE17-D792-10C72C366777}"/>
              </a:ext>
            </a:extLst>
          </p:cNvPr>
          <p:cNvSpPr/>
          <p:nvPr/>
        </p:nvSpPr>
        <p:spPr>
          <a:xfrm>
            <a:off x="5389915" y="3813977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152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0ABA79-24F8-6F41-84B4-700308C6C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Week 2: 13 July Rehearsal &amp; Performance 2:30-5:30/7:30 – 9:00 PM Norfolk Collegiate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2BF57C-04A4-44DF-31D4-4AE92E1C552A}"/>
              </a:ext>
            </a:extLst>
          </p:cNvPr>
          <p:cNvSpPr txBox="1"/>
          <p:nvPr/>
        </p:nvSpPr>
        <p:spPr>
          <a:xfrm>
            <a:off x="461454" y="3089197"/>
            <a:ext cx="562999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TBD – Crew loads from storage unit</a:t>
            </a:r>
          </a:p>
          <a:p>
            <a:r>
              <a:rPr lang="en-US" dirty="0"/>
              <a:t>12:00 p.m. – Crew loads into Norfolk Collegiate</a:t>
            </a:r>
          </a:p>
          <a:p>
            <a:r>
              <a:rPr lang="en-US" dirty="0"/>
              <a:t>2:00 p.m. – Band arrives</a:t>
            </a:r>
          </a:p>
          <a:p>
            <a:r>
              <a:rPr lang="en-US" dirty="0"/>
              <a:t>2:30 – 5:30 p.m. Rehearsal</a:t>
            </a:r>
          </a:p>
          <a:p>
            <a:r>
              <a:rPr lang="en-US" dirty="0"/>
              <a:t>7:00 p.m. – Musicians return/dress</a:t>
            </a:r>
          </a:p>
          <a:p>
            <a:r>
              <a:rPr lang="en-US" dirty="0"/>
              <a:t>7:30 – 9:30 p.m. Concert</a:t>
            </a:r>
          </a:p>
          <a:p>
            <a:r>
              <a:rPr lang="en-US" dirty="0"/>
              <a:t>9:30 – 10:00 p.m. Crew loads out of Norfolk Collegiate.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D062F1-A049-57F5-8069-4736EB808DE7}"/>
              </a:ext>
            </a:extLst>
          </p:cNvPr>
          <p:cNvSpPr txBox="1"/>
          <p:nvPr/>
        </p:nvSpPr>
        <p:spPr>
          <a:xfrm>
            <a:off x="491319" y="1690688"/>
            <a:ext cx="108624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Executive Director – Michael Williams – 757-708-6754</a:t>
            </a:r>
          </a:p>
          <a:p>
            <a:r>
              <a:rPr lang="en-US" dirty="0"/>
              <a:t>Operations Manager – Chad McGill – 270-872-8977 	Crew Chief – Rye Painter 757-632-6466/Erin Smith</a:t>
            </a:r>
          </a:p>
          <a:p>
            <a:r>
              <a:rPr lang="en-US" dirty="0"/>
              <a:t>Personnel Manager – Amber Kidd – 757-373-0006	Venue POC – Brendan Hoyle 757-282-5325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0A1597-CDC7-1810-3F31-F40B27D06D13}"/>
              </a:ext>
            </a:extLst>
          </p:cNvPr>
          <p:cNvSpPr txBox="1"/>
          <p:nvPr/>
        </p:nvSpPr>
        <p:spPr>
          <a:xfrm>
            <a:off x="6091452" y="3089197"/>
            <a:ext cx="562999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Notes:</a:t>
            </a:r>
          </a:p>
          <a:p>
            <a:r>
              <a:rPr lang="en-US" dirty="0"/>
              <a:t>Chairs are provided.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089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0ABA79-24F8-6F41-84B4-700308C6C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688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Week 2 July Roster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56D218-670E-870C-D5F9-3038309BC90C}"/>
              </a:ext>
            </a:extLst>
          </p:cNvPr>
          <p:cNvSpPr txBox="1"/>
          <p:nvPr/>
        </p:nvSpPr>
        <p:spPr>
          <a:xfrm>
            <a:off x="838200" y="1582966"/>
            <a:ext cx="2161419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Flute – Amber Kidd</a:t>
            </a:r>
          </a:p>
          <a:p>
            <a:r>
              <a:rPr lang="en-US" sz="1400" dirty="0"/>
              <a:t>Flute – Joshua Stone</a:t>
            </a:r>
          </a:p>
          <a:p>
            <a:r>
              <a:rPr lang="en-US" sz="1400" dirty="0"/>
              <a:t>Flute – Erika </a:t>
            </a:r>
            <a:r>
              <a:rPr lang="en-US" sz="1400" dirty="0" err="1"/>
              <a:t>Frydenlund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Oboe – Harvey Stokes</a:t>
            </a:r>
          </a:p>
          <a:p>
            <a:r>
              <a:rPr lang="en-US" sz="1400" dirty="0"/>
              <a:t>Oboe – Rena Long</a:t>
            </a:r>
          </a:p>
          <a:p>
            <a:endParaRPr lang="en-US" sz="1400" dirty="0"/>
          </a:p>
          <a:p>
            <a:r>
              <a:rPr lang="en-US" sz="1400" dirty="0"/>
              <a:t>Clarinet – Eddie </a:t>
            </a:r>
            <a:r>
              <a:rPr lang="en-US" sz="1400" dirty="0" err="1"/>
              <a:t>Knakal</a:t>
            </a:r>
            <a:endParaRPr lang="en-US" sz="1400" dirty="0"/>
          </a:p>
          <a:p>
            <a:r>
              <a:rPr lang="en-US" sz="1400" dirty="0"/>
              <a:t>Clarinet – Ed Haywood</a:t>
            </a:r>
          </a:p>
          <a:p>
            <a:r>
              <a:rPr lang="en-US" sz="1400" dirty="0"/>
              <a:t>Clarinet – Lee Cooper</a:t>
            </a:r>
          </a:p>
          <a:p>
            <a:r>
              <a:rPr lang="en-US" sz="1400" dirty="0"/>
              <a:t>Clarinet – Michelle </a:t>
            </a:r>
            <a:r>
              <a:rPr lang="en-US" sz="1400" dirty="0" err="1"/>
              <a:t>Knipple</a:t>
            </a:r>
            <a:endParaRPr lang="en-US" sz="1400" dirty="0"/>
          </a:p>
          <a:p>
            <a:r>
              <a:rPr lang="en-US" sz="1400" dirty="0"/>
              <a:t>Clarinet – Micah </a:t>
            </a:r>
            <a:r>
              <a:rPr lang="en-US" sz="1400" dirty="0" err="1"/>
              <a:t>Lall-Trail</a:t>
            </a:r>
            <a:endParaRPr lang="en-US" sz="1400" dirty="0"/>
          </a:p>
          <a:p>
            <a:r>
              <a:rPr lang="en-US" sz="1400" dirty="0"/>
              <a:t>Clarinet – Danica Jeter</a:t>
            </a:r>
          </a:p>
          <a:p>
            <a:r>
              <a:rPr lang="en-US" sz="1400" dirty="0"/>
              <a:t>Clarinet – William Erickson</a:t>
            </a:r>
          </a:p>
          <a:p>
            <a:r>
              <a:rPr lang="en-US" sz="1400" dirty="0"/>
              <a:t>Clarinet – Gabe </a:t>
            </a:r>
            <a:r>
              <a:rPr lang="en-US" sz="1400" dirty="0" err="1"/>
              <a:t>Clemmons</a:t>
            </a:r>
            <a:endParaRPr lang="en-US" sz="1400" dirty="0"/>
          </a:p>
          <a:p>
            <a:r>
              <a:rPr lang="en-US" sz="1400" dirty="0"/>
              <a:t>Clarinet – Steve </a:t>
            </a:r>
            <a:r>
              <a:rPr lang="en-US" sz="1400" dirty="0" err="1"/>
              <a:t>Clendenin</a:t>
            </a:r>
            <a:endParaRPr lang="en-US" sz="1400" dirty="0"/>
          </a:p>
          <a:p>
            <a:r>
              <a:rPr lang="en-US" sz="1400" dirty="0"/>
              <a:t>Clarinet – Cosmos </a:t>
            </a:r>
            <a:r>
              <a:rPr lang="en-US" sz="1400" dirty="0" err="1"/>
              <a:t>Fristachi</a:t>
            </a:r>
            <a:endParaRPr lang="en-US" sz="1400" dirty="0"/>
          </a:p>
          <a:p>
            <a:r>
              <a:rPr lang="en-US" sz="1400" dirty="0"/>
              <a:t>Clarinet – Jonathan Carr</a:t>
            </a:r>
          </a:p>
          <a:p>
            <a:r>
              <a:rPr lang="en-US" sz="1400" dirty="0"/>
              <a:t>Clarinet – Timothy Martin</a:t>
            </a:r>
          </a:p>
          <a:p>
            <a:endParaRPr lang="en-US" sz="1400" dirty="0"/>
          </a:p>
          <a:p>
            <a:r>
              <a:rPr lang="en-US" sz="1400" dirty="0"/>
              <a:t>Bass Clarinet – Alan Brown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4154C0-127C-382A-AFB2-53CBB67A959A}"/>
              </a:ext>
            </a:extLst>
          </p:cNvPr>
          <p:cNvSpPr txBox="1"/>
          <p:nvPr/>
        </p:nvSpPr>
        <p:spPr>
          <a:xfrm>
            <a:off x="3472676" y="1582966"/>
            <a:ext cx="251552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Bassoon – Stephanie Sanders</a:t>
            </a:r>
          </a:p>
          <a:p>
            <a:r>
              <a:rPr lang="en-US" sz="1400" dirty="0"/>
              <a:t>Bassoon – Kecia </a:t>
            </a:r>
            <a:r>
              <a:rPr lang="en-US" sz="1400" dirty="0" err="1"/>
              <a:t>Yeates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Alto Sax  – Laura Cathcart</a:t>
            </a:r>
          </a:p>
          <a:p>
            <a:r>
              <a:rPr lang="en-US" sz="1400" dirty="0"/>
              <a:t>Alto Sax  – Buddy Creasy</a:t>
            </a:r>
          </a:p>
          <a:p>
            <a:r>
              <a:rPr lang="en-US" sz="1400" dirty="0"/>
              <a:t>Tenor Sax – </a:t>
            </a:r>
            <a:r>
              <a:rPr lang="en-US" sz="1400" dirty="0" err="1"/>
              <a:t>Sevastain</a:t>
            </a:r>
            <a:r>
              <a:rPr lang="en-US" sz="1400" dirty="0"/>
              <a:t> Santiago</a:t>
            </a:r>
          </a:p>
          <a:p>
            <a:r>
              <a:rPr lang="en-US" sz="1400" dirty="0"/>
              <a:t>Tenor Sax – Tommy Loyola</a:t>
            </a:r>
          </a:p>
          <a:p>
            <a:r>
              <a:rPr lang="en-US" sz="1400" dirty="0"/>
              <a:t>Bari Sax – Renee </a:t>
            </a:r>
            <a:r>
              <a:rPr lang="en-US" sz="1400" dirty="0" err="1"/>
              <a:t>Kingan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Trumpet  – Chad McGill</a:t>
            </a:r>
          </a:p>
          <a:p>
            <a:r>
              <a:rPr lang="en-US" sz="1400" dirty="0"/>
              <a:t>Trumpet – Bill </a:t>
            </a:r>
            <a:r>
              <a:rPr lang="en-US" sz="1400" dirty="0" err="1"/>
              <a:t>Lemley</a:t>
            </a:r>
            <a:endParaRPr lang="en-US" sz="1400" dirty="0"/>
          </a:p>
          <a:p>
            <a:r>
              <a:rPr lang="en-US" sz="1400" dirty="0"/>
              <a:t>Trumpet – Robyn Card</a:t>
            </a:r>
          </a:p>
          <a:p>
            <a:r>
              <a:rPr lang="en-US" sz="1400" dirty="0"/>
              <a:t>Trumpet – Christian Van Deven</a:t>
            </a:r>
          </a:p>
          <a:p>
            <a:r>
              <a:rPr lang="en-US" sz="1400" dirty="0"/>
              <a:t>Trumpet – Gary </a:t>
            </a:r>
            <a:r>
              <a:rPr lang="en-US" sz="1400" dirty="0" err="1"/>
              <a:t>Yurgans</a:t>
            </a:r>
            <a:endParaRPr lang="en-US" sz="1400" dirty="0"/>
          </a:p>
          <a:p>
            <a:r>
              <a:rPr lang="en-US" sz="1400" dirty="0"/>
              <a:t>Trumpet – Manny Hernandez</a:t>
            </a:r>
          </a:p>
          <a:p>
            <a:endParaRPr lang="en-US" sz="1400" dirty="0"/>
          </a:p>
          <a:p>
            <a:r>
              <a:rPr lang="en-US" sz="1400" dirty="0"/>
              <a:t>Horn – Eric High</a:t>
            </a:r>
          </a:p>
          <a:p>
            <a:r>
              <a:rPr lang="en-US" sz="1400" dirty="0"/>
              <a:t>Horn – Ellen </a:t>
            </a:r>
            <a:r>
              <a:rPr lang="en-US" sz="1400" dirty="0" err="1"/>
              <a:t>Polachek</a:t>
            </a:r>
            <a:endParaRPr lang="en-US" sz="1400" dirty="0"/>
          </a:p>
          <a:p>
            <a:r>
              <a:rPr lang="en-US" sz="1400" dirty="0"/>
              <a:t>Horn – Mark </a:t>
            </a:r>
            <a:r>
              <a:rPr lang="en-US" sz="1400" dirty="0" err="1"/>
              <a:t>Corbliss</a:t>
            </a:r>
            <a:endParaRPr lang="en-US" sz="1400" dirty="0"/>
          </a:p>
          <a:p>
            <a:r>
              <a:rPr lang="en-US" sz="1400" dirty="0"/>
              <a:t>Horn – Chelsea Hamm</a:t>
            </a:r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1A096F-700A-4822-BA43-D20F73BCAA3E}"/>
              </a:ext>
            </a:extLst>
          </p:cNvPr>
          <p:cNvSpPr txBox="1"/>
          <p:nvPr/>
        </p:nvSpPr>
        <p:spPr>
          <a:xfrm>
            <a:off x="6338540" y="1582966"/>
            <a:ext cx="2853841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Euphonium – Ben </a:t>
            </a:r>
            <a:r>
              <a:rPr lang="en-US" sz="1400" dirty="0" err="1"/>
              <a:t>DeAngelis</a:t>
            </a:r>
            <a:endParaRPr lang="en-US" sz="1400" dirty="0"/>
          </a:p>
          <a:p>
            <a:r>
              <a:rPr lang="en-US" sz="1400" dirty="0"/>
              <a:t>Euphonium – Alex Federico</a:t>
            </a:r>
          </a:p>
          <a:p>
            <a:endParaRPr lang="en-US" sz="1400" dirty="0"/>
          </a:p>
          <a:p>
            <a:r>
              <a:rPr lang="en-US" sz="1400" dirty="0"/>
              <a:t>Trombone – Steve </a:t>
            </a:r>
            <a:r>
              <a:rPr lang="en-US" sz="1400" dirty="0" err="1"/>
              <a:t>Coonley</a:t>
            </a:r>
            <a:endParaRPr lang="en-US" sz="1400" dirty="0"/>
          </a:p>
          <a:p>
            <a:r>
              <a:rPr lang="en-US" sz="1400" dirty="0"/>
              <a:t>Trombone – Wayne Walton</a:t>
            </a:r>
          </a:p>
          <a:p>
            <a:r>
              <a:rPr lang="en-US" sz="1400" dirty="0"/>
              <a:t>Trombone – Lee </a:t>
            </a:r>
            <a:r>
              <a:rPr lang="en-US" sz="1400" dirty="0" err="1"/>
              <a:t>Dise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Tuba – Phil Sloan</a:t>
            </a:r>
          </a:p>
          <a:p>
            <a:r>
              <a:rPr lang="en-US" sz="1400" dirty="0"/>
              <a:t>Tuba – Jim Cipriano</a:t>
            </a:r>
          </a:p>
          <a:p>
            <a:endParaRPr lang="en-US" sz="1400" dirty="0"/>
          </a:p>
          <a:p>
            <a:r>
              <a:rPr lang="en-US" sz="1400" dirty="0"/>
              <a:t>Percussion – Ralph Copley</a:t>
            </a:r>
          </a:p>
          <a:p>
            <a:r>
              <a:rPr lang="en-US" sz="1400" dirty="0"/>
              <a:t>Percussion – Ron Johnson</a:t>
            </a:r>
          </a:p>
          <a:p>
            <a:r>
              <a:rPr lang="en-US" sz="1400" dirty="0"/>
              <a:t>Percussion – Dalia </a:t>
            </a:r>
            <a:r>
              <a:rPr lang="en-US" sz="1400" dirty="0" err="1"/>
              <a:t>Berman</a:t>
            </a:r>
            <a:endParaRPr lang="en-US" sz="1400" dirty="0"/>
          </a:p>
          <a:p>
            <a:r>
              <a:rPr lang="en-US" sz="1400" dirty="0"/>
              <a:t>Percussion – Lisa Farrell</a:t>
            </a:r>
          </a:p>
          <a:p>
            <a:r>
              <a:rPr lang="en-US" sz="1400" dirty="0"/>
              <a:t>Percussion – Christine Comer</a:t>
            </a:r>
          </a:p>
          <a:p>
            <a:r>
              <a:rPr lang="en-US" sz="1400" dirty="0"/>
              <a:t>Percussion – Morgan Sutherland</a:t>
            </a:r>
          </a:p>
          <a:p>
            <a:endParaRPr lang="en-US" sz="1400" dirty="0"/>
          </a:p>
          <a:p>
            <a:r>
              <a:rPr lang="en-US" sz="1400" dirty="0"/>
              <a:t>Guitar – Eldon Sully</a:t>
            </a:r>
          </a:p>
          <a:p>
            <a:r>
              <a:rPr lang="en-US" sz="1400" dirty="0"/>
              <a:t>Bass – Mike Finn</a:t>
            </a:r>
          </a:p>
          <a:p>
            <a:r>
              <a:rPr lang="en-US" sz="1400" dirty="0"/>
              <a:t>Vocals – Kristy Glass</a:t>
            </a:r>
          </a:p>
          <a:p>
            <a:endParaRPr lang="en-US" sz="1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FDBDD5-D5B8-7708-18DC-F77EBFBA3E9D}"/>
              </a:ext>
            </a:extLst>
          </p:cNvPr>
          <p:cNvSpPr txBox="1"/>
          <p:nvPr/>
        </p:nvSpPr>
        <p:spPr>
          <a:xfrm>
            <a:off x="9069659" y="1582966"/>
            <a:ext cx="2284141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/>
          </a:p>
          <a:p>
            <a:r>
              <a:rPr lang="en-US" sz="1400" dirty="0"/>
              <a:t>Crew – Rye Painter</a:t>
            </a:r>
          </a:p>
          <a:p>
            <a:r>
              <a:rPr lang="en-US" sz="1400" dirty="0"/>
              <a:t>Crew – Erin Smith</a:t>
            </a:r>
          </a:p>
          <a:p>
            <a:r>
              <a:rPr lang="en-US" sz="1400" dirty="0"/>
              <a:t>Crew – Greg Neal</a:t>
            </a:r>
          </a:p>
          <a:p>
            <a:r>
              <a:rPr lang="en-US" sz="1400" dirty="0"/>
              <a:t>Crew - </a:t>
            </a:r>
          </a:p>
          <a:p>
            <a:r>
              <a:rPr lang="en-US" sz="1400" dirty="0"/>
              <a:t>Crew – </a:t>
            </a:r>
          </a:p>
          <a:p>
            <a:r>
              <a:rPr lang="en-US" sz="1400" dirty="0"/>
              <a:t>Crew - </a:t>
            </a:r>
          </a:p>
          <a:p>
            <a:endParaRPr lang="en-US" sz="1400" dirty="0"/>
          </a:p>
          <a:p>
            <a:r>
              <a:rPr lang="en-US" sz="1400" dirty="0"/>
              <a:t>Conductor – John Brewington</a:t>
            </a:r>
          </a:p>
          <a:p>
            <a:r>
              <a:rPr lang="en-US" sz="1400" dirty="0"/>
              <a:t>Ex. Director – Michael Williams</a:t>
            </a:r>
          </a:p>
          <a:p>
            <a:r>
              <a:rPr lang="en-US" sz="1400" dirty="0"/>
              <a:t>Operations – Chad McGill</a:t>
            </a:r>
          </a:p>
        </p:txBody>
      </p:sp>
    </p:spTree>
    <p:extLst>
      <p:ext uri="{BB962C8B-B14F-4D97-AF65-F5344CB8AC3E}">
        <p14:creationId xmlns:p14="http://schemas.microsoft.com/office/powerpoint/2010/main" val="4127131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0ABA79-24F8-6F41-84B4-700308C6C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2787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13 July setup Concert Band 2:30 – 5:30/7:30 – 9:30</a:t>
            </a:r>
            <a:br>
              <a:rPr lang="en-US" dirty="0"/>
            </a:br>
            <a:r>
              <a:rPr lang="en-US" dirty="0"/>
              <a:t>Norfolk Collegiate School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F386AF-AF59-3B78-D4B9-913AE586835C}"/>
              </a:ext>
            </a:extLst>
          </p:cNvPr>
          <p:cNvSpPr/>
          <p:nvPr/>
        </p:nvSpPr>
        <p:spPr>
          <a:xfrm>
            <a:off x="9836952" y="1676796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DDDD3D-1B3E-B8A5-EEFF-7357E36992F5}"/>
              </a:ext>
            </a:extLst>
          </p:cNvPr>
          <p:cNvSpPr txBox="1"/>
          <p:nvPr/>
        </p:nvSpPr>
        <p:spPr>
          <a:xfrm>
            <a:off x="10217697" y="1690687"/>
            <a:ext cx="160479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Flute</a:t>
            </a:r>
          </a:p>
          <a:p>
            <a:r>
              <a:rPr lang="en-US" dirty="0"/>
              <a:t>= Clarinet</a:t>
            </a:r>
          </a:p>
          <a:p>
            <a:r>
              <a:rPr lang="en-US" dirty="0"/>
              <a:t>= Oboe</a:t>
            </a:r>
          </a:p>
          <a:p>
            <a:r>
              <a:rPr lang="en-US" dirty="0"/>
              <a:t>= Bassoon</a:t>
            </a:r>
          </a:p>
          <a:p>
            <a:r>
              <a:rPr lang="en-US" dirty="0"/>
              <a:t>= Bass Clarinet</a:t>
            </a:r>
          </a:p>
          <a:p>
            <a:r>
              <a:rPr lang="en-US" dirty="0"/>
              <a:t>= Saxophone</a:t>
            </a:r>
          </a:p>
          <a:p>
            <a:r>
              <a:rPr lang="en-US" dirty="0"/>
              <a:t>= Trumpet</a:t>
            </a:r>
          </a:p>
          <a:p>
            <a:r>
              <a:rPr lang="en-US" dirty="0"/>
              <a:t>= Horn</a:t>
            </a:r>
          </a:p>
          <a:p>
            <a:r>
              <a:rPr lang="en-US" dirty="0"/>
              <a:t>= Euphonium</a:t>
            </a:r>
          </a:p>
          <a:p>
            <a:r>
              <a:rPr lang="en-US" dirty="0"/>
              <a:t>= Trombone</a:t>
            </a:r>
          </a:p>
          <a:p>
            <a:r>
              <a:rPr lang="en-US" dirty="0"/>
              <a:t>= Tuba</a:t>
            </a:r>
          </a:p>
          <a:p>
            <a:r>
              <a:rPr lang="en-US" dirty="0"/>
              <a:t>= Percussion &amp;</a:t>
            </a:r>
          </a:p>
          <a:p>
            <a:r>
              <a:rPr lang="en-US" dirty="0"/>
              <a:t>Rhythm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3586D1-9223-E229-3702-61CE168436DC}"/>
              </a:ext>
            </a:extLst>
          </p:cNvPr>
          <p:cNvSpPr/>
          <p:nvPr/>
        </p:nvSpPr>
        <p:spPr>
          <a:xfrm>
            <a:off x="9840900" y="196255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48B1AE-83F1-EAB6-F0A9-E8ADB7284ED4}"/>
              </a:ext>
            </a:extLst>
          </p:cNvPr>
          <p:cNvSpPr/>
          <p:nvPr/>
        </p:nvSpPr>
        <p:spPr>
          <a:xfrm>
            <a:off x="9848796" y="224831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8035FE-C458-189A-4D9D-093129C60573}"/>
              </a:ext>
            </a:extLst>
          </p:cNvPr>
          <p:cNvSpPr/>
          <p:nvPr/>
        </p:nvSpPr>
        <p:spPr>
          <a:xfrm>
            <a:off x="9847548" y="2534073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7E571A-8C73-15A8-4421-701FEA1CEDD1}"/>
              </a:ext>
            </a:extLst>
          </p:cNvPr>
          <p:cNvSpPr/>
          <p:nvPr/>
        </p:nvSpPr>
        <p:spPr>
          <a:xfrm>
            <a:off x="9850248" y="2810688"/>
            <a:ext cx="304800" cy="252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FB7A33-5AA1-ED8D-49A2-52F78B1492A8}"/>
              </a:ext>
            </a:extLst>
          </p:cNvPr>
          <p:cNvSpPr/>
          <p:nvPr/>
        </p:nvSpPr>
        <p:spPr>
          <a:xfrm>
            <a:off x="9852744" y="3096447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F0F9D7-7DE1-36CC-139B-9A77EE513BEE}"/>
              </a:ext>
            </a:extLst>
          </p:cNvPr>
          <p:cNvSpPr/>
          <p:nvPr/>
        </p:nvSpPr>
        <p:spPr>
          <a:xfrm>
            <a:off x="9860640" y="3382206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DDA24C-2B5C-9814-088B-B5FBD0E2C3AA}"/>
              </a:ext>
            </a:extLst>
          </p:cNvPr>
          <p:cNvSpPr/>
          <p:nvPr/>
        </p:nvSpPr>
        <p:spPr>
          <a:xfrm>
            <a:off x="9854196" y="3667965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8958F8-4472-106F-9EE0-5603C0893518}"/>
              </a:ext>
            </a:extLst>
          </p:cNvPr>
          <p:cNvSpPr/>
          <p:nvPr/>
        </p:nvSpPr>
        <p:spPr>
          <a:xfrm>
            <a:off x="9862087" y="3953724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AA66BD-80ED-31B2-1D1D-1DDB5956FCA3}"/>
              </a:ext>
            </a:extLst>
          </p:cNvPr>
          <p:cNvSpPr/>
          <p:nvPr/>
        </p:nvSpPr>
        <p:spPr>
          <a:xfrm>
            <a:off x="9864588" y="4239483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FDD1AD-D44C-586E-FB4A-9EE80B63386C}"/>
              </a:ext>
            </a:extLst>
          </p:cNvPr>
          <p:cNvSpPr/>
          <p:nvPr/>
        </p:nvSpPr>
        <p:spPr>
          <a:xfrm>
            <a:off x="9863136" y="4525242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E00B81B-20F5-3583-65EF-D66DA62BC66E}"/>
              </a:ext>
            </a:extLst>
          </p:cNvPr>
          <p:cNvSpPr/>
          <p:nvPr/>
        </p:nvSpPr>
        <p:spPr>
          <a:xfrm>
            <a:off x="9858144" y="4811004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C122AEC-01E4-4927-9409-C42020E53693}"/>
              </a:ext>
            </a:extLst>
          </p:cNvPr>
          <p:cNvSpPr/>
          <p:nvPr/>
        </p:nvSpPr>
        <p:spPr>
          <a:xfrm>
            <a:off x="6309742" y="5227051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638A83-4412-C919-E145-DEAA7D5D8099}"/>
              </a:ext>
            </a:extLst>
          </p:cNvPr>
          <p:cNvSpPr/>
          <p:nvPr/>
        </p:nvSpPr>
        <p:spPr>
          <a:xfrm>
            <a:off x="6903976" y="482147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BF26B37-2290-612B-5E95-F9B53CA91F45}"/>
              </a:ext>
            </a:extLst>
          </p:cNvPr>
          <p:cNvSpPr/>
          <p:nvPr/>
        </p:nvSpPr>
        <p:spPr>
          <a:xfrm>
            <a:off x="6873832" y="4449144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6258081-8B03-A482-6E24-771F5DBC8F71}"/>
              </a:ext>
            </a:extLst>
          </p:cNvPr>
          <p:cNvSpPr/>
          <p:nvPr/>
        </p:nvSpPr>
        <p:spPr>
          <a:xfrm>
            <a:off x="6715621" y="4144905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211EA13-75D9-D70E-487C-DB4158B06074}"/>
              </a:ext>
            </a:extLst>
          </p:cNvPr>
          <p:cNvSpPr/>
          <p:nvPr/>
        </p:nvSpPr>
        <p:spPr>
          <a:xfrm>
            <a:off x="3813788" y="482904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F90B114-507F-2CE0-270D-76E8217D97F2}"/>
              </a:ext>
            </a:extLst>
          </p:cNvPr>
          <p:cNvSpPr/>
          <p:nvPr/>
        </p:nvSpPr>
        <p:spPr>
          <a:xfrm>
            <a:off x="3748090" y="523488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1491FFA-9EAA-C870-CDBE-31AFF75337BC}"/>
              </a:ext>
            </a:extLst>
          </p:cNvPr>
          <p:cNvSpPr/>
          <p:nvPr/>
        </p:nvSpPr>
        <p:spPr>
          <a:xfrm>
            <a:off x="4482770" y="4522880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D2F6A6C-0EFF-6A4A-DB28-E1FE341DE5B4}"/>
              </a:ext>
            </a:extLst>
          </p:cNvPr>
          <p:cNvSpPr/>
          <p:nvPr/>
        </p:nvSpPr>
        <p:spPr>
          <a:xfrm>
            <a:off x="4426048" y="4870440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08C0901-4A46-56E0-C0FD-6E2BDBAAF208}"/>
              </a:ext>
            </a:extLst>
          </p:cNvPr>
          <p:cNvSpPr/>
          <p:nvPr/>
        </p:nvSpPr>
        <p:spPr>
          <a:xfrm>
            <a:off x="4389470" y="525788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4FF5F73-B916-C81F-AE8F-32DA62DED6B1}"/>
              </a:ext>
            </a:extLst>
          </p:cNvPr>
          <p:cNvSpPr/>
          <p:nvPr/>
        </p:nvSpPr>
        <p:spPr>
          <a:xfrm>
            <a:off x="5548127" y="437965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27F0CE4-4F3B-8071-025C-46CA56C9E147}"/>
              </a:ext>
            </a:extLst>
          </p:cNvPr>
          <p:cNvSpPr/>
          <p:nvPr/>
        </p:nvSpPr>
        <p:spPr>
          <a:xfrm>
            <a:off x="4941723" y="5234882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C2CF88F-909D-5BE9-A3B6-89B03F3171BA}"/>
              </a:ext>
            </a:extLst>
          </p:cNvPr>
          <p:cNvSpPr/>
          <p:nvPr/>
        </p:nvSpPr>
        <p:spPr>
          <a:xfrm>
            <a:off x="4995611" y="478622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5ED1306-FA36-2A23-958F-3C91C32E48A3}"/>
              </a:ext>
            </a:extLst>
          </p:cNvPr>
          <p:cNvSpPr/>
          <p:nvPr/>
        </p:nvSpPr>
        <p:spPr>
          <a:xfrm>
            <a:off x="6397648" y="3843291"/>
            <a:ext cx="304800" cy="252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CC4F826-FED1-746F-1CBE-100113CF45FE}"/>
              </a:ext>
            </a:extLst>
          </p:cNvPr>
          <p:cNvSpPr/>
          <p:nvPr/>
        </p:nvSpPr>
        <p:spPr>
          <a:xfrm>
            <a:off x="5812114" y="3761554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FF866A8-CE7F-5791-022D-8A41903E52A9}"/>
              </a:ext>
            </a:extLst>
          </p:cNvPr>
          <p:cNvSpPr/>
          <p:nvPr/>
        </p:nvSpPr>
        <p:spPr>
          <a:xfrm>
            <a:off x="4935135" y="3782529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4189EC2-8391-9A6E-DC9B-371C8D625184}"/>
              </a:ext>
            </a:extLst>
          </p:cNvPr>
          <p:cNvSpPr/>
          <p:nvPr/>
        </p:nvSpPr>
        <p:spPr>
          <a:xfrm>
            <a:off x="4537254" y="3768215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B130089-452E-3D99-16B9-BBA3DC4DDCE9}"/>
              </a:ext>
            </a:extLst>
          </p:cNvPr>
          <p:cNvSpPr/>
          <p:nvPr/>
        </p:nvSpPr>
        <p:spPr>
          <a:xfrm>
            <a:off x="3969985" y="3776025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75DCFA9-BAE2-6C91-7311-803D57DF81EE}"/>
              </a:ext>
            </a:extLst>
          </p:cNvPr>
          <p:cNvSpPr/>
          <p:nvPr/>
        </p:nvSpPr>
        <p:spPr>
          <a:xfrm>
            <a:off x="6129331" y="320662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91985E5-1EA8-760F-A219-9981D45516DC}"/>
              </a:ext>
            </a:extLst>
          </p:cNvPr>
          <p:cNvSpPr/>
          <p:nvPr/>
        </p:nvSpPr>
        <p:spPr>
          <a:xfrm>
            <a:off x="6543341" y="319564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0E06729-0D11-8F0E-2256-6EB60EBEB6FA}"/>
              </a:ext>
            </a:extLst>
          </p:cNvPr>
          <p:cNvSpPr/>
          <p:nvPr/>
        </p:nvSpPr>
        <p:spPr>
          <a:xfrm>
            <a:off x="5665850" y="322203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AE9B657-6045-58E1-762E-AF3DF29CD15C}"/>
              </a:ext>
            </a:extLst>
          </p:cNvPr>
          <p:cNvSpPr/>
          <p:nvPr/>
        </p:nvSpPr>
        <p:spPr>
          <a:xfrm>
            <a:off x="5189738" y="322203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2A9E36F-8BC9-B892-AD75-30A30A1A91DE}"/>
              </a:ext>
            </a:extLst>
          </p:cNvPr>
          <p:cNvSpPr/>
          <p:nvPr/>
        </p:nvSpPr>
        <p:spPr>
          <a:xfrm>
            <a:off x="4776250" y="320662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3541B2D-2670-22FA-AE44-826430ACFBAB}"/>
              </a:ext>
            </a:extLst>
          </p:cNvPr>
          <p:cNvSpPr/>
          <p:nvPr/>
        </p:nvSpPr>
        <p:spPr>
          <a:xfrm>
            <a:off x="4318932" y="3222571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8350677-7F0A-C734-97F9-5E26690C40BC}"/>
              </a:ext>
            </a:extLst>
          </p:cNvPr>
          <p:cNvSpPr/>
          <p:nvPr/>
        </p:nvSpPr>
        <p:spPr>
          <a:xfrm>
            <a:off x="7587005" y="5234880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D412ABD-62DC-4CB9-DFBD-8BC120FD54F4}"/>
              </a:ext>
            </a:extLst>
          </p:cNvPr>
          <p:cNvSpPr/>
          <p:nvPr/>
        </p:nvSpPr>
        <p:spPr>
          <a:xfrm>
            <a:off x="8355362" y="483942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97705842-6992-79AB-CB96-D7050A1054DD}"/>
              </a:ext>
            </a:extLst>
          </p:cNvPr>
          <p:cNvSpPr/>
          <p:nvPr/>
        </p:nvSpPr>
        <p:spPr>
          <a:xfrm>
            <a:off x="8362963" y="5214253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055AAF8-9636-7D40-97ED-211EFC99D258}"/>
              </a:ext>
            </a:extLst>
          </p:cNvPr>
          <p:cNvSpPr/>
          <p:nvPr/>
        </p:nvSpPr>
        <p:spPr>
          <a:xfrm>
            <a:off x="7050105" y="3256081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47CD6902-898E-60C6-381F-395574B95251}"/>
              </a:ext>
            </a:extLst>
          </p:cNvPr>
          <p:cNvSpPr/>
          <p:nvPr/>
        </p:nvSpPr>
        <p:spPr>
          <a:xfrm>
            <a:off x="7947582" y="3591042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07529D2-BD0C-1B49-1BB5-8BA7CD4C3289}"/>
              </a:ext>
            </a:extLst>
          </p:cNvPr>
          <p:cNvSpPr/>
          <p:nvPr/>
        </p:nvSpPr>
        <p:spPr>
          <a:xfrm>
            <a:off x="3103228" y="438721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2FDEF76-F8B7-9628-325C-256F621E167F}"/>
              </a:ext>
            </a:extLst>
          </p:cNvPr>
          <p:cNvSpPr/>
          <p:nvPr/>
        </p:nvSpPr>
        <p:spPr>
          <a:xfrm>
            <a:off x="7859873" y="3062937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6FDC400-9ED5-5708-4818-85F77058E2FD}"/>
              </a:ext>
            </a:extLst>
          </p:cNvPr>
          <p:cNvSpPr/>
          <p:nvPr/>
        </p:nvSpPr>
        <p:spPr>
          <a:xfrm>
            <a:off x="8393790" y="272945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6D13990B-9174-B65C-DF38-7C32DB339A31}"/>
              </a:ext>
            </a:extLst>
          </p:cNvPr>
          <p:cNvSpPr/>
          <p:nvPr/>
        </p:nvSpPr>
        <p:spPr>
          <a:xfrm>
            <a:off x="7557027" y="282795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046B5C3-ACAF-2288-792C-BF9FC6EA3022}"/>
              </a:ext>
            </a:extLst>
          </p:cNvPr>
          <p:cNvSpPr/>
          <p:nvPr/>
        </p:nvSpPr>
        <p:spPr>
          <a:xfrm>
            <a:off x="8161440" y="2967916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2A10374-28E7-ED93-4EF2-0895BADC7306}"/>
              </a:ext>
            </a:extLst>
          </p:cNvPr>
          <p:cNvSpPr/>
          <p:nvPr/>
        </p:nvSpPr>
        <p:spPr>
          <a:xfrm>
            <a:off x="6309742" y="4784751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EE5217B-9DAE-BB79-DE42-4AA462E9A037}"/>
              </a:ext>
            </a:extLst>
          </p:cNvPr>
          <p:cNvSpPr/>
          <p:nvPr/>
        </p:nvSpPr>
        <p:spPr>
          <a:xfrm>
            <a:off x="7411903" y="3449900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FFA5AFA-53FF-2866-D261-9A87011AEFE4}"/>
              </a:ext>
            </a:extLst>
          </p:cNvPr>
          <p:cNvSpPr/>
          <p:nvPr/>
        </p:nvSpPr>
        <p:spPr>
          <a:xfrm>
            <a:off x="8264310" y="4524969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7D33067-BC27-1CC8-309F-439DB3E3DA2E}"/>
              </a:ext>
            </a:extLst>
          </p:cNvPr>
          <p:cNvSpPr/>
          <p:nvPr/>
        </p:nvSpPr>
        <p:spPr>
          <a:xfrm>
            <a:off x="8250514" y="4013803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5632CC2-BDAF-C5AD-EFAC-4E6746D156B3}"/>
              </a:ext>
            </a:extLst>
          </p:cNvPr>
          <p:cNvSpPr/>
          <p:nvPr/>
        </p:nvSpPr>
        <p:spPr>
          <a:xfrm>
            <a:off x="7580016" y="4796886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F396C5-3565-F888-3326-1F9B1BA379A4}"/>
              </a:ext>
            </a:extLst>
          </p:cNvPr>
          <p:cNvSpPr/>
          <p:nvPr/>
        </p:nvSpPr>
        <p:spPr>
          <a:xfrm>
            <a:off x="7520845" y="4294618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519BE90-F079-6826-C663-8D4D6913C965}"/>
              </a:ext>
            </a:extLst>
          </p:cNvPr>
          <p:cNvSpPr/>
          <p:nvPr/>
        </p:nvSpPr>
        <p:spPr>
          <a:xfrm>
            <a:off x="7310180" y="3892393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98AA3FE-2475-2130-D579-58A517533185}"/>
              </a:ext>
            </a:extLst>
          </p:cNvPr>
          <p:cNvSpPr/>
          <p:nvPr/>
        </p:nvSpPr>
        <p:spPr>
          <a:xfrm>
            <a:off x="6906201" y="519380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B753126-065E-A42F-D39F-A2681A615E84}"/>
              </a:ext>
            </a:extLst>
          </p:cNvPr>
          <p:cNvSpPr/>
          <p:nvPr/>
        </p:nvSpPr>
        <p:spPr>
          <a:xfrm>
            <a:off x="5992585" y="4431816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D0EE6C7-8FBE-BAED-9F3E-5D52743F2EB1}"/>
              </a:ext>
            </a:extLst>
          </p:cNvPr>
          <p:cNvSpPr/>
          <p:nvPr/>
        </p:nvSpPr>
        <p:spPr>
          <a:xfrm>
            <a:off x="5113373" y="4395470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21AB779-F0B8-7BA2-F80A-A1D3F28EC89C}"/>
              </a:ext>
            </a:extLst>
          </p:cNvPr>
          <p:cNvSpPr/>
          <p:nvPr/>
        </p:nvSpPr>
        <p:spPr>
          <a:xfrm>
            <a:off x="3941502" y="4449144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1E8FE04-BB4D-0EFC-D40D-2C04D3002E80}"/>
              </a:ext>
            </a:extLst>
          </p:cNvPr>
          <p:cNvSpPr/>
          <p:nvPr/>
        </p:nvSpPr>
        <p:spPr>
          <a:xfrm>
            <a:off x="4070111" y="4165296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722DD7D-22CF-B2DD-B08F-8D7939A1EFC4}"/>
              </a:ext>
            </a:extLst>
          </p:cNvPr>
          <p:cNvSpPr/>
          <p:nvPr/>
        </p:nvSpPr>
        <p:spPr>
          <a:xfrm>
            <a:off x="6868021" y="268456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2C9606E-5636-CCDC-6D04-234CCA3FBF9F}"/>
              </a:ext>
            </a:extLst>
          </p:cNvPr>
          <p:cNvSpPr/>
          <p:nvPr/>
        </p:nvSpPr>
        <p:spPr>
          <a:xfrm>
            <a:off x="6067264" y="2685998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CFB9A45-5C63-F037-D7CC-D6470601C0F3}"/>
              </a:ext>
            </a:extLst>
          </p:cNvPr>
          <p:cNvSpPr/>
          <p:nvPr/>
        </p:nvSpPr>
        <p:spPr>
          <a:xfrm>
            <a:off x="5428164" y="266470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AB68E43-5FC0-658F-4B0B-E7A07E3C3836}"/>
              </a:ext>
            </a:extLst>
          </p:cNvPr>
          <p:cNvSpPr/>
          <p:nvPr/>
        </p:nvSpPr>
        <p:spPr>
          <a:xfrm>
            <a:off x="4857383" y="268456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0344206-1CBD-773F-D09C-011088E41C03}"/>
              </a:ext>
            </a:extLst>
          </p:cNvPr>
          <p:cNvSpPr/>
          <p:nvPr/>
        </p:nvSpPr>
        <p:spPr>
          <a:xfrm>
            <a:off x="3346371" y="370147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F67963E-E079-70FD-E2F9-D624C8CD250E}"/>
              </a:ext>
            </a:extLst>
          </p:cNvPr>
          <p:cNvSpPr/>
          <p:nvPr/>
        </p:nvSpPr>
        <p:spPr>
          <a:xfrm>
            <a:off x="3726569" y="300761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FA18B54-EA5E-4348-A366-AF2C173E90E2}"/>
              </a:ext>
            </a:extLst>
          </p:cNvPr>
          <p:cNvSpPr/>
          <p:nvPr/>
        </p:nvSpPr>
        <p:spPr>
          <a:xfrm>
            <a:off x="4678619" y="4205973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B1229CA-D785-DE17-D792-10C72C366777}"/>
              </a:ext>
            </a:extLst>
          </p:cNvPr>
          <p:cNvSpPr/>
          <p:nvPr/>
        </p:nvSpPr>
        <p:spPr>
          <a:xfrm>
            <a:off x="5389915" y="3813977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B23888A-DFFE-CC45-D8EB-BCAEACC451EC}"/>
              </a:ext>
            </a:extLst>
          </p:cNvPr>
          <p:cNvSpPr/>
          <p:nvPr/>
        </p:nvSpPr>
        <p:spPr>
          <a:xfrm>
            <a:off x="2859257" y="5200601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08644F3-5CA0-CAB5-1D4A-04819A6D5798}"/>
              </a:ext>
            </a:extLst>
          </p:cNvPr>
          <p:cNvSpPr/>
          <p:nvPr/>
        </p:nvSpPr>
        <p:spPr>
          <a:xfrm>
            <a:off x="3062820" y="2558438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211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0ABA79-24F8-6F41-84B4-700308C6C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27871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14 July setup Concert Band 7:30 – 9:30</a:t>
            </a:r>
            <a:br>
              <a:rPr lang="en-US" dirty="0"/>
            </a:br>
            <a:r>
              <a:rPr lang="en-US" dirty="0"/>
              <a:t>Indian River High School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F386AF-AF59-3B78-D4B9-913AE586835C}"/>
              </a:ext>
            </a:extLst>
          </p:cNvPr>
          <p:cNvSpPr/>
          <p:nvPr/>
        </p:nvSpPr>
        <p:spPr>
          <a:xfrm>
            <a:off x="9836952" y="1676796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DDDD3D-1B3E-B8A5-EEFF-7357E36992F5}"/>
              </a:ext>
            </a:extLst>
          </p:cNvPr>
          <p:cNvSpPr txBox="1"/>
          <p:nvPr/>
        </p:nvSpPr>
        <p:spPr>
          <a:xfrm>
            <a:off x="10217697" y="1690687"/>
            <a:ext cx="160479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Flute</a:t>
            </a:r>
          </a:p>
          <a:p>
            <a:r>
              <a:rPr lang="en-US" dirty="0"/>
              <a:t>= Clarinet</a:t>
            </a:r>
          </a:p>
          <a:p>
            <a:r>
              <a:rPr lang="en-US" dirty="0"/>
              <a:t>= Oboe</a:t>
            </a:r>
          </a:p>
          <a:p>
            <a:r>
              <a:rPr lang="en-US" dirty="0"/>
              <a:t>= Bassoon</a:t>
            </a:r>
          </a:p>
          <a:p>
            <a:r>
              <a:rPr lang="en-US" dirty="0"/>
              <a:t>= Bass Clarinet</a:t>
            </a:r>
          </a:p>
          <a:p>
            <a:r>
              <a:rPr lang="en-US" dirty="0"/>
              <a:t>= Saxophone</a:t>
            </a:r>
          </a:p>
          <a:p>
            <a:r>
              <a:rPr lang="en-US" dirty="0"/>
              <a:t>= Trumpet</a:t>
            </a:r>
          </a:p>
          <a:p>
            <a:r>
              <a:rPr lang="en-US" dirty="0"/>
              <a:t>= Horn</a:t>
            </a:r>
          </a:p>
          <a:p>
            <a:r>
              <a:rPr lang="en-US" dirty="0"/>
              <a:t>= Euphonium</a:t>
            </a:r>
          </a:p>
          <a:p>
            <a:r>
              <a:rPr lang="en-US" dirty="0"/>
              <a:t>= Trombone</a:t>
            </a:r>
          </a:p>
          <a:p>
            <a:r>
              <a:rPr lang="en-US" dirty="0"/>
              <a:t>= Tuba</a:t>
            </a:r>
          </a:p>
          <a:p>
            <a:r>
              <a:rPr lang="en-US" dirty="0"/>
              <a:t>= Percussion &amp;</a:t>
            </a:r>
          </a:p>
          <a:p>
            <a:r>
              <a:rPr lang="en-US" dirty="0"/>
              <a:t>Rhythm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3586D1-9223-E229-3702-61CE168436DC}"/>
              </a:ext>
            </a:extLst>
          </p:cNvPr>
          <p:cNvSpPr/>
          <p:nvPr/>
        </p:nvSpPr>
        <p:spPr>
          <a:xfrm>
            <a:off x="9840900" y="196255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48B1AE-83F1-EAB6-F0A9-E8ADB7284ED4}"/>
              </a:ext>
            </a:extLst>
          </p:cNvPr>
          <p:cNvSpPr/>
          <p:nvPr/>
        </p:nvSpPr>
        <p:spPr>
          <a:xfrm>
            <a:off x="9848796" y="224831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8035FE-C458-189A-4D9D-093129C60573}"/>
              </a:ext>
            </a:extLst>
          </p:cNvPr>
          <p:cNvSpPr/>
          <p:nvPr/>
        </p:nvSpPr>
        <p:spPr>
          <a:xfrm>
            <a:off x="9847548" y="2534073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7E571A-8C73-15A8-4421-701FEA1CEDD1}"/>
              </a:ext>
            </a:extLst>
          </p:cNvPr>
          <p:cNvSpPr/>
          <p:nvPr/>
        </p:nvSpPr>
        <p:spPr>
          <a:xfrm>
            <a:off x="9850248" y="2810688"/>
            <a:ext cx="304800" cy="252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FB7A33-5AA1-ED8D-49A2-52F78B1492A8}"/>
              </a:ext>
            </a:extLst>
          </p:cNvPr>
          <p:cNvSpPr/>
          <p:nvPr/>
        </p:nvSpPr>
        <p:spPr>
          <a:xfrm>
            <a:off x="9852744" y="3096447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F0F9D7-7DE1-36CC-139B-9A77EE513BEE}"/>
              </a:ext>
            </a:extLst>
          </p:cNvPr>
          <p:cNvSpPr/>
          <p:nvPr/>
        </p:nvSpPr>
        <p:spPr>
          <a:xfrm>
            <a:off x="9860640" y="3382206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DDA24C-2B5C-9814-088B-B5FBD0E2C3AA}"/>
              </a:ext>
            </a:extLst>
          </p:cNvPr>
          <p:cNvSpPr/>
          <p:nvPr/>
        </p:nvSpPr>
        <p:spPr>
          <a:xfrm>
            <a:off x="9854196" y="3667965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8958F8-4472-106F-9EE0-5603C0893518}"/>
              </a:ext>
            </a:extLst>
          </p:cNvPr>
          <p:cNvSpPr/>
          <p:nvPr/>
        </p:nvSpPr>
        <p:spPr>
          <a:xfrm>
            <a:off x="9862087" y="3953724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AA66BD-80ED-31B2-1D1D-1DDB5956FCA3}"/>
              </a:ext>
            </a:extLst>
          </p:cNvPr>
          <p:cNvSpPr/>
          <p:nvPr/>
        </p:nvSpPr>
        <p:spPr>
          <a:xfrm>
            <a:off x="9864588" y="4239483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FDD1AD-D44C-586E-FB4A-9EE80B63386C}"/>
              </a:ext>
            </a:extLst>
          </p:cNvPr>
          <p:cNvSpPr/>
          <p:nvPr/>
        </p:nvSpPr>
        <p:spPr>
          <a:xfrm>
            <a:off x="9863136" y="4525242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E00B81B-20F5-3583-65EF-D66DA62BC66E}"/>
              </a:ext>
            </a:extLst>
          </p:cNvPr>
          <p:cNvSpPr/>
          <p:nvPr/>
        </p:nvSpPr>
        <p:spPr>
          <a:xfrm>
            <a:off x="9858144" y="4811004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C122AEC-01E4-4927-9409-C42020E53693}"/>
              </a:ext>
            </a:extLst>
          </p:cNvPr>
          <p:cNvSpPr/>
          <p:nvPr/>
        </p:nvSpPr>
        <p:spPr>
          <a:xfrm>
            <a:off x="6309742" y="5227051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638A83-4412-C919-E145-DEAA7D5D8099}"/>
              </a:ext>
            </a:extLst>
          </p:cNvPr>
          <p:cNvSpPr/>
          <p:nvPr/>
        </p:nvSpPr>
        <p:spPr>
          <a:xfrm>
            <a:off x="6903976" y="482147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BF26B37-2290-612B-5E95-F9B53CA91F45}"/>
              </a:ext>
            </a:extLst>
          </p:cNvPr>
          <p:cNvSpPr/>
          <p:nvPr/>
        </p:nvSpPr>
        <p:spPr>
          <a:xfrm>
            <a:off x="6873832" y="4449144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6258081-8B03-A482-6E24-771F5DBC8F71}"/>
              </a:ext>
            </a:extLst>
          </p:cNvPr>
          <p:cNvSpPr/>
          <p:nvPr/>
        </p:nvSpPr>
        <p:spPr>
          <a:xfrm>
            <a:off x="6715621" y="4144905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211EA13-75D9-D70E-487C-DB4158B06074}"/>
              </a:ext>
            </a:extLst>
          </p:cNvPr>
          <p:cNvSpPr/>
          <p:nvPr/>
        </p:nvSpPr>
        <p:spPr>
          <a:xfrm>
            <a:off x="3813788" y="482904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F90B114-507F-2CE0-270D-76E8217D97F2}"/>
              </a:ext>
            </a:extLst>
          </p:cNvPr>
          <p:cNvSpPr/>
          <p:nvPr/>
        </p:nvSpPr>
        <p:spPr>
          <a:xfrm>
            <a:off x="3748090" y="523488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1491FFA-9EAA-C870-CDBE-31AFF75337BC}"/>
              </a:ext>
            </a:extLst>
          </p:cNvPr>
          <p:cNvSpPr/>
          <p:nvPr/>
        </p:nvSpPr>
        <p:spPr>
          <a:xfrm>
            <a:off x="4482770" y="4522880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D2F6A6C-0EFF-6A4A-DB28-E1FE341DE5B4}"/>
              </a:ext>
            </a:extLst>
          </p:cNvPr>
          <p:cNvSpPr/>
          <p:nvPr/>
        </p:nvSpPr>
        <p:spPr>
          <a:xfrm>
            <a:off x="4426048" y="4870440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08C0901-4A46-56E0-C0FD-6E2BDBAAF208}"/>
              </a:ext>
            </a:extLst>
          </p:cNvPr>
          <p:cNvSpPr/>
          <p:nvPr/>
        </p:nvSpPr>
        <p:spPr>
          <a:xfrm>
            <a:off x="4389470" y="525788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4FF5F73-B916-C81F-AE8F-32DA62DED6B1}"/>
              </a:ext>
            </a:extLst>
          </p:cNvPr>
          <p:cNvSpPr/>
          <p:nvPr/>
        </p:nvSpPr>
        <p:spPr>
          <a:xfrm>
            <a:off x="5548127" y="437965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27F0CE4-4F3B-8071-025C-46CA56C9E147}"/>
              </a:ext>
            </a:extLst>
          </p:cNvPr>
          <p:cNvSpPr/>
          <p:nvPr/>
        </p:nvSpPr>
        <p:spPr>
          <a:xfrm>
            <a:off x="4941723" y="5234882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C2CF88F-909D-5BE9-A3B6-89B03F3171BA}"/>
              </a:ext>
            </a:extLst>
          </p:cNvPr>
          <p:cNvSpPr/>
          <p:nvPr/>
        </p:nvSpPr>
        <p:spPr>
          <a:xfrm>
            <a:off x="4995611" y="478622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5ED1306-FA36-2A23-958F-3C91C32E48A3}"/>
              </a:ext>
            </a:extLst>
          </p:cNvPr>
          <p:cNvSpPr/>
          <p:nvPr/>
        </p:nvSpPr>
        <p:spPr>
          <a:xfrm>
            <a:off x="6397648" y="3843291"/>
            <a:ext cx="304800" cy="252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CC4F826-FED1-746F-1CBE-100113CF45FE}"/>
              </a:ext>
            </a:extLst>
          </p:cNvPr>
          <p:cNvSpPr/>
          <p:nvPr/>
        </p:nvSpPr>
        <p:spPr>
          <a:xfrm>
            <a:off x="5812114" y="3761554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FF866A8-CE7F-5791-022D-8A41903E52A9}"/>
              </a:ext>
            </a:extLst>
          </p:cNvPr>
          <p:cNvSpPr/>
          <p:nvPr/>
        </p:nvSpPr>
        <p:spPr>
          <a:xfrm>
            <a:off x="4935135" y="3782529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4189EC2-8391-9A6E-DC9B-371C8D625184}"/>
              </a:ext>
            </a:extLst>
          </p:cNvPr>
          <p:cNvSpPr/>
          <p:nvPr/>
        </p:nvSpPr>
        <p:spPr>
          <a:xfrm>
            <a:off x="4537254" y="3768215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B130089-452E-3D99-16B9-BBA3DC4DDCE9}"/>
              </a:ext>
            </a:extLst>
          </p:cNvPr>
          <p:cNvSpPr/>
          <p:nvPr/>
        </p:nvSpPr>
        <p:spPr>
          <a:xfrm>
            <a:off x="3969985" y="3776025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75DCFA9-BAE2-6C91-7311-803D57DF81EE}"/>
              </a:ext>
            </a:extLst>
          </p:cNvPr>
          <p:cNvSpPr/>
          <p:nvPr/>
        </p:nvSpPr>
        <p:spPr>
          <a:xfrm>
            <a:off x="6129331" y="320662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91985E5-1EA8-760F-A219-9981D45516DC}"/>
              </a:ext>
            </a:extLst>
          </p:cNvPr>
          <p:cNvSpPr/>
          <p:nvPr/>
        </p:nvSpPr>
        <p:spPr>
          <a:xfrm>
            <a:off x="6543341" y="319564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0E06729-0D11-8F0E-2256-6EB60EBEB6FA}"/>
              </a:ext>
            </a:extLst>
          </p:cNvPr>
          <p:cNvSpPr/>
          <p:nvPr/>
        </p:nvSpPr>
        <p:spPr>
          <a:xfrm>
            <a:off x="5665850" y="322203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AE9B657-6045-58E1-762E-AF3DF29CD15C}"/>
              </a:ext>
            </a:extLst>
          </p:cNvPr>
          <p:cNvSpPr/>
          <p:nvPr/>
        </p:nvSpPr>
        <p:spPr>
          <a:xfrm>
            <a:off x="5189738" y="322203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2A9E36F-8BC9-B892-AD75-30A30A1A91DE}"/>
              </a:ext>
            </a:extLst>
          </p:cNvPr>
          <p:cNvSpPr/>
          <p:nvPr/>
        </p:nvSpPr>
        <p:spPr>
          <a:xfrm>
            <a:off x="4776250" y="320662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3541B2D-2670-22FA-AE44-826430ACFBAB}"/>
              </a:ext>
            </a:extLst>
          </p:cNvPr>
          <p:cNvSpPr/>
          <p:nvPr/>
        </p:nvSpPr>
        <p:spPr>
          <a:xfrm>
            <a:off x="4318932" y="3222571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8350677-7F0A-C734-97F9-5E26690C40BC}"/>
              </a:ext>
            </a:extLst>
          </p:cNvPr>
          <p:cNvSpPr/>
          <p:nvPr/>
        </p:nvSpPr>
        <p:spPr>
          <a:xfrm>
            <a:off x="7587005" y="5234880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D412ABD-62DC-4CB9-DFBD-8BC120FD54F4}"/>
              </a:ext>
            </a:extLst>
          </p:cNvPr>
          <p:cNvSpPr/>
          <p:nvPr/>
        </p:nvSpPr>
        <p:spPr>
          <a:xfrm>
            <a:off x="8355362" y="483942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97705842-6992-79AB-CB96-D7050A1054DD}"/>
              </a:ext>
            </a:extLst>
          </p:cNvPr>
          <p:cNvSpPr/>
          <p:nvPr/>
        </p:nvSpPr>
        <p:spPr>
          <a:xfrm>
            <a:off x="8362963" y="5214253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055AAF8-9636-7D40-97ED-211EFC99D258}"/>
              </a:ext>
            </a:extLst>
          </p:cNvPr>
          <p:cNvSpPr/>
          <p:nvPr/>
        </p:nvSpPr>
        <p:spPr>
          <a:xfrm>
            <a:off x="7050105" y="3256081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47CD6902-898E-60C6-381F-395574B95251}"/>
              </a:ext>
            </a:extLst>
          </p:cNvPr>
          <p:cNvSpPr/>
          <p:nvPr/>
        </p:nvSpPr>
        <p:spPr>
          <a:xfrm>
            <a:off x="7947582" y="3591042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07529D2-BD0C-1B49-1BB5-8BA7CD4C3289}"/>
              </a:ext>
            </a:extLst>
          </p:cNvPr>
          <p:cNvSpPr/>
          <p:nvPr/>
        </p:nvSpPr>
        <p:spPr>
          <a:xfrm>
            <a:off x="3103228" y="438721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2FDEF76-F8B7-9628-325C-256F621E167F}"/>
              </a:ext>
            </a:extLst>
          </p:cNvPr>
          <p:cNvSpPr/>
          <p:nvPr/>
        </p:nvSpPr>
        <p:spPr>
          <a:xfrm>
            <a:off x="7859873" y="3062937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6FDC400-9ED5-5708-4818-85F77058E2FD}"/>
              </a:ext>
            </a:extLst>
          </p:cNvPr>
          <p:cNvSpPr/>
          <p:nvPr/>
        </p:nvSpPr>
        <p:spPr>
          <a:xfrm>
            <a:off x="8393790" y="272945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6D13990B-9174-B65C-DF38-7C32DB339A31}"/>
              </a:ext>
            </a:extLst>
          </p:cNvPr>
          <p:cNvSpPr/>
          <p:nvPr/>
        </p:nvSpPr>
        <p:spPr>
          <a:xfrm>
            <a:off x="7557027" y="282795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046B5C3-ACAF-2288-792C-BF9FC6EA3022}"/>
              </a:ext>
            </a:extLst>
          </p:cNvPr>
          <p:cNvSpPr/>
          <p:nvPr/>
        </p:nvSpPr>
        <p:spPr>
          <a:xfrm>
            <a:off x="8161440" y="2967916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2A10374-28E7-ED93-4EF2-0895BADC7306}"/>
              </a:ext>
            </a:extLst>
          </p:cNvPr>
          <p:cNvSpPr/>
          <p:nvPr/>
        </p:nvSpPr>
        <p:spPr>
          <a:xfrm>
            <a:off x="6309742" y="4784751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EE5217B-9DAE-BB79-DE42-4AA462E9A037}"/>
              </a:ext>
            </a:extLst>
          </p:cNvPr>
          <p:cNvSpPr/>
          <p:nvPr/>
        </p:nvSpPr>
        <p:spPr>
          <a:xfrm>
            <a:off x="7411903" y="3449900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FFA5AFA-53FF-2866-D261-9A87011AEFE4}"/>
              </a:ext>
            </a:extLst>
          </p:cNvPr>
          <p:cNvSpPr/>
          <p:nvPr/>
        </p:nvSpPr>
        <p:spPr>
          <a:xfrm>
            <a:off x="8264310" y="4524969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7D33067-BC27-1CC8-309F-439DB3E3DA2E}"/>
              </a:ext>
            </a:extLst>
          </p:cNvPr>
          <p:cNvSpPr/>
          <p:nvPr/>
        </p:nvSpPr>
        <p:spPr>
          <a:xfrm>
            <a:off x="8250514" y="4013803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5632CC2-BDAF-C5AD-EFAC-4E6746D156B3}"/>
              </a:ext>
            </a:extLst>
          </p:cNvPr>
          <p:cNvSpPr/>
          <p:nvPr/>
        </p:nvSpPr>
        <p:spPr>
          <a:xfrm>
            <a:off x="7580016" y="4796886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F396C5-3565-F888-3326-1F9B1BA379A4}"/>
              </a:ext>
            </a:extLst>
          </p:cNvPr>
          <p:cNvSpPr/>
          <p:nvPr/>
        </p:nvSpPr>
        <p:spPr>
          <a:xfrm>
            <a:off x="7520845" y="4294618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519BE90-F079-6826-C663-8D4D6913C965}"/>
              </a:ext>
            </a:extLst>
          </p:cNvPr>
          <p:cNvSpPr/>
          <p:nvPr/>
        </p:nvSpPr>
        <p:spPr>
          <a:xfrm>
            <a:off x="7310180" y="3892393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98AA3FE-2475-2130-D579-58A517533185}"/>
              </a:ext>
            </a:extLst>
          </p:cNvPr>
          <p:cNvSpPr/>
          <p:nvPr/>
        </p:nvSpPr>
        <p:spPr>
          <a:xfrm>
            <a:off x="6906201" y="519380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B753126-065E-A42F-D39F-A2681A615E84}"/>
              </a:ext>
            </a:extLst>
          </p:cNvPr>
          <p:cNvSpPr/>
          <p:nvPr/>
        </p:nvSpPr>
        <p:spPr>
          <a:xfrm>
            <a:off x="5992585" y="4431816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D0EE6C7-8FBE-BAED-9F3E-5D52743F2EB1}"/>
              </a:ext>
            </a:extLst>
          </p:cNvPr>
          <p:cNvSpPr/>
          <p:nvPr/>
        </p:nvSpPr>
        <p:spPr>
          <a:xfrm>
            <a:off x="5113373" y="4395470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21AB779-F0B8-7BA2-F80A-A1D3F28EC89C}"/>
              </a:ext>
            </a:extLst>
          </p:cNvPr>
          <p:cNvSpPr/>
          <p:nvPr/>
        </p:nvSpPr>
        <p:spPr>
          <a:xfrm>
            <a:off x="3941502" y="4449144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722DD7D-22CF-B2DD-B08F-8D7939A1EFC4}"/>
              </a:ext>
            </a:extLst>
          </p:cNvPr>
          <p:cNvSpPr/>
          <p:nvPr/>
        </p:nvSpPr>
        <p:spPr>
          <a:xfrm>
            <a:off x="6868021" y="268456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2C9606E-5636-CCDC-6D04-234CCA3FBF9F}"/>
              </a:ext>
            </a:extLst>
          </p:cNvPr>
          <p:cNvSpPr/>
          <p:nvPr/>
        </p:nvSpPr>
        <p:spPr>
          <a:xfrm>
            <a:off x="6067264" y="2685998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CFB9A45-5C63-F037-D7CC-D6470601C0F3}"/>
              </a:ext>
            </a:extLst>
          </p:cNvPr>
          <p:cNvSpPr/>
          <p:nvPr/>
        </p:nvSpPr>
        <p:spPr>
          <a:xfrm>
            <a:off x="5428164" y="266470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AB68E43-5FC0-658F-4B0B-E7A07E3C3836}"/>
              </a:ext>
            </a:extLst>
          </p:cNvPr>
          <p:cNvSpPr/>
          <p:nvPr/>
        </p:nvSpPr>
        <p:spPr>
          <a:xfrm>
            <a:off x="4857383" y="268456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0344206-1CBD-773F-D09C-011088E41C03}"/>
              </a:ext>
            </a:extLst>
          </p:cNvPr>
          <p:cNvSpPr/>
          <p:nvPr/>
        </p:nvSpPr>
        <p:spPr>
          <a:xfrm>
            <a:off x="3346371" y="370147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F67963E-E079-70FD-E2F9-D624C8CD250E}"/>
              </a:ext>
            </a:extLst>
          </p:cNvPr>
          <p:cNvSpPr/>
          <p:nvPr/>
        </p:nvSpPr>
        <p:spPr>
          <a:xfrm>
            <a:off x="3726569" y="300761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FA18B54-EA5E-4348-A366-AF2C173E90E2}"/>
              </a:ext>
            </a:extLst>
          </p:cNvPr>
          <p:cNvSpPr/>
          <p:nvPr/>
        </p:nvSpPr>
        <p:spPr>
          <a:xfrm>
            <a:off x="4678619" y="4205973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B1229CA-D785-DE17-D792-10C72C366777}"/>
              </a:ext>
            </a:extLst>
          </p:cNvPr>
          <p:cNvSpPr/>
          <p:nvPr/>
        </p:nvSpPr>
        <p:spPr>
          <a:xfrm>
            <a:off x="5389915" y="3813977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AE82AE6-ED5D-1EFE-33B7-BCF75B2DFCDB}"/>
              </a:ext>
            </a:extLst>
          </p:cNvPr>
          <p:cNvSpPr/>
          <p:nvPr/>
        </p:nvSpPr>
        <p:spPr>
          <a:xfrm>
            <a:off x="2950828" y="519380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F10FF14-E34F-FA88-6AD5-1CE1D38B8632}"/>
              </a:ext>
            </a:extLst>
          </p:cNvPr>
          <p:cNvSpPr/>
          <p:nvPr/>
        </p:nvSpPr>
        <p:spPr>
          <a:xfrm>
            <a:off x="2968787" y="2678387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93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0ABA79-24F8-6F41-84B4-700308C6C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27871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15 July setup Concert Band 7:30 – 9:30</a:t>
            </a:r>
            <a:br>
              <a:rPr lang="en-US" dirty="0"/>
            </a:br>
            <a:r>
              <a:rPr lang="en-US" dirty="0"/>
              <a:t>24</a:t>
            </a:r>
            <a:r>
              <a:rPr lang="en-US" baseline="30000" dirty="0"/>
              <a:t>th</a:t>
            </a:r>
            <a:r>
              <a:rPr lang="en-US" dirty="0"/>
              <a:t> Street Stage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F386AF-AF59-3B78-D4B9-913AE586835C}"/>
              </a:ext>
            </a:extLst>
          </p:cNvPr>
          <p:cNvSpPr/>
          <p:nvPr/>
        </p:nvSpPr>
        <p:spPr>
          <a:xfrm>
            <a:off x="9836952" y="1676796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DDDD3D-1B3E-B8A5-EEFF-7357E36992F5}"/>
              </a:ext>
            </a:extLst>
          </p:cNvPr>
          <p:cNvSpPr txBox="1"/>
          <p:nvPr/>
        </p:nvSpPr>
        <p:spPr>
          <a:xfrm>
            <a:off x="10217697" y="1690687"/>
            <a:ext cx="160479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Flute</a:t>
            </a:r>
          </a:p>
          <a:p>
            <a:r>
              <a:rPr lang="en-US" dirty="0"/>
              <a:t>= Clarinet</a:t>
            </a:r>
          </a:p>
          <a:p>
            <a:r>
              <a:rPr lang="en-US" dirty="0"/>
              <a:t>= Oboe</a:t>
            </a:r>
          </a:p>
          <a:p>
            <a:r>
              <a:rPr lang="en-US" dirty="0"/>
              <a:t>= Bassoon</a:t>
            </a:r>
          </a:p>
          <a:p>
            <a:r>
              <a:rPr lang="en-US" dirty="0"/>
              <a:t>= Bass Clarinet</a:t>
            </a:r>
          </a:p>
          <a:p>
            <a:r>
              <a:rPr lang="en-US" dirty="0"/>
              <a:t>= Saxophone</a:t>
            </a:r>
          </a:p>
          <a:p>
            <a:r>
              <a:rPr lang="en-US" dirty="0"/>
              <a:t>= Trumpet</a:t>
            </a:r>
          </a:p>
          <a:p>
            <a:r>
              <a:rPr lang="en-US" dirty="0"/>
              <a:t>= Horn</a:t>
            </a:r>
          </a:p>
          <a:p>
            <a:r>
              <a:rPr lang="en-US" dirty="0"/>
              <a:t>= Euphonium</a:t>
            </a:r>
          </a:p>
          <a:p>
            <a:r>
              <a:rPr lang="en-US" dirty="0"/>
              <a:t>= Trombone</a:t>
            </a:r>
          </a:p>
          <a:p>
            <a:r>
              <a:rPr lang="en-US" dirty="0"/>
              <a:t>= Tuba</a:t>
            </a:r>
          </a:p>
          <a:p>
            <a:r>
              <a:rPr lang="en-US" dirty="0"/>
              <a:t>= Percussion &amp;</a:t>
            </a:r>
          </a:p>
          <a:p>
            <a:r>
              <a:rPr lang="en-US" dirty="0"/>
              <a:t>Rhythm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3586D1-9223-E229-3702-61CE168436DC}"/>
              </a:ext>
            </a:extLst>
          </p:cNvPr>
          <p:cNvSpPr/>
          <p:nvPr/>
        </p:nvSpPr>
        <p:spPr>
          <a:xfrm>
            <a:off x="9840900" y="196255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48B1AE-83F1-EAB6-F0A9-E8ADB7284ED4}"/>
              </a:ext>
            </a:extLst>
          </p:cNvPr>
          <p:cNvSpPr/>
          <p:nvPr/>
        </p:nvSpPr>
        <p:spPr>
          <a:xfrm>
            <a:off x="9848796" y="224831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8035FE-C458-189A-4D9D-093129C60573}"/>
              </a:ext>
            </a:extLst>
          </p:cNvPr>
          <p:cNvSpPr/>
          <p:nvPr/>
        </p:nvSpPr>
        <p:spPr>
          <a:xfrm>
            <a:off x="9847548" y="2534073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7E571A-8C73-15A8-4421-701FEA1CEDD1}"/>
              </a:ext>
            </a:extLst>
          </p:cNvPr>
          <p:cNvSpPr/>
          <p:nvPr/>
        </p:nvSpPr>
        <p:spPr>
          <a:xfrm>
            <a:off x="9850248" y="2810688"/>
            <a:ext cx="304800" cy="252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FB7A33-5AA1-ED8D-49A2-52F78B1492A8}"/>
              </a:ext>
            </a:extLst>
          </p:cNvPr>
          <p:cNvSpPr/>
          <p:nvPr/>
        </p:nvSpPr>
        <p:spPr>
          <a:xfrm>
            <a:off x="9852744" y="3096447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F0F9D7-7DE1-36CC-139B-9A77EE513BEE}"/>
              </a:ext>
            </a:extLst>
          </p:cNvPr>
          <p:cNvSpPr/>
          <p:nvPr/>
        </p:nvSpPr>
        <p:spPr>
          <a:xfrm>
            <a:off x="9860640" y="3382206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DDA24C-2B5C-9814-088B-B5FBD0E2C3AA}"/>
              </a:ext>
            </a:extLst>
          </p:cNvPr>
          <p:cNvSpPr/>
          <p:nvPr/>
        </p:nvSpPr>
        <p:spPr>
          <a:xfrm>
            <a:off x="9854196" y="3667965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8958F8-4472-106F-9EE0-5603C0893518}"/>
              </a:ext>
            </a:extLst>
          </p:cNvPr>
          <p:cNvSpPr/>
          <p:nvPr/>
        </p:nvSpPr>
        <p:spPr>
          <a:xfrm>
            <a:off x="9862087" y="3953724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AA66BD-80ED-31B2-1D1D-1DDB5956FCA3}"/>
              </a:ext>
            </a:extLst>
          </p:cNvPr>
          <p:cNvSpPr/>
          <p:nvPr/>
        </p:nvSpPr>
        <p:spPr>
          <a:xfrm>
            <a:off x="9864588" y="4239483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FDD1AD-D44C-586E-FB4A-9EE80B63386C}"/>
              </a:ext>
            </a:extLst>
          </p:cNvPr>
          <p:cNvSpPr/>
          <p:nvPr/>
        </p:nvSpPr>
        <p:spPr>
          <a:xfrm>
            <a:off x="9863136" y="4525242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E00B81B-20F5-3583-65EF-D66DA62BC66E}"/>
              </a:ext>
            </a:extLst>
          </p:cNvPr>
          <p:cNvSpPr/>
          <p:nvPr/>
        </p:nvSpPr>
        <p:spPr>
          <a:xfrm>
            <a:off x="9858144" y="4811004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C122AEC-01E4-4927-9409-C42020E53693}"/>
              </a:ext>
            </a:extLst>
          </p:cNvPr>
          <p:cNvSpPr/>
          <p:nvPr/>
        </p:nvSpPr>
        <p:spPr>
          <a:xfrm>
            <a:off x="6309742" y="5227051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638A83-4412-C919-E145-DEAA7D5D8099}"/>
              </a:ext>
            </a:extLst>
          </p:cNvPr>
          <p:cNvSpPr/>
          <p:nvPr/>
        </p:nvSpPr>
        <p:spPr>
          <a:xfrm>
            <a:off x="6903976" y="482147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BF26B37-2290-612B-5E95-F9B53CA91F45}"/>
              </a:ext>
            </a:extLst>
          </p:cNvPr>
          <p:cNvSpPr/>
          <p:nvPr/>
        </p:nvSpPr>
        <p:spPr>
          <a:xfrm>
            <a:off x="6873832" y="4449144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6258081-8B03-A482-6E24-771F5DBC8F71}"/>
              </a:ext>
            </a:extLst>
          </p:cNvPr>
          <p:cNvSpPr/>
          <p:nvPr/>
        </p:nvSpPr>
        <p:spPr>
          <a:xfrm>
            <a:off x="6715621" y="4144905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211EA13-75D9-D70E-487C-DB4158B06074}"/>
              </a:ext>
            </a:extLst>
          </p:cNvPr>
          <p:cNvSpPr/>
          <p:nvPr/>
        </p:nvSpPr>
        <p:spPr>
          <a:xfrm>
            <a:off x="3813788" y="482904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F90B114-507F-2CE0-270D-76E8217D97F2}"/>
              </a:ext>
            </a:extLst>
          </p:cNvPr>
          <p:cNvSpPr/>
          <p:nvPr/>
        </p:nvSpPr>
        <p:spPr>
          <a:xfrm>
            <a:off x="3748090" y="523488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1491FFA-9EAA-C870-CDBE-31AFF75337BC}"/>
              </a:ext>
            </a:extLst>
          </p:cNvPr>
          <p:cNvSpPr/>
          <p:nvPr/>
        </p:nvSpPr>
        <p:spPr>
          <a:xfrm>
            <a:off x="4482770" y="4522880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D2F6A6C-0EFF-6A4A-DB28-E1FE341DE5B4}"/>
              </a:ext>
            </a:extLst>
          </p:cNvPr>
          <p:cNvSpPr/>
          <p:nvPr/>
        </p:nvSpPr>
        <p:spPr>
          <a:xfrm>
            <a:off x="4426048" y="4870440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08C0901-4A46-56E0-C0FD-6E2BDBAAF208}"/>
              </a:ext>
            </a:extLst>
          </p:cNvPr>
          <p:cNvSpPr/>
          <p:nvPr/>
        </p:nvSpPr>
        <p:spPr>
          <a:xfrm>
            <a:off x="4389470" y="525788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4FF5F73-B916-C81F-AE8F-32DA62DED6B1}"/>
              </a:ext>
            </a:extLst>
          </p:cNvPr>
          <p:cNvSpPr/>
          <p:nvPr/>
        </p:nvSpPr>
        <p:spPr>
          <a:xfrm>
            <a:off x="5548127" y="437965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27F0CE4-4F3B-8071-025C-46CA56C9E147}"/>
              </a:ext>
            </a:extLst>
          </p:cNvPr>
          <p:cNvSpPr/>
          <p:nvPr/>
        </p:nvSpPr>
        <p:spPr>
          <a:xfrm>
            <a:off x="4941723" y="5234882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C2CF88F-909D-5BE9-A3B6-89B03F3171BA}"/>
              </a:ext>
            </a:extLst>
          </p:cNvPr>
          <p:cNvSpPr/>
          <p:nvPr/>
        </p:nvSpPr>
        <p:spPr>
          <a:xfrm>
            <a:off x="4995611" y="478622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5ED1306-FA36-2A23-958F-3C91C32E48A3}"/>
              </a:ext>
            </a:extLst>
          </p:cNvPr>
          <p:cNvSpPr/>
          <p:nvPr/>
        </p:nvSpPr>
        <p:spPr>
          <a:xfrm>
            <a:off x="6397648" y="3843291"/>
            <a:ext cx="304800" cy="252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CC4F826-FED1-746F-1CBE-100113CF45FE}"/>
              </a:ext>
            </a:extLst>
          </p:cNvPr>
          <p:cNvSpPr/>
          <p:nvPr/>
        </p:nvSpPr>
        <p:spPr>
          <a:xfrm>
            <a:off x="5812114" y="3761554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FF866A8-CE7F-5791-022D-8A41903E52A9}"/>
              </a:ext>
            </a:extLst>
          </p:cNvPr>
          <p:cNvSpPr/>
          <p:nvPr/>
        </p:nvSpPr>
        <p:spPr>
          <a:xfrm>
            <a:off x="4935135" y="3782529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4189EC2-8391-9A6E-DC9B-371C8D625184}"/>
              </a:ext>
            </a:extLst>
          </p:cNvPr>
          <p:cNvSpPr/>
          <p:nvPr/>
        </p:nvSpPr>
        <p:spPr>
          <a:xfrm>
            <a:off x="4537254" y="3768215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B130089-452E-3D99-16B9-BBA3DC4DDCE9}"/>
              </a:ext>
            </a:extLst>
          </p:cNvPr>
          <p:cNvSpPr/>
          <p:nvPr/>
        </p:nvSpPr>
        <p:spPr>
          <a:xfrm>
            <a:off x="3969985" y="3776025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75DCFA9-BAE2-6C91-7311-803D57DF81EE}"/>
              </a:ext>
            </a:extLst>
          </p:cNvPr>
          <p:cNvSpPr/>
          <p:nvPr/>
        </p:nvSpPr>
        <p:spPr>
          <a:xfrm>
            <a:off x="6129331" y="320662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91985E5-1EA8-760F-A219-9981D45516DC}"/>
              </a:ext>
            </a:extLst>
          </p:cNvPr>
          <p:cNvSpPr/>
          <p:nvPr/>
        </p:nvSpPr>
        <p:spPr>
          <a:xfrm>
            <a:off x="6543341" y="319564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0E06729-0D11-8F0E-2256-6EB60EBEB6FA}"/>
              </a:ext>
            </a:extLst>
          </p:cNvPr>
          <p:cNvSpPr/>
          <p:nvPr/>
        </p:nvSpPr>
        <p:spPr>
          <a:xfrm>
            <a:off x="5665850" y="322203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AE9B657-6045-58E1-762E-AF3DF29CD15C}"/>
              </a:ext>
            </a:extLst>
          </p:cNvPr>
          <p:cNvSpPr/>
          <p:nvPr/>
        </p:nvSpPr>
        <p:spPr>
          <a:xfrm>
            <a:off x="5189738" y="322203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2A9E36F-8BC9-B892-AD75-30A30A1A91DE}"/>
              </a:ext>
            </a:extLst>
          </p:cNvPr>
          <p:cNvSpPr/>
          <p:nvPr/>
        </p:nvSpPr>
        <p:spPr>
          <a:xfrm>
            <a:off x="4776250" y="320662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3541B2D-2670-22FA-AE44-826430ACFBAB}"/>
              </a:ext>
            </a:extLst>
          </p:cNvPr>
          <p:cNvSpPr/>
          <p:nvPr/>
        </p:nvSpPr>
        <p:spPr>
          <a:xfrm>
            <a:off x="4318932" y="3222571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8350677-7F0A-C734-97F9-5E26690C40BC}"/>
              </a:ext>
            </a:extLst>
          </p:cNvPr>
          <p:cNvSpPr/>
          <p:nvPr/>
        </p:nvSpPr>
        <p:spPr>
          <a:xfrm>
            <a:off x="7587005" y="5234880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D412ABD-62DC-4CB9-DFBD-8BC120FD54F4}"/>
              </a:ext>
            </a:extLst>
          </p:cNvPr>
          <p:cNvSpPr/>
          <p:nvPr/>
        </p:nvSpPr>
        <p:spPr>
          <a:xfrm>
            <a:off x="8355362" y="483942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97705842-6992-79AB-CB96-D7050A1054DD}"/>
              </a:ext>
            </a:extLst>
          </p:cNvPr>
          <p:cNvSpPr/>
          <p:nvPr/>
        </p:nvSpPr>
        <p:spPr>
          <a:xfrm>
            <a:off x="8362963" y="5214253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055AAF8-9636-7D40-97ED-211EFC99D258}"/>
              </a:ext>
            </a:extLst>
          </p:cNvPr>
          <p:cNvSpPr/>
          <p:nvPr/>
        </p:nvSpPr>
        <p:spPr>
          <a:xfrm>
            <a:off x="7050105" y="3256081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47CD6902-898E-60C6-381F-395574B95251}"/>
              </a:ext>
            </a:extLst>
          </p:cNvPr>
          <p:cNvSpPr/>
          <p:nvPr/>
        </p:nvSpPr>
        <p:spPr>
          <a:xfrm>
            <a:off x="7947582" y="3591042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07529D2-BD0C-1B49-1BB5-8BA7CD4C3289}"/>
              </a:ext>
            </a:extLst>
          </p:cNvPr>
          <p:cNvSpPr/>
          <p:nvPr/>
        </p:nvSpPr>
        <p:spPr>
          <a:xfrm>
            <a:off x="3103228" y="438721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2FDEF76-F8B7-9628-325C-256F621E167F}"/>
              </a:ext>
            </a:extLst>
          </p:cNvPr>
          <p:cNvSpPr/>
          <p:nvPr/>
        </p:nvSpPr>
        <p:spPr>
          <a:xfrm>
            <a:off x="7859873" y="3062937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6FDC400-9ED5-5708-4818-85F77058E2FD}"/>
              </a:ext>
            </a:extLst>
          </p:cNvPr>
          <p:cNvSpPr/>
          <p:nvPr/>
        </p:nvSpPr>
        <p:spPr>
          <a:xfrm>
            <a:off x="8393790" y="272945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6D13990B-9174-B65C-DF38-7C32DB339A31}"/>
              </a:ext>
            </a:extLst>
          </p:cNvPr>
          <p:cNvSpPr/>
          <p:nvPr/>
        </p:nvSpPr>
        <p:spPr>
          <a:xfrm>
            <a:off x="7557027" y="282795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046B5C3-ACAF-2288-792C-BF9FC6EA3022}"/>
              </a:ext>
            </a:extLst>
          </p:cNvPr>
          <p:cNvSpPr/>
          <p:nvPr/>
        </p:nvSpPr>
        <p:spPr>
          <a:xfrm>
            <a:off x="8161440" y="2967916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2A10374-28E7-ED93-4EF2-0895BADC7306}"/>
              </a:ext>
            </a:extLst>
          </p:cNvPr>
          <p:cNvSpPr/>
          <p:nvPr/>
        </p:nvSpPr>
        <p:spPr>
          <a:xfrm>
            <a:off x="6309742" y="4784751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EE5217B-9DAE-BB79-DE42-4AA462E9A037}"/>
              </a:ext>
            </a:extLst>
          </p:cNvPr>
          <p:cNvSpPr/>
          <p:nvPr/>
        </p:nvSpPr>
        <p:spPr>
          <a:xfrm>
            <a:off x="7411903" y="3449900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FFA5AFA-53FF-2866-D261-9A87011AEFE4}"/>
              </a:ext>
            </a:extLst>
          </p:cNvPr>
          <p:cNvSpPr/>
          <p:nvPr/>
        </p:nvSpPr>
        <p:spPr>
          <a:xfrm>
            <a:off x="8264310" y="4524969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7D33067-BC27-1CC8-309F-439DB3E3DA2E}"/>
              </a:ext>
            </a:extLst>
          </p:cNvPr>
          <p:cNvSpPr/>
          <p:nvPr/>
        </p:nvSpPr>
        <p:spPr>
          <a:xfrm>
            <a:off x="8250514" y="4013803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5632CC2-BDAF-C5AD-EFAC-4E6746D156B3}"/>
              </a:ext>
            </a:extLst>
          </p:cNvPr>
          <p:cNvSpPr/>
          <p:nvPr/>
        </p:nvSpPr>
        <p:spPr>
          <a:xfrm>
            <a:off x="7580016" y="4796886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F396C5-3565-F888-3326-1F9B1BA379A4}"/>
              </a:ext>
            </a:extLst>
          </p:cNvPr>
          <p:cNvSpPr/>
          <p:nvPr/>
        </p:nvSpPr>
        <p:spPr>
          <a:xfrm>
            <a:off x="7520845" y="4294618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519BE90-F079-6826-C663-8D4D6913C965}"/>
              </a:ext>
            </a:extLst>
          </p:cNvPr>
          <p:cNvSpPr/>
          <p:nvPr/>
        </p:nvSpPr>
        <p:spPr>
          <a:xfrm>
            <a:off x="7310180" y="3892393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98AA3FE-2475-2130-D579-58A517533185}"/>
              </a:ext>
            </a:extLst>
          </p:cNvPr>
          <p:cNvSpPr/>
          <p:nvPr/>
        </p:nvSpPr>
        <p:spPr>
          <a:xfrm>
            <a:off x="6906201" y="519380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B753126-065E-A42F-D39F-A2681A615E84}"/>
              </a:ext>
            </a:extLst>
          </p:cNvPr>
          <p:cNvSpPr/>
          <p:nvPr/>
        </p:nvSpPr>
        <p:spPr>
          <a:xfrm>
            <a:off x="5992585" y="4431816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D0EE6C7-8FBE-BAED-9F3E-5D52743F2EB1}"/>
              </a:ext>
            </a:extLst>
          </p:cNvPr>
          <p:cNvSpPr/>
          <p:nvPr/>
        </p:nvSpPr>
        <p:spPr>
          <a:xfrm>
            <a:off x="5113373" y="4395470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21AB779-F0B8-7BA2-F80A-A1D3F28EC89C}"/>
              </a:ext>
            </a:extLst>
          </p:cNvPr>
          <p:cNvSpPr/>
          <p:nvPr/>
        </p:nvSpPr>
        <p:spPr>
          <a:xfrm>
            <a:off x="3941502" y="4449144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722DD7D-22CF-B2DD-B08F-8D7939A1EFC4}"/>
              </a:ext>
            </a:extLst>
          </p:cNvPr>
          <p:cNvSpPr/>
          <p:nvPr/>
        </p:nvSpPr>
        <p:spPr>
          <a:xfrm>
            <a:off x="6868021" y="268456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2C9606E-5636-CCDC-6D04-234CCA3FBF9F}"/>
              </a:ext>
            </a:extLst>
          </p:cNvPr>
          <p:cNvSpPr/>
          <p:nvPr/>
        </p:nvSpPr>
        <p:spPr>
          <a:xfrm>
            <a:off x="6067264" y="2685998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CFB9A45-5C63-F037-D7CC-D6470601C0F3}"/>
              </a:ext>
            </a:extLst>
          </p:cNvPr>
          <p:cNvSpPr/>
          <p:nvPr/>
        </p:nvSpPr>
        <p:spPr>
          <a:xfrm>
            <a:off x="5428164" y="266470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AB68E43-5FC0-658F-4B0B-E7A07E3C3836}"/>
              </a:ext>
            </a:extLst>
          </p:cNvPr>
          <p:cNvSpPr/>
          <p:nvPr/>
        </p:nvSpPr>
        <p:spPr>
          <a:xfrm>
            <a:off x="4857383" y="268456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0344206-1CBD-773F-D09C-011088E41C03}"/>
              </a:ext>
            </a:extLst>
          </p:cNvPr>
          <p:cNvSpPr/>
          <p:nvPr/>
        </p:nvSpPr>
        <p:spPr>
          <a:xfrm>
            <a:off x="3346371" y="370147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F67963E-E079-70FD-E2F9-D624C8CD250E}"/>
              </a:ext>
            </a:extLst>
          </p:cNvPr>
          <p:cNvSpPr/>
          <p:nvPr/>
        </p:nvSpPr>
        <p:spPr>
          <a:xfrm>
            <a:off x="3726569" y="300761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FA18B54-EA5E-4348-A366-AF2C173E90E2}"/>
              </a:ext>
            </a:extLst>
          </p:cNvPr>
          <p:cNvSpPr/>
          <p:nvPr/>
        </p:nvSpPr>
        <p:spPr>
          <a:xfrm>
            <a:off x="4678619" y="4205973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B1229CA-D785-DE17-D792-10C72C366777}"/>
              </a:ext>
            </a:extLst>
          </p:cNvPr>
          <p:cNvSpPr/>
          <p:nvPr/>
        </p:nvSpPr>
        <p:spPr>
          <a:xfrm>
            <a:off x="5389915" y="3813977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76499F4-E3D9-80C0-1ECA-548C14003F3B}"/>
              </a:ext>
            </a:extLst>
          </p:cNvPr>
          <p:cNvSpPr/>
          <p:nvPr/>
        </p:nvSpPr>
        <p:spPr>
          <a:xfrm>
            <a:off x="4138536" y="4113358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FF4675B-1334-C05D-2F6F-CCEFE31E891F}"/>
              </a:ext>
            </a:extLst>
          </p:cNvPr>
          <p:cNvSpPr/>
          <p:nvPr/>
        </p:nvSpPr>
        <p:spPr>
          <a:xfrm>
            <a:off x="3043074" y="510875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E4CAF2C-1E42-B258-D91E-49BCA05781B5}"/>
              </a:ext>
            </a:extLst>
          </p:cNvPr>
          <p:cNvSpPr/>
          <p:nvPr/>
        </p:nvSpPr>
        <p:spPr>
          <a:xfrm>
            <a:off x="2942154" y="2786322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173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0ABA79-24F8-6F41-84B4-700308C6C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16 July Rehearsal 6:30 – 9:30 PM Norfolk Collegiate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2BF57C-04A4-44DF-31D4-4AE92E1C552A}"/>
              </a:ext>
            </a:extLst>
          </p:cNvPr>
          <p:cNvSpPr txBox="1"/>
          <p:nvPr/>
        </p:nvSpPr>
        <p:spPr>
          <a:xfrm>
            <a:off x="461454" y="3089197"/>
            <a:ext cx="5629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4:30 p.m. – Crew loads into Norfolk Collegiate</a:t>
            </a:r>
          </a:p>
          <a:p>
            <a:r>
              <a:rPr lang="en-US" dirty="0"/>
              <a:t>6:00 p.m. – Band arrives</a:t>
            </a:r>
          </a:p>
          <a:p>
            <a:r>
              <a:rPr lang="en-US" dirty="0"/>
              <a:t>6:30 – 9:30 p.m. Rehearsal</a:t>
            </a:r>
          </a:p>
          <a:p>
            <a:r>
              <a:rPr lang="en-US" dirty="0"/>
              <a:t>No load out – equipment can stay until 20 July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D062F1-A049-57F5-8069-4736EB808DE7}"/>
              </a:ext>
            </a:extLst>
          </p:cNvPr>
          <p:cNvSpPr txBox="1"/>
          <p:nvPr/>
        </p:nvSpPr>
        <p:spPr>
          <a:xfrm>
            <a:off x="491319" y="1690688"/>
            <a:ext cx="108624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Executive Director – Michael Williams – 757-708-6754</a:t>
            </a:r>
          </a:p>
          <a:p>
            <a:r>
              <a:rPr lang="en-US" dirty="0"/>
              <a:t>Operations Manager – Chad McGill – 270-872-8977 	Crew Chief – Rye Painter 757-632-6466/Erin Smith</a:t>
            </a:r>
          </a:p>
          <a:p>
            <a:r>
              <a:rPr lang="en-US" dirty="0"/>
              <a:t>Personnel Manager – Amber Kidd – 757-373-0006	Venue POC – Brendan Hoyle 757-282-5325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0A1597-CDC7-1810-3F31-F40B27D06D13}"/>
              </a:ext>
            </a:extLst>
          </p:cNvPr>
          <p:cNvSpPr txBox="1"/>
          <p:nvPr/>
        </p:nvSpPr>
        <p:spPr>
          <a:xfrm>
            <a:off x="6091452" y="3089197"/>
            <a:ext cx="562999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Notes:</a:t>
            </a:r>
          </a:p>
          <a:p>
            <a:r>
              <a:rPr lang="en-US" dirty="0"/>
              <a:t>Chairs are provided.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9825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0ABA79-24F8-6F41-84B4-700308C6C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2787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16 July setup Concert Band 2:30 – 5:30/7:30 – 9:30</a:t>
            </a:r>
            <a:br>
              <a:rPr lang="en-US" dirty="0"/>
            </a:br>
            <a:r>
              <a:rPr lang="en-US" dirty="0"/>
              <a:t>Norfolk Collegiate School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F386AF-AF59-3B78-D4B9-913AE586835C}"/>
              </a:ext>
            </a:extLst>
          </p:cNvPr>
          <p:cNvSpPr/>
          <p:nvPr/>
        </p:nvSpPr>
        <p:spPr>
          <a:xfrm>
            <a:off x="9836952" y="1676796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DDDD3D-1B3E-B8A5-EEFF-7357E36992F5}"/>
              </a:ext>
            </a:extLst>
          </p:cNvPr>
          <p:cNvSpPr txBox="1"/>
          <p:nvPr/>
        </p:nvSpPr>
        <p:spPr>
          <a:xfrm>
            <a:off x="10217697" y="1690687"/>
            <a:ext cx="160479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Flute</a:t>
            </a:r>
          </a:p>
          <a:p>
            <a:r>
              <a:rPr lang="en-US" dirty="0"/>
              <a:t>= Clarinet</a:t>
            </a:r>
          </a:p>
          <a:p>
            <a:r>
              <a:rPr lang="en-US" dirty="0"/>
              <a:t>= Oboe</a:t>
            </a:r>
          </a:p>
          <a:p>
            <a:r>
              <a:rPr lang="en-US" dirty="0"/>
              <a:t>= Bassoon</a:t>
            </a:r>
          </a:p>
          <a:p>
            <a:r>
              <a:rPr lang="en-US" dirty="0"/>
              <a:t>= Bass Clarinet</a:t>
            </a:r>
          </a:p>
          <a:p>
            <a:r>
              <a:rPr lang="en-US" dirty="0"/>
              <a:t>= Saxophone</a:t>
            </a:r>
          </a:p>
          <a:p>
            <a:r>
              <a:rPr lang="en-US" dirty="0"/>
              <a:t>= Trumpet</a:t>
            </a:r>
          </a:p>
          <a:p>
            <a:r>
              <a:rPr lang="en-US" dirty="0"/>
              <a:t>= Horn</a:t>
            </a:r>
          </a:p>
          <a:p>
            <a:r>
              <a:rPr lang="en-US" dirty="0"/>
              <a:t>= Euphonium</a:t>
            </a:r>
          </a:p>
          <a:p>
            <a:r>
              <a:rPr lang="en-US" dirty="0"/>
              <a:t>= Trombone</a:t>
            </a:r>
          </a:p>
          <a:p>
            <a:r>
              <a:rPr lang="en-US" dirty="0"/>
              <a:t>= Tuba</a:t>
            </a:r>
          </a:p>
          <a:p>
            <a:r>
              <a:rPr lang="en-US" dirty="0"/>
              <a:t>= Percussion &amp;</a:t>
            </a:r>
          </a:p>
          <a:p>
            <a:r>
              <a:rPr lang="en-US" dirty="0"/>
              <a:t>Rhythm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3586D1-9223-E229-3702-61CE168436DC}"/>
              </a:ext>
            </a:extLst>
          </p:cNvPr>
          <p:cNvSpPr/>
          <p:nvPr/>
        </p:nvSpPr>
        <p:spPr>
          <a:xfrm>
            <a:off x="9840900" y="196255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48B1AE-83F1-EAB6-F0A9-E8ADB7284ED4}"/>
              </a:ext>
            </a:extLst>
          </p:cNvPr>
          <p:cNvSpPr/>
          <p:nvPr/>
        </p:nvSpPr>
        <p:spPr>
          <a:xfrm>
            <a:off x="9848796" y="224831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8035FE-C458-189A-4D9D-093129C60573}"/>
              </a:ext>
            </a:extLst>
          </p:cNvPr>
          <p:cNvSpPr/>
          <p:nvPr/>
        </p:nvSpPr>
        <p:spPr>
          <a:xfrm>
            <a:off x="9847548" y="2534073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7E571A-8C73-15A8-4421-701FEA1CEDD1}"/>
              </a:ext>
            </a:extLst>
          </p:cNvPr>
          <p:cNvSpPr/>
          <p:nvPr/>
        </p:nvSpPr>
        <p:spPr>
          <a:xfrm>
            <a:off x="9850248" y="2810688"/>
            <a:ext cx="304800" cy="252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FB7A33-5AA1-ED8D-49A2-52F78B1492A8}"/>
              </a:ext>
            </a:extLst>
          </p:cNvPr>
          <p:cNvSpPr/>
          <p:nvPr/>
        </p:nvSpPr>
        <p:spPr>
          <a:xfrm>
            <a:off x="9852744" y="3096447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F0F9D7-7DE1-36CC-139B-9A77EE513BEE}"/>
              </a:ext>
            </a:extLst>
          </p:cNvPr>
          <p:cNvSpPr/>
          <p:nvPr/>
        </p:nvSpPr>
        <p:spPr>
          <a:xfrm>
            <a:off x="9860640" y="3382206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DDA24C-2B5C-9814-088B-B5FBD0E2C3AA}"/>
              </a:ext>
            </a:extLst>
          </p:cNvPr>
          <p:cNvSpPr/>
          <p:nvPr/>
        </p:nvSpPr>
        <p:spPr>
          <a:xfrm>
            <a:off x="9854196" y="3667965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8958F8-4472-106F-9EE0-5603C0893518}"/>
              </a:ext>
            </a:extLst>
          </p:cNvPr>
          <p:cNvSpPr/>
          <p:nvPr/>
        </p:nvSpPr>
        <p:spPr>
          <a:xfrm>
            <a:off x="9862087" y="3953724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AA66BD-80ED-31B2-1D1D-1DDB5956FCA3}"/>
              </a:ext>
            </a:extLst>
          </p:cNvPr>
          <p:cNvSpPr/>
          <p:nvPr/>
        </p:nvSpPr>
        <p:spPr>
          <a:xfrm>
            <a:off x="9864588" y="4239483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FDD1AD-D44C-586E-FB4A-9EE80B63386C}"/>
              </a:ext>
            </a:extLst>
          </p:cNvPr>
          <p:cNvSpPr/>
          <p:nvPr/>
        </p:nvSpPr>
        <p:spPr>
          <a:xfrm>
            <a:off x="9863136" y="4525242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E00B81B-20F5-3583-65EF-D66DA62BC66E}"/>
              </a:ext>
            </a:extLst>
          </p:cNvPr>
          <p:cNvSpPr/>
          <p:nvPr/>
        </p:nvSpPr>
        <p:spPr>
          <a:xfrm>
            <a:off x="9858144" y="4811004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C122AEC-01E4-4927-9409-C42020E53693}"/>
              </a:ext>
            </a:extLst>
          </p:cNvPr>
          <p:cNvSpPr/>
          <p:nvPr/>
        </p:nvSpPr>
        <p:spPr>
          <a:xfrm>
            <a:off x="6309742" y="5227051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638A83-4412-C919-E145-DEAA7D5D8099}"/>
              </a:ext>
            </a:extLst>
          </p:cNvPr>
          <p:cNvSpPr/>
          <p:nvPr/>
        </p:nvSpPr>
        <p:spPr>
          <a:xfrm>
            <a:off x="7175997" y="4808861"/>
            <a:ext cx="335280" cy="27747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BF26B37-2290-612B-5E95-F9B53CA91F45}"/>
              </a:ext>
            </a:extLst>
          </p:cNvPr>
          <p:cNvSpPr/>
          <p:nvPr/>
        </p:nvSpPr>
        <p:spPr>
          <a:xfrm>
            <a:off x="7161093" y="4449144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211EA13-75D9-D70E-487C-DB4158B06074}"/>
              </a:ext>
            </a:extLst>
          </p:cNvPr>
          <p:cNvSpPr/>
          <p:nvPr/>
        </p:nvSpPr>
        <p:spPr>
          <a:xfrm>
            <a:off x="3813788" y="482904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F90B114-507F-2CE0-270D-76E8217D97F2}"/>
              </a:ext>
            </a:extLst>
          </p:cNvPr>
          <p:cNvSpPr/>
          <p:nvPr/>
        </p:nvSpPr>
        <p:spPr>
          <a:xfrm>
            <a:off x="3748090" y="523488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1491FFA-9EAA-C870-CDBE-31AFF75337BC}"/>
              </a:ext>
            </a:extLst>
          </p:cNvPr>
          <p:cNvSpPr/>
          <p:nvPr/>
        </p:nvSpPr>
        <p:spPr>
          <a:xfrm>
            <a:off x="4482770" y="4522880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D2F6A6C-0EFF-6A4A-DB28-E1FE341DE5B4}"/>
              </a:ext>
            </a:extLst>
          </p:cNvPr>
          <p:cNvSpPr/>
          <p:nvPr/>
        </p:nvSpPr>
        <p:spPr>
          <a:xfrm>
            <a:off x="4426048" y="4870440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08C0901-4A46-56E0-C0FD-6E2BDBAAF208}"/>
              </a:ext>
            </a:extLst>
          </p:cNvPr>
          <p:cNvSpPr/>
          <p:nvPr/>
        </p:nvSpPr>
        <p:spPr>
          <a:xfrm>
            <a:off x="4389470" y="525788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4FF5F73-B916-C81F-AE8F-32DA62DED6B1}"/>
              </a:ext>
            </a:extLst>
          </p:cNvPr>
          <p:cNvSpPr/>
          <p:nvPr/>
        </p:nvSpPr>
        <p:spPr>
          <a:xfrm>
            <a:off x="5548127" y="437965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27F0CE4-4F3B-8071-025C-46CA56C9E147}"/>
              </a:ext>
            </a:extLst>
          </p:cNvPr>
          <p:cNvSpPr/>
          <p:nvPr/>
        </p:nvSpPr>
        <p:spPr>
          <a:xfrm>
            <a:off x="4941723" y="5234882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C2CF88F-909D-5BE9-A3B6-89B03F3171BA}"/>
              </a:ext>
            </a:extLst>
          </p:cNvPr>
          <p:cNvSpPr/>
          <p:nvPr/>
        </p:nvSpPr>
        <p:spPr>
          <a:xfrm>
            <a:off x="4995611" y="478622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5ED1306-FA36-2A23-958F-3C91C32E48A3}"/>
              </a:ext>
            </a:extLst>
          </p:cNvPr>
          <p:cNvSpPr/>
          <p:nvPr/>
        </p:nvSpPr>
        <p:spPr>
          <a:xfrm>
            <a:off x="6881456" y="4085195"/>
            <a:ext cx="304800" cy="252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CC4F826-FED1-746F-1CBE-100113CF45FE}"/>
              </a:ext>
            </a:extLst>
          </p:cNvPr>
          <p:cNvSpPr/>
          <p:nvPr/>
        </p:nvSpPr>
        <p:spPr>
          <a:xfrm>
            <a:off x="6583183" y="3761554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FF866A8-CE7F-5791-022D-8A41903E52A9}"/>
              </a:ext>
            </a:extLst>
          </p:cNvPr>
          <p:cNvSpPr/>
          <p:nvPr/>
        </p:nvSpPr>
        <p:spPr>
          <a:xfrm>
            <a:off x="5781799" y="3782529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4189EC2-8391-9A6E-DC9B-371C8D625184}"/>
              </a:ext>
            </a:extLst>
          </p:cNvPr>
          <p:cNvSpPr/>
          <p:nvPr/>
        </p:nvSpPr>
        <p:spPr>
          <a:xfrm>
            <a:off x="5338561" y="3768215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75DCFA9-BAE2-6C91-7311-803D57DF81EE}"/>
              </a:ext>
            </a:extLst>
          </p:cNvPr>
          <p:cNvSpPr/>
          <p:nvPr/>
        </p:nvSpPr>
        <p:spPr>
          <a:xfrm>
            <a:off x="6129331" y="320662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91985E5-1EA8-760F-A219-9981D45516DC}"/>
              </a:ext>
            </a:extLst>
          </p:cNvPr>
          <p:cNvSpPr/>
          <p:nvPr/>
        </p:nvSpPr>
        <p:spPr>
          <a:xfrm>
            <a:off x="6543341" y="319564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0E06729-0D11-8F0E-2256-6EB60EBEB6FA}"/>
              </a:ext>
            </a:extLst>
          </p:cNvPr>
          <p:cNvSpPr/>
          <p:nvPr/>
        </p:nvSpPr>
        <p:spPr>
          <a:xfrm>
            <a:off x="5665850" y="322203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AE9B657-6045-58E1-762E-AF3DF29CD15C}"/>
              </a:ext>
            </a:extLst>
          </p:cNvPr>
          <p:cNvSpPr/>
          <p:nvPr/>
        </p:nvSpPr>
        <p:spPr>
          <a:xfrm>
            <a:off x="5189738" y="322203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2A9E36F-8BC9-B892-AD75-30A30A1A91DE}"/>
              </a:ext>
            </a:extLst>
          </p:cNvPr>
          <p:cNvSpPr/>
          <p:nvPr/>
        </p:nvSpPr>
        <p:spPr>
          <a:xfrm>
            <a:off x="4776250" y="320662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3541B2D-2670-22FA-AE44-826430ACFBAB}"/>
              </a:ext>
            </a:extLst>
          </p:cNvPr>
          <p:cNvSpPr/>
          <p:nvPr/>
        </p:nvSpPr>
        <p:spPr>
          <a:xfrm>
            <a:off x="4318932" y="3222571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8350677-7F0A-C734-97F9-5E26690C40BC}"/>
              </a:ext>
            </a:extLst>
          </p:cNvPr>
          <p:cNvSpPr/>
          <p:nvPr/>
        </p:nvSpPr>
        <p:spPr>
          <a:xfrm>
            <a:off x="7587005" y="5234880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D412ABD-62DC-4CB9-DFBD-8BC120FD54F4}"/>
              </a:ext>
            </a:extLst>
          </p:cNvPr>
          <p:cNvSpPr/>
          <p:nvPr/>
        </p:nvSpPr>
        <p:spPr>
          <a:xfrm>
            <a:off x="8355362" y="483942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97705842-6992-79AB-CB96-D7050A1054DD}"/>
              </a:ext>
            </a:extLst>
          </p:cNvPr>
          <p:cNvSpPr/>
          <p:nvPr/>
        </p:nvSpPr>
        <p:spPr>
          <a:xfrm>
            <a:off x="8362963" y="5214253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055AAF8-9636-7D40-97ED-211EFC99D258}"/>
              </a:ext>
            </a:extLst>
          </p:cNvPr>
          <p:cNvSpPr/>
          <p:nvPr/>
        </p:nvSpPr>
        <p:spPr>
          <a:xfrm>
            <a:off x="7050105" y="3256081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47CD6902-898E-60C6-381F-395574B95251}"/>
              </a:ext>
            </a:extLst>
          </p:cNvPr>
          <p:cNvSpPr/>
          <p:nvPr/>
        </p:nvSpPr>
        <p:spPr>
          <a:xfrm>
            <a:off x="7947582" y="3591042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07529D2-BD0C-1B49-1BB5-8BA7CD4C3289}"/>
              </a:ext>
            </a:extLst>
          </p:cNvPr>
          <p:cNvSpPr/>
          <p:nvPr/>
        </p:nvSpPr>
        <p:spPr>
          <a:xfrm>
            <a:off x="3103228" y="438721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2FDEF76-F8B7-9628-325C-256F621E167F}"/>
              </a:ext>
            </a:extLst>
          </p:cNvPr>
          <p:cNvSpPr/>
          <p:nvPr/>
        </p:nvSpPr>
        <p:spPr>
          <a:xfrm>
            <a:off x="7859873" y="3062937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6FDC400-9ED5-5708-4818-85F77058E2FD}"/>
              </a:ext>
            </a:extLst>
          </p:cNvPr>
          <p:cNvSpPr/>
          <p:nvPr/>
        </p:nvSpPr>
        <p:spPr>
          <a:xfrm>
            <a:off x="8393790" y="272945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6D13990B-9174-B65C-DF38-7C32DB339A31}"/>
              </a:ext>
            </a:extLst>
          </p:cNvPr>
          <p:cNvSpPr/>
          <p:nvPr/>
        </p:nvSpPr>
        <p:spPr>
          <a:xfrm>
            <a:off x="7557027" y="282795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046B5C3-ACAF-2288-792C-BF9FC6EA3022}"/>
              </a:ext>
            </a:extLst>
          </p:cNvPr>
          <p:cNvSpPr/>
          <p:nvPr/>
        </p:nvSpPr>
        <p:spPr>
          <a:xfrm>
            <a:off x="8161440" y="2967916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2A10374-28E7-ED93-4EF2-0895BADC7306}"/>
              </a:ext>
            </a:extLst>
          </p:cNvPr>
          <p:cNvSpPr/>
          <p:nvPr/>
        </p:nvSpPr>
        <p:spPr>
          <a:xfrm>
            <a:off x="6309742" y="4784751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EE5217B-9DAE-BB79-DE42-4AA462E9A037}"/>
              </a:ext>
            </a:extLst>
          </p:cNvPr>
          <p:cNvSpPr/>
          <p:nvPr/>
        </p:nvSpPr>
        <p:spPr>
          <a:xfrm>
            <a:off x="7411903" y="3449900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FFA5AFA-53FF-2866-D261-9A87011AEFE4}"/>
              </a:ext>
            </a:extLst>
          </p:cNvPr>
          <p:cNvSpPr/>
          <p:nvPr/>
        </p:nvSpPr>
        <p:spPr>
          <a:xfrm>
            <a:off x="8264310" y="4524969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7D33067-BC27-1CC8-309F-439DB3E3DA2E}"/>
              </a:ext>
            </a:extLst>
          </p:cNvPr>
          <p:cNvSpPr/>
          <p:nvPr/>
        </p:nvSpPr>
        <p:spPr>
          <a:xfrm>
            <a:off x="8250514" y="4013803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5632CC2-BDAF-C5AD-EFAC-4E6746D156B3}"/>
              </a:ext>
            </a:extLst>
          </p:cNvPr>
          <p:cNvSpPr/>
          <p:nvPr/>
        </p:nvSpPr>
        <p:spPr>
          <a:xfrm>
            <a:off x="7580016" y="4796886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F396C5-3565-F888-3326-1F9B1BA379A4}"/>
              </a:ext>
            </a:extLst>
          </p:cNvPr>
          <p:cNvSpPr/>
          <p:nvPr/>
        </p:nvSpPr>
        <p:spPr>
          <a:xfrm>
            <a:off x="7520845" y="4294618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519BE90-F079-6826-C663-8D4D6913C965}"/>
              </a:ext>
            </a:extLst>
          </p:cNvPr>
          <p:cNvSpPr/>
          <p:nvPr/>
        </p:nvSpPr>
        <p:spPr>
          <a:xfrm>
            <a:off x="7310180" y="3892393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98AA3FE-2475-2130-D579-58A517533185}"/>
              </a:ext>
            </a:extLst>
          </p:cNvPr>
          <p:cNvSpPr/>
          <p:nvPr/>
        </p:nvSpPr>
        <p:spPr>
          <a:xfrm>
            <a:off x="7178222" y="5181191"/>
            <a:ext cx="335280" cy="27747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B753126-065E-A42F-D39F-A2681A615E84}"/>
              </a:ext>
            </a:extLst>
          </p:cNvPr>
          <p:cNvSpPr/>
          <p:nvPr/>
        </p:nvSpPr>
        <p:spPr>
          <a:xfrm>
            <a:off x="5992585" y="4431816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D0EE6C7-8FBE-BAED-9F3E-5D52743F2EB1}"/>
              </a:ext>
            </a:extLst>
          </p:cNvPr>
          <p:cNvSpPr/>
          <p:nvPr/>
        </p:nvSpPr>
        <p:spPr>
          <a:xfrm>
            <a:off x="5113373" y="4395470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21AB779-F0B8-7BA2-F80A-A1D3F28EC89C}"/>
              </a:ext>
            </a:extLst>
          </p:cNvPr>
          <p:cNvSpPr/>
          <p:nvPr/>
        </p:nvSpPr>
        <p:spPr>
          <a:xfrm>
            <a:off x="3941502" y="4449144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1E8FE04-BB4D-0EFC-D40D-2C04D3002E80}"/>
              </a:ext>
            </a:extLst>
          </p:cNvPr>
          <p:cNvSpPr/>
          <p:nvPr/>
        </p:nvSpPr>
        <p:spPr>
          <a:xfrm>
            <a:off x="4070111" y="4165296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722DD7D-22CF-B2DD-B08F-8D7939A1EFC4}"/>
              </a:ext>
            </a:extLst>
          </p:cNvPr>
          <p:cNvSpPr/>
          <p:nvPr/>
        </p:nvSpPr>
        <p:spPr>
          <a:xfrm>
            <a:off x="6868021" y="268456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2C9606E-5636-CCDC-6D04-234CCA3FBF9F}"/>
              </a:ext>
            </a:extLst>
          </p:cNvPr>
          <p:cNvSpPr/>
          <p:nvPr/>
        </p:nvSpPr>
        <p:spPr>
          <a:xfrm>
            <a:off x="6067264" y="2685998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CFB9A45-5C63-F037-D7CC-D6470601C0F3}"/>
              </a:ext>
            </a:extLst>
          </p:cNvPr>
          <p:cNvSpPr/>
          <p:nvPr/>
        </p:nvSpPr>
        <p:spPr>
          <a:xfrm>
            <a:off x="5428164" y="266470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AB68E43-5FC0-658F-4B0B-E7A07E3C3836}"/>
              </a:ext>
            </a:extLst>
          </p:cNvPr>
          <p:cNvSpPr/>
          <p:nvPr/>
        </p:nvSpPr>
        <p:spPr>
          <a:xfrm>
            <a:off x="4857383" y="268456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0344206-1CBD-773F-D09C-011088E41C03}"/>
              </a:ext>
            </a:extLst>
          </p:cNvPr>
          <p:cNvSpPr/>
          <p:nvPr/>
        </p:nvSpPr>
        <p:spPr>
          <a:xfrm>
            <a:off x="3346371" y="370147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F67963E-E079-70FD-E2F9-D624C8CD250E}"/>
              </a:ext>
            </a:extLst>
          </p:cNvPr>
          <p:cNvSpPr/>
          <p:nvPr/>
        </p:nvSpPr>
        <p:spPr>
          <a:xfrm>
            <a:off x="3726569" y="300761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FA18B54-EA5E-4348-A366-AF2C173E90E2}"/>
              </a:ext>
            </a:extLst>
          </p:cNvPr>
          <p:cNvSpPr/>
          <p:nvPr/>
        </p:nvSpPr>
        <p:spPr>
          <a:xfrm>
            <a:off x="4678619" y="4205973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B1229CA-D785-DE17-D792-10C72C366777}"/>
              </a:ext>
            </a:extLst>
          </p:cNvPr>
          <p:cNvSpPr/>
          <p:nvPr/>
        </p:nvSpPr>
        <p:spPr>
          <a:xfrm>
            <a:off x="6191222" y="3813977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B23888A-DFFE-CC45-D8EB-BCAEACC451EC}"/>
              </a:ext>
            </a:extLst>
          </p:cNvPr>
          <p:cNvSpPr/>
          <p:nvPr/>
        </p:nvSpPr>
        <p:spPr>
          <a:xfrm>
            <a:off x="2859257" y="5200601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08644F3-5CA0-CAB5-1D4A-04819A6D5798}"/>
              </a:ext>
            </a:extLst>
          </p:cNvPr>
          <p:cNvSpPr/>
          <p:nvPr/>
        </p:nvSpPr>
        <p:spPr>
          <a:xfrm>
            <a:off x="4000558" y="2603330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FCC8319-9988-A2CC-48C6-31B11364E8E6}"/>
              </a:ext>
            </a:extLst>
          </p:cNvPr>
          <p:cNvSpPr/>
          <p:nvPr/>
        </p:nvSpPr>
        <p:spPr>
          <a:xfrm>
            <a:off x="4821472" y="376821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6E12CC5-CF66-61E1-D570-F428799EE1DF}"/>
              </a:ext>
            </a:extLst>
          </p:cNvPr>
          <p:cNvSpPr/>
          <p:nvPr/>
        </p:nvSpPr>
        <p:spPr>
          <a:xfrm>
            <a:off x="4310148" y="3782529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429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0ABA79-24F8-6F41-84B4-700308C6C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 July Rehearsal 6:30 – 10:00PM Khedive Temple 645 Woodlake Dr. Chesapeake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2BF57C-04A4-44DF-31D4-4AE92E1C552A}"/>
              </a:ext>
            </a:extLst>
          </p:cNvPr>
          <p:cNvSpPr txBox="1"/>
          <p:nvPr/>
        </p:nvSpPr>
        <p:spPr>
          <a:xfrm>
            <a:off x="461454" y="3089197"/>
            <a:ext cx="56299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TBD – Crew loads from storage unit</a:t>
            </a:r>
          </a:p>
          <a:p>
            <a:r>
              <a:rPr lang="en-US" dirty="0"/>
              <a:t>4:30 p.m. – Crew loads into Khedive Temple</a:t>
            </a:r>
          </a:p>
          <a:p>
            <a:r>
              <a:rPr lang="en-US" dirty="0"/>
              <a:t>6:00 p.m. – Band arrives</a:t>
            </a:r>
          </a:p>
          <a:p>
            <a:r>
              <a:rPr lang="en-US" dirty="0"/>
              <a:t>6:30 – 10:0 p.m. Rehearsal</a:t>
            </a:r>
          </a:p>
          <a:p>
            <a:r>
              <a:rPr lang="en-US" dirty="0"/>
              <a:t>10:00 – 10:30 p.m. Crew loads out of Khedive Temple and returns to storage unit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D062F1-A049-57F5-8069-4736EB808DE7}"/>
              </a:ext>
            </a:extLst>
          </p:cNvPr>
          <p:cNvSpPr txBox="1"/>
          <p:nvPr/>
        </p:nvSpPr>
        <p:spPr>
          <a:xfrm>
            <a:off x="491319" y="1690688"/>
            <a:ext cx="108624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Executive Director – Michael Williams – 757-708-6754</a:t>
            </a:r>
          </a:p>
          <a:p>
            <a:r>
              <a:rPr lang="en-US" dirty="0"/>
              <a:t>Operations Manager – Chad McGill – 270-872-8977 	Crew Chief – Rye Painter 757-632-6466/Erin Smith</a:t>
            </a:r>
          </a:p>
          <a:p>
            <a:r>
              <a:rPr lang="en-US" dirty="0"/>
              <a:t>Personnel Manager – Amber Kidd – 757-373-0006	Venue POC – Lani Krueger/Buddy Creasy 757-717-1277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0A1597-CDC7-1810-3F31-F40B27D06D13}"/>
              </a:ext>
            </a:extLst>
          </p:cNvPr>
          <p:cNvSpPr txBox="1"/>
          <p:nvPr/>
        </p:nvSpPr>
        <p:spPr>
          <a:xfrm>
            <a:off x="6091452" y="3089197"/>
            <a:ext cx="562999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Notes:</a:t>
            </a:r>
          </a:p>
          <a:p>
            <a:r>
              <a:rPr lang="en-US" dirty="0"/>
              <a:t>There will be two separate setups for this rehearsal. Concert Band will rehearse from 6:30 - 8:00 </a:t>
            </a:r>
          </a:p>
          <a:p>
            <a:r>
              <a:rPr lang="en-US" dirty="0"/>
              <a:t>Small crew will be needed to move drums and other equipment at 8:00 to setup for Big Band. </a:t>
            </a:r>
          </a:p>
          <a:p>
            <a:r>
              <a:rPr lang="en-US" dirty="0"/>
              <a:t>Big Band rehearsal 8:30 – 10:00.</a:t>
            </a:r>
          </a:p>
          <a:p>
            <a:r>
              <a:rPr lang="en-US" dirty="0"/>
              <a:t>Chairs are provided.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3848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0ABA79-24F8-6F41-84B4-700308C6C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Week 3: 20 July Rehearsal &amp; Performance 2:30-5:30/7:30 – 9:00 PM Norfolk Collegiate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2BF57C-04A4-44DF-31D4-4AE92E1C552A}"/>
              </a:ext>
            </a:extLst>
          </p:cNvPr>
          <p:cNvSpPr txBox="1"/>
          <p:nvPr/>
        </p:nvSpPr>
        <p:spPr>
          <a:xfrm>
            <a:off x="461454" y="3089197"/>
            <a:ext cx="562999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Stage is already set from 16 July rehearsal</a:t>
            </a:r>
          </a:p>
          <a:p>
            <a:r>
              <a:rPr lang="en-US" dirty="0"/>
              <a:t>2:00 p.m. – TBD small Crew may be needed for rehearsal</a:t>
            </a:r>
          </a:p>
          <a:p>
            <a:r>
              <a:rPr lang="en-US" dirty="0"/>
              <a:t>2:00 p.m. – Band arrives</a:t>
            </a:r>
          </a:p>
          <a:p>
            <a:r>
              <a:rPr lang="en-US" dirty="0"/>
              <a:t>2:30 – 5:30 p.m. Rehearsal</a:t>
            </a:r>
          </a:p>
          <a:p>
            <a:r>
              <a:rPr lang="en-US" dirty="0"/>
              <a:t>7:00 p.m. – Musicians return/dress</a:t>
            </a:r>
          </a:p>
          <a:p>
            <a:r>
              <a:rPr lang="en-US" dirty="0"/>
              <a:t>7:30 – 9:30 p.m. Concert</a:t>
            </a:r>
          </a:p>
          <a:p>
            <a:r>
              <a:rPr lang="en-US" dirty="0"/>
              <a:t>9:30 – 10:00 p.m. Crew loads out of Norfolk Collegiate.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D062F1-A049-57F5-8069-4736EB808DE7}"/>
              </a:ext>
            </a:extLst>
          </p:cNvPr>
          <p:cNvSpPr txBox="1"/>
          <p:nvPr/>
        </p:nvSpPr>
        <p:spPr>
          <a:xfrm>
            <a:off x="491319" y="1690688"/>
            <a:ext cx="108624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Executive Director – Michael Williams – 757-708-6754</a:t>
            </a:r>
          </a:p>
          <a:p>
            <a:r>
              <a:rPr lang="en-US" dirty="0"/>
              <a:t>Operations Manager – Chad McGill – 270-872-8977 	Crew Chief – Rye Painter 757-632-6466/Erin Smith</a:t>
            </a:r>
          </a:p>
          <a:p>
            <a:r>
              <a:rPr lang="en-US" dirty="0"/>
              <a:t>Personnel Manager – Amber Kidd – 757-373-0006	Venue POC – Brendan Hoyle 757-282-5325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0A1597-CDC7-1810-3F31-F40B27D06D13}"/>
              </a:ext>
            </a:extLst>
          </p:cNvPr>
          <p:cNvSpPr txBox="1"/>
          <p:nvPr/>
        </p:nvSpPr>
        <p:spPr>
          <a:xfrm>
            <a:off x="6091452" y="3089197"/>
            <a:ext cx="562999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Notes:</a:t>
            </a:r>
          </a:p>
          <a:p>
            <a:r>
              <a:rPr lang="en-US" dirty="0"/>
              <a:t>Chairs are provided.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0459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0ABA79-24F8-6F41-84B4-700308C6C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688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Week 3 July Roster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56D218-670E-870C-D5F9-3038309BC90C}"/>
              </a:ext>
            </a:extLst>
          </p:cNvPr>
          <p:cNvSpPr txBox="1"/>
          <p:nvPr/>
        </p:nvSpPr>
        <p:spPr>
          <a:xfrm>
            <a:off x="838200" y="1582966"/>
            <a:ext cx="216141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Flute – Amber Kidd</a:t>
            </a:r>
          </a:p>
          <a:p>
            <a:r>
              <a:rPr lang="en-US" sz="1400" dirty="0"/>
              <a:t>Flute – Joshua Stone</a:t>
            </a:r>
          </a:p>
          <a:p>
            <a:r>
              <a:rPr lang="en-US" sz="1400" dirty="0"/>
              <a:t>Flute – Madison </a:t>
            </a:r>
            <a:r>
              <a:rPr lang="en-US" sz="1400" dirty="0" err="1"/>
              <a:t>Ashworth</a:t>
            </a:r>
            <a:endParaRPr lang="en-US" sz="1400" dirty="0"/>
          </a:p>
          <a:p>
            <a:r>
              <a:rPr lang="en-US" sz="1400" dirty="0"/>
              <a:t>Flute – Erika </a:t>
            </a:r>
            <a:r>
              <a:rPr lang="en-US" sz="1400" dirty="0" err="1"/>
              <a:t>Frydenlund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Oboe – Harvey Stokes</a:t>
            </a:r>
          </a:p>
          <a:p>
            <a:r>
              <a:rPr lang="en-US" sz="1400" dirty="0"/>
              <a:t>Oboe – Rena Long</a:t>
            </a:r>
          </a:p>
          <a:p>
            <a:endParaRPr lang="en-US" sz="1400" dirty="0"/>
          </a:p>
          <a:p>
            <a:r>
              <a:rPr lang="en-US" sz="1400" dirty="0"/>
              <a:t>Clarinet – Eddie </a:t>
            </a:r>
            <a:r>
              <a:rPr lang="en-US" sz="1400" dirty="0" err="1"/>
              <a:t>Knakal</a:t>
            </a:r>
            <a:endParaRPr lang="en-US" sz="1400" dirty="0"/>
          </a:p>
          <a:p>
            <a:r>
              <a:rPr lang="en-US" sz="1400" dirty="0"/>
              <a:t>Clarinet – Ed Haywood</a:t>
            </a:r>
          </a:p>
          <a:p>
            <a:r>
              <a:rPr lang="en-US" sz="1400" dirty="0"/>
              <a:t>Clarinet – Lee Cooper</a:t>
            </a:r>
          </a:p>
          <a:p>
            <a:r>
              <a:rPr lang="en-US" sz="1400" dirty="0"/>
              <a:t>Clarinet – Michelle </a:t>
            </a:r>
            <a:r>
              <a:rPr lang="en-US" sz="1400" dirty="0" err="1"/>
              <a:t>Knipple</a:t>
            </a:r>
            <a:endParaRPr lang="en-US" sz="1400" dirty="0"/>
          </a:p>
          <a:p>
            <a:r>
              <a:rPr lang="en-US" sz="1400" dirty="0"/>
              <a:t>Clarinet – Micah </a:t>
            </a:r>
            <a:r>
              <a:rPr lang="en-US" sz="1400" dirty="0" err="1"/>
              <a:t>Lall-Trail</a:t>
            </a:r>
            <a:endParaRPr lang="en-US" sz="1400" dirty="0"/>
          </a:p>
          <a:p>
            <a:r>
              <a:rPr lang="en-US" sz="1400" dirty="0"/>
              <a:t>Clarinet – Danica Jeter</a:t>
            </a:r>
          </a:p>
          <a:p>
            <a:r>
              <a:rPr lang="en-US" sz="1400" dirty="0"/>
              <a:t>Clarinet – Gene </a:t>
            </a:r>
            <a:r>
              <a:rPr lang="en-US" sz="1400" dirty="0" err="1"/>
              <a:t>Chieffo</a:t>
            </a:r>
            <a:endParaRPr lang="en-US" sz="1400" dirty="0"/>
          </a:p>
          <a:p>
            <a:r>
              <a:rPr lang="en-US" sz="1400" dirty="0"/>
              <a:t>Clarinet – William Erickson</a:t>
            </a:r>
          </a:p>
          <a:p>
            <a:r>
              <a:rPr lang="en-US" sz="1400" dirty="0"/>
              <a:t>Clarinet – Gabe </a:t>
            </a:r>
            <a:r>
              <a:rPr lang="en-US" sz="1400" dirty="0" err="1"/>
              <a:t>Clemmons</a:t>
            </a:r>
            <a:endParaRPr lang="en-US" sz="1400" dirty="0"/>
          </a:p>
          <a:p>
            <a:r>
              <a:rPr lang="en-US" sz="1400" dirty="0"/>
              <a:t>Clarinet – Steve </a:t>
            </a:r>
            <a:r>
              <a:rPr lang="en-US" sz="1400" dirty="0" err="1"/>
              <a:t>Clendenin</a:t>
            </a:r>
            <a:endParaRPr lang="en-US" sz="1400" dirty="0"/>
          </a:p>
          <a:p>
            <a:r>
              <a:rPr lang="en-US" sz="1400" dirty="0"/>
              <a:t>Clarinet – Renee </a:t>
            </a:r>
            <a:r>
              <a:rPr lang="en-US" sz="1400" dirty="0" err="1"/>
              <a:t>Kingan</a:t>
            </a:r>
            <a:endParaRPr lang="en-US" sz="1400" dirty="0"/>
          </a:p>
          <a:p>
            <a:r>
              <a:rPr lang="en-US" sz="1400" dirty="0"/>
              <a:t>Clarinet – Jonathan Carr</a:t>
            </a:r>
          </a:p>
          <a:p>
            <a:r>
              <a:rPr lang="en-US" sz="1400" dirty="0"/>
              <a:t>Clarinet – Timothy Martin</a:t>
            </a:r>
          </a:p>
          <a:p>
            <a:r>
              <a:rPr lang="en-US" sz="1400" dirty="0"/>
              <a:t>Clarinet - Shelby Worst</a:t>
            </a:r>
          </a:p>
          <a:p>
            <a:endParaRPr lang="en-US" sz="1400" dirty="0"/>
          </a:p>
          <a:p>
            <a:r>
              <a:rPr lang="en-US" sz="1400" dirty="0"/>
              <a:t>Bass Clarinet – Alan Brown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4154C0-127C-382A-AFB2-53CBB67A959A}"/>
              </a:ext>
            </a:extLst>
          </p:cNvPr>
          <p:cNvSpPr txBox="1"/>
          <p:nvPr/>
        </p:nvSpPr>
        <p:spPr>
          <a:xfrm>
            <a:off x="3472676" y="1582966"/>
            <a:ext cx="251552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Bassoon – Stephanie Sanders</a:t>
            </a:r>
          </a:p>
          <a:p>
            <a:endParaRPr lang="en-US" sz="1400" dirty="0"/>
          </a:p>
          <a:p>
            <a:r>
              <a:rPr lang="en-US" sz="1400" dirty="0"/>
              <a:t>Alto Sax  – Laura Cathcart</a:t>
            </a:r>
          </a:p>
          <a:p>
            <a:r>
              <a:rPr lang="en-US" sz="1400" dirty="0"/>
              <a:t>Alto Sax  – Brandon Waltz</a:t>
            </a:r>
          </a:p>
          <a:p>
            <a:r>
              <a:rPr lang="en-US" sz="1400" dirty="0"/>
              <a:t>Tenor Sax – Tommy Loyola</a:t>
            </a:r>
          </a:p>
          <a:p>
            <a:r>
              <a:rPr lang="en-US" sz="1400" dirty="0"/>
              <a:t>Bari Sax – Buddy Creasy</a:t>
            </a:r>
          </a:p>
          <a:p>
            <a:endParaRPr lang="en-US" sz="1400" dirty="0"/>
          </a:p>
          <a:p>
            <a:r>
              <a:rPr lang="en-US" sz="1400" dirty="0"/>
              <a:t>Trumpet  – Chad McGill</a:t>
            </a:r>
          </a:p>
          <a:p>
            <a:r>
              <a:rPr lang="en-US" sz="1400" dirty="0"/>
              <a:t>Trumpet – Jim Reid</a:t>
            </a:r>
          </a:p>
          <a:p>
            <a:r>
              <a:rPr lang="en-US" sz="1400" dirty="0"/>
              <a:t>Trumpet – Robyn Card</a:t>
            </a:r>
          </a:p>
          <a:p>
            <a:r>
              <a:rPr lang="en-US" sz="1400" dirty="0"/>
              <a:t>Trumpet – Christian Van Deven</a:t>
            </a:r>
          </a:p>
          <a:p>
            <a:r>
              <a:rPr lang="en-US" sz="1400" dirty="0"/>
              <a:t>Trumpet – Gene Starr</a:t>
            </a:r>
          </a:p>
          <a:p>
            <a:r>
              <a:rPr lang="en-US" sz="1400" dirty="0"/>
              <a:t>Trumpet – Manny Hernandez</a:t>
            </a:r>
          </a:p>
          <a:p>
            <a:endParaRPr lang="en-US" sz="1400" dirty="0"/>
          </a:p>
          <a:p>
            <a:r>
              <a:rPr lang="en-US" sz="1400" dirty="0"/>
              <a:t>Horn – Eric High</a:t>
            </a:r>
          </a:p>
          <a:p>
            <a:r>
              <a:rPr lang="en-US" sz="1400" dirty="0"/>
              <a:t>Horn – Ellen </a:t>
            </a:r>
            <a:r>
              <a:rPr lang="en-US" sz="1400" dirty="0" err="1"/>
              <a:t>Polachek</a:t>
            </a:r>
            <a:endParaRPr lang="en-US" sz="1400" dirty="0"/>
          </a:p>
          <a:p>
            <a:r>
              <a:rPr lang="en-US" sz="1400" dirty="0"/>
              <a:t>Horn – Jon </a:t>
            </a:r>
            <a:r>
              <a:rPr lang="en-US" sz="1400" dirty="0" err="1"/>
              <a:t>Twitero</a:t>
            </a:r>
            <a:endParaRPr lang="en-US" sz="1400" dirty="0"/>
          </a:p>
          <a:p>
            <a:r>
              <a:rPr lang="en-US" sz="1400" dirty="0"/>
              <a:t>Horn – Chelsea Hamm</a:t>
            </a:r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1A096F-700A-4822-BA43-D20F73BCAA3E}"/>
              </a:ext>
            </a:extLst>
          </p:cNvPr>
          <p:cNvSpPr txBox="1"/>
          <p:nvPr/>
        </p:nvSpPr>
        <p:spPr>
          <a:xfrm>
            <a:off x="6338540" y="1582966"/>
            <a:ext cx="285384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Euphonium – Ben </a:t>
            </a:r>
            <a:r>
              <a:rPr lang="en-US" sz="1400" dirty="0" err="1"/>
              <a:t>DeAngelis</a:t>
            </a:r>
            <a:endParaRPr lang="en-US" sz="1400" dirty="0"/>
          </a:p>
          <a:p>
            <a:r>
              <a:rPr lang="en-US" sz="1400" dirty="0"/>
              <a:t>Euphonium – Alex Federico</a:t>
            </a:r>
          </a:p>
          <a:p>
            <a:endParaRPr lang="en-US" sz="1400" dirty="0"/>
          </a:p>
          <a:p>
            <a:r>
              <a:rPr lang="en-US" sz="1400" dirty="0"/>
              <a:t>Trombone – Patrick </a:t>
            </a:r>
            <a:r>
              <a:rPr lang="en-US" sz="1400" dirty="0" err="1"/>
              <a:t>Oudie</a:t>
            </a:r>
            <a:endParaRPr lang="en-US" sz="1400" dirty="0"/>
          </a:p>
          <a:p>
            <a:r>
              <a:rPr lang="en-US" sz="1400" dirty="0"/>
              <a:t>Trombone – Wayne Walton</a:t>
            </a:r>
          </a:p>
          <a:p>
            <a:r>
              <a:rPr lang="en-US" sz="1400" dirty="0"/>
              <a:t>Trombone – Lee </a:t>
            </a:r>
            <a:r>
              <a:rPr lang="en-US" sz="1400" dirty="0" err="1"/>
              <a:t>Dise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Tuba – Phil Sloan</a:t>
            </a:r>
          </a:p>
          <a:p>
            <a:r>
              <a:rPr lang="en-US" sz="1400" dirty="0"/>
              <a:t>Tuba – Jim Cipriano</a:t>
            </a:r>
          </a:p>
          <a:p>
            <a:endParaRPr lang="en-US" sz="1400" dirty="0"/>
          </a:p>
          <a:p>
            <a:r>
              <a:rPr lang="en-US" sz="1400" dirty="0"/>
              <a:t>Percussion – Ralph Copley</a:t>
            </a:r>
          </a:p>
          <a:p>
            <a:r>
              <a:rPr lang="en-US" sz="1400" dirty="0"/>
              <a:t>Percussion – Faith </a:t>
            </a:r>
            <a:r>
              <a:rPr lang="en-US" sz="1400" dirty="0" err="1"/>
              <a:t>Neufville</a:t>
            </a:r>
            <a:endParaRPr lang="en-US" sz="1400" dirty="0"/>
          </a:p>
          <a:p>
            <a:r>
              <a:rPr lang="en-US" sz="1400" dirty="0"/>
              <a:t>Percussion – Dalia </a:t>
            </a:r>
            <a:r>
              <a:rPr lang="en-US" sz="1400" dirty="0" err="1"/>
              <a:t>Berman</a:t>
            </a:r>
            <a:endParaRPr lang="en-US" sz="1400" dirty="0"/>
          </a:p>
          <a:p>
            <a:r>
              <a:rPr lang="en-US" sz="1400" dirty="0"/>
              <a:t>Percussion – Lisa Farrell</a:t>
            </a:r>
          </a:p>
          <a:p>
            <a:r>
              <a:rPr lang="en-US" sz="1400" dirty="0"/>
              <a:t>Percussion – Christine Comer</a:t>
            </a:r>
          </a:p>
          <a:p>
            <a:r>
              <a:rPr lang="en-US" sz="1400" dirty="0"/>
              <a:t>Percussion – Morgan Sutherland</a:t>
            </a:r>
          </a:p>
          <a:p>
            <a:endParaRPr lang="en-US" sz="1400" dirty="0"/>
          </a:p>
          <a:p>
            <a:r>
              <a:rPr lang="en-US" sz="1400" dirty="0"/>
              <a:t>Harp – David Boone</a:t>
            </a:r>
          </a:p>
          <a:p>
            <a:r>
              <a:rPr lang="en-US" sz="1400" dirty="0"/>
              <a:t>Piano – Anne Lee</a:t>
            </a:r>
          </a:p>
          <a:p>
            <a:endParaRPr lang="en-US" sz="1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FDBDD5-D5B8-7708-18DC-F77EBFBA3E9D}"/>
              </a:ext>
            </a:extLst>
          </p:cNvPr>
          <p:cNvSpPr txBox="1"/>
          <p:nvPr/>
        </p:nvSpPr>
        <p:spPr>
          <a:xfrm>
            <a:off x="9069659" y="1582966"/>
            <a:ext cx="2284141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/>
          </a:p>
          <a:p>
            <a:r>
              <a:rPr lang="en-US" sz="1400" dirty="0"/>
              <a:t>Crew – Rye Painter</a:t>
            </a:r>
          </a:p>
          <a:p>
            <a:r>
              <a:rPr lang="en-US" sz="1400" dirty="0"/>
              <a:t>Crew – Erin Smith</a:t>
            </a:r>
          </a:p>
          <a:p>
            <a:r>
              <a:rPr lang="en-US" sz="1400" dirty="0"/>
              <a:t>Crew – Greg Neal</a:t>
            </a:r>
          </a:p>
          <a:p>
            <a:r>
              <a:rPr lang="en-US" sz="1400" dirty="0"/>
              <a:t>Crew - </a:t>
            </a:r>
          </a:p>
          <a:p>
            <a:r>
              <a:rPr lang="en-US" sz="1400" dirty="0"/>
              <a:t>Crew – </a:t>
            </a:r>
          </a:p>
          <a:p>
            <a:r>
              <a:rPr lang="en-US" sz="1400" dirty="0"/>
              <a:t>Crew - </a:t>
            </a:r>
          </a:p>
          <a:p>
            <a:endParaRPr lang="en-US" sz="1400" dirty="0"/>
          </a:p>
          <a:p>
            <a:r>
              <a:rPr lang="en-US" sz="1400" dirty="0"/>
              <a:t>Conductor – John Brewington</a:t>
            </a:r>
          </a:p>
          <a:p>
            <a:r>
              <a:rPr lang="en-US" sz="1400" dirty="0"/>
              <a:t>Ex. Director – Michael Williams</a:t>
            </a:r>
          </a:p>
          <a:p>
            <a:r>
              <a:rPr lang="en-US" sz="1400" dirty="0"/>
              <a:t>Operations – Chad McGill</a:t>
            </a:r>
          </a:p>
        </p:txBody>
      </p:sp>
    </p:spTree>
    <p:extLst>
      <p:ext uri="{BB962C8B-B14F-4D97-AF65-F5344CB8AC3E}">
        <p14:creationId xmlns:p14="http://schemas.microsoft.com/office/powerpoint/2010/main" val="424148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0ABA79-24F8-6F41-84B4-700308C6C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2787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20 July setup Concert Band 2:30 – 5:30/7:30 – 9:30</a:t>
            </a:r>
            <a:br>
              <a:rPr lang="en-US" dirty="0"/>
            </a:br>
            <a:r>
              <a:rPr lang="en-US" dirty="0"/>
              <a:t>Norfolk Collegiate School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F386AF-AF59-3B78-D4B9-913AE586835C}"/>
              </a:ext>
            </a:extLst>
          </p:cNvPr>
          <p:cNvSpPr/>
          <p:nvPr/>
        </p:nvSpPr>
        <p:spPr>
          <a:xfrm>
            <a:off x="9836952" y="1676796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DDDD3D-1B3E-B8A5-EEFF-7357E36992F5}"/>
              </a:ext>
            </a:extLst>
          </p:cNvPr>
          <p:cNvSpPr txBox="1"/>
          <p:nvPr/>
        </p:nvSpPr>
        <p:spPr>
          <a:xfrm>
            <a:off x="10217697" y="1690687"/>
            <a:ext cx="160479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Flute</a:t>
            </a:r>
          </a:p>
          <a:p>
            <a:r>
              <a:rPr lang="en-US" dirty="0"/>
              <a:t>= Clarinet</a:t>
            </a:r>
          </a:p>
          <a:p>
            <a:r>
              <a:rPr lang="en-US" dirty="0"/>
              <a:t>= Oboe</a:t>
            </a:r>
          </a:p>
          <a:p>
            <a:r>
              <a:rPr lang="en-US" dirty="0"/>
              <a:t>= Bassoon</a:t>
            </a:r>
          </a:p>
          <a:p>
            <a:r>
              <a:rPr lang="en-US" dirty="0"/>
              <a:t>= Bass Clarinet</a:t>
            </a:r>
          </a:p>
          <a:p>
            <a:r>
              <a:rPr lang="en-US" dirty="0"/>
              <a:t>= Saxophone</a:t>
            </a:r>
          </a:p>
          <a:p>
            <a:r>
              <a:rPr lang="en-US" dirty="0"/>
              <a:t>= Trumpet</a:t>
            </a:r>
          </a:p>
          <a:p>
            <a:r>
              <a:rPr lang="en-US" dirty="0"/>
              <a:t>= Horn</a:t>
            </a:r>
          </a:p>
          <a:p>
            <a:r>
              <a:rPr lang="en-US" dirty="0"/>
              <a:t>= Euphonium</a:t>
            </a:r>
          </a:p>
          <a:p>
            <a:r>
              <a:rPr lang="en-US" dirty="0"/>
              <a:t>= Trombone</a:t>
            </a:r>
          </a:p>
          <a:p>
            <a:r>
              <a:rPr lang="en-US" dirty="0"/>
              <a:t>= Tuba</a:t>
            </a:r>
          </a:p>
          <a:p>
            <a:r>
              <a:rPr lang="en-US" dirty="0"/>
              <a:t>= Percussion &amp;</a:t>
            </a:r>
          </a:p>
          <a:p>
            <a:r>
              <a:rPr lang="en-US" dirty="0"/>
              <a:t>Rhythm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3586D1-9223-E229-3702-61CE168436DC}"/>
              </a:ext>
            </a:extLst>
          </p:cNvPr>
          <p:cNvSpPr/>
          <p:nvPr/>
        </p:nvSpPr>
        <p:spPr>
          <a:xfrm>
            <a:off x="9840900" y="196255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48B1AE-83F1-EAB6-F0A9-E8ADB7284ED4}"/>
              </a:ext>
            </a:extLst>
          </p:cNvPr>
          <p:cNvSpPr/>
          <p:nvPr/>
        </p:nvSpPr>
        <p:spPr>
          <a:xfrm>
            <a:off x="9848796" y="224831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8035FE-C458-189A-4D9D-093129C60573}"/>
              </a:ext>
            </a:extLst>
          </p:cNvPr>
          <p:cNvSpPr/>
          <p:nvPr/>
        </p:nvSpPr>
        <p:spPr>
          <a:xfrm>
            <a:off x="9847548" y="2534073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7E571A-8C73-15A8-4421-701FEA1CEDD1}"/>
              </a:ext>
            </a:extLst>
          </p:cNvPr>
          <p:cNvSpPr/>
          <p:nvPr/>
        </p:nvSpPr>
        <p:spPr>
          <a:xfrm>
            <a:off x="9850248" y="2810688"/>
            <a:ext cx="304800" cy="252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FB7A33-5AA1-ED8D-49A2-52F78B1492A8}"/>
              </a:ext>
            </a:extLst>
          </p:cNvPr>
          <p:cNvSpPr/>
          <p:nvPr/>
        </p:nvSpPr>
        <p:spPr>
          <a:xfrm>
            <a:off x="9852744" y="3096447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F0F9D7-7DE1-36CC-139B-9A77EE513BEE}"/>
              </a:ext>
            </a:extLst>
          </p:cNvPr>
          <p:cNvSpPr/>
          <p:nvPr/>
        </p:nvSpPr>
        <p:spPr>
          <a:xfrm>
            <a:off x="9860640" y="3382206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DDA24C-2B5C-9814-088B-B5FBD0E2C3AA}"/>
              </a:ext>
            </a:extLst>
          </p:cNvPr>
          <p:cNvSpPr/>
          <p:nvPr/>
        </p:nvSpPr>
        <p:spPr>
          <a:xfrm>
            <a:off x="9854196" y="3667965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8958F8-4472-106F-9EE0-5603C0893518}"/>
              </a:ext>
            </a:extLst>
          </p:cNvPr>
          <p:cNvSpPr/>
          <p:nvPr/>
        </p:nvSpPr>
        <p:spPr>
          <a:xfrm>
            <a:off x="9862087" y="3953724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AA66BD-80ED-31B2-1D1D-1DDB5956FCA3}"/>
              </a:ext>
            </a:extLst>
          </p:cNvPr>
          <p:cNvSpPr/>
          <p:nvPr/>
        </p:nvSpPr>
        <p:spPr>
          <a:xfrm>
            <a:off x="9864588" y="4239483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FDD1AD-D44C-586E-FB4A-9EE80B63386C}"/>
              </a:ext>
            </a:extLst>
          </p:cNvPr>
          <p:cNvSpPr/>
          <p:nvPr/>
        </p:nvSpPr>
        <p:spPr>
          <a:xfrm>
            <a:off x="9863136" y="4525242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E00B81B-20F5-3583-65EF-D66DA62BC66E}"/>
              </a:ext>
            </a:extLst>
          </p:cNvPr>
          <p:cNvSpPr/>
          <p:nvPr/>
        </p:nvSpPr>
        <p:spPr>
          <a:xfrm>
            <a:off x="9858144" y="4811004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C122AEC-01E4-4927-9409-C42020E53693}"/>
              </a:ext>
            </a:extLst>
          </p:cNvPr>
          <p:cNvSpPr/>
          <p:nvPr/>
        </p:nvSpPr>
        <p:spPr>
          <a:xfrm>
            <a:off x="6309742" y="5227051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638A83-4412-C919-E145-DEAA7D5D8099}"/>
              </a:ext>
            </a:extLst>
          </p:cNvPr>
          <p:cNvSpPr/>
          <p:nvPr/>
        </p:nvSpPr>
        <p:spPr>
          <a:xfrm>
            <a:off x="7175997" y="4808861"/>
            <a:ext cx="335280" cy="27747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BF26B37-2290-612B-5E95-F9B53CA91F45}"/>
              </a:ext>
            </a:extLst>
          </p:cNvPr>
          <p:cNvSpPr/>
          <p:nvPr/>
        </p:nvSpPr>
        <p:spPr>
          <a:xfrm>
            <a:off x="7161093" y="4449144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6258081-8B03-A482-6E24-771F5DBC8F71}"/>
              </a:ext>
            </a:extLst>
          </p:cNvPr>
          <p:cNvSpPr/>
          <p:nvPr/>
        </p:nvSpPr>
        <p:spPr>
          <a:xfrm>
            <a:off x="7002882" y="4144905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211EA13-75D9-D70E-487C-DB4158B06074}"/>
              </a:ext>
            </a:extLst>
          </p:cNvPr>
          <p:cNvSpPr/>
          <p:nvPr/>
        </p:nvSpPr>
        <p:spPr>
          <a:xfrm>
            <a:off x="3813788" y="482904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F90B114-507F-2CE0-270D-76E8217D97F2}"/>
              </a:ext>
            </a:extLst>
          </p:cNvPr>
          <p:cNvSpPr/>
          <p:nvPr/>
        </p:nvSpPr>
        <p:spPr>
          <a:xfrm>
            <a:off x="3748090" y="523488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1491FFA-9EAA-C870-CDBE-31AFF75337BC}"/>
              </a:ext>
            </a:extLst>
          </p:cNvPr>
          <p:cNvSpPr/>
          <p:nvPr/>
        </p:nvSpPr>
        <p:spPr>
          <a:xfrm>
            <a:off x="4482770" y="4522880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D2F6A6C-0EFF-6A4A-DB28-E1FE341DE5B4}"/>
              </a:ext>
            </a:extLst>
          </p:cNvPr>
          <p:cNvSpPr/>
          <p:nvPr/>
        </p:nvSpPr>
        <p:spPr>
          <a:xfrm>
            <a:off x="4426048" y="4870440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08C0901-4A46-56E0-C0FD-6E2BDBAAF208}"/>
              </a:ext>
            </a:extLst>
          </p:cNvPr>
          <p:cNvSpPr/>
          <p:nvPr/>
        </p:nvSpPr>
        <p:spPr>
          <a:xfrm>
            <a:off x="4389470" y="525788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4FF5F73-B916-C81F-AE8F-32DA62DED6B1}"/>
              </a:ext>
            </a:extLst>
          </p:cNvPr>
          <p:cNvSpPr/>
          <p:nvPr/>
        </p:nvSpPr>
        <p:spPr>
          <a:xfrm>
            <a:off x="5548127" y="437965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27F0CE4-4F3B-8071-025C-46CA56C9E147}"/>
              </a:ext>
            </a:extLst>
          </p:cNvPr>
          <p:cNvSpPr/>
          <p:nvPr/>
        </p:nvSpPr>
        <p:spPr>
          <a:xfrm>
            <a:off x="4941723" y="5234882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C2CF88F-909D-5BE9-A3B6-89B03F3171BA}"/>
              </a:ext>
            </a:extLst>
          </p:cNvPr>
          <p:cNvSpPr/>
          <p:nvPr/>
        </p:nvSpPr>
        <p:spPr>
          <a:xfrm>
            <a:off x="4995611" y="478622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5ED1306-FA36-2A23-958F-3C91C32E48A3}"/>
              </a:ext>
            </a:extLst>
          </p:cNvPr>
          <p:cNvSpPr/>
          <p:nvPr/>
        </p:nvSpPr>
        <p:spPr>
          <a:xfrm>
            <a:off x="6684909" y="3843291"/>
            <a:ext cx="304800" cy="252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CC4F826-FED1-746F-1CBE-100113CF45FE}"/>
              </a:ext>
            </a:extLst>
          </p:cNvPr>
          <p:cNvSpPr/>
          <p:nvPr/>
        </p:nvSpPr>
        <p:spPr>
          <a:xfrm>
            <a:off x="6220327" y="3761554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FF866A8-CE7F-5791-022D-8A41903E52A9}"/>
              </a:ext>
            </a:extLst>
          </p:cNvPr>
          <p:cNvSpPr/>
          <p:nvPr/>
        </p:nvSpPr>
        <p:spPr>
          <a:xfrm>
            <a:off x="5418943" y="3782529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4189EC2-8391-9A6E-DC9B-371C8D625184}"/>
              </a:ext>
            </a:extLst>
          </p:cNvPr>
          <p:cNvSpPr/>
          <p:nvPr/>
        </p:nvSpPr>
        <p:spPr>
          <a:xfrm>
            <a:off x="4975705" y="3768215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75DCFA9-BAE2-6C91-7311-803D57DF81EE}"/>
              </a:ext>
            </a:extLst>
          </p:cNvPr>
          <p:cNvSpPr/>
          <p:nvPr/>
        </p:nvSpPr>
        <p:spPr>
          <a:xfrm>
            <a:off x="6129331" y="320662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91985E5-1EA8-760F-A219-9981D45516DC}"/>
              </a:ext>
            </a:extLst>
          </p:cNvPr>
          <p:cNvSpPr/>
          <p:nvPr/>
        </p:nvSpPr>
        <p:spPr>
          <a:xfrm>
            <a:off x="6543341" y="319564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0E06729-0D11-8F0E-2256-6EB60EBEB6FA}"/>
              </a:ext>
            </a:extLst>
          </p:cNvPr>
          <p:cNvSpPr/>
          <p:nvPr/>
        </p:nvSpPr>
        <p:spPr>
          <a:xfrm>
            <a:off x="5665850" y="322203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AE9B657-6045-58E1-762E-AF3DF29CD15C}"/>
              </a:ext>
            </a:extLst>
          </p:cNvPr>
          <p:cNvSpPr/>
          <p:nvPr/>
        </p:nvSpPr>
        <p:spPr>
          <a:xfrm>
            <a:off x="5189738" y="322203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2A9E36F-8BC9-B892-AD75-30A30A1A91DE}"/>
              </a:ext>
            </a:extLst>
          </p:cNvPr>
          <p:cNvSpPr/>
          <p:nvPr/>
        </p:nvSpPr>
        <p:spPr>
          <a:xfrm>
            <a:off x="4776250" y="320662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3541B2D-2670-22FA-AE44-826430ACFBAB}"/>
              </a:ext>
            </a:extLst>
          </p:cNvPr>
          <p:cNvSpPr/>
          <p:nvPr/>
        </p:nvSpPr>
        <p:spPr>
          <a:xfrm>
            <a:off x="4318932" y="3222571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8350677-7F0A-C734-97F9-5E26690C40BC}"/>
              </a:ext>
            </a:extLst>
          </p:cNvPr>
          <p:cNvSpPr/>
          <p:nvPr/>
        </p:nvSpPr>
        <p:spPr>
          <a:xfrm>
            <a:off x="7587005" y="5234880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D412ABD-62DC-4CB9-DFBD-8BC120FD54F4}"/>
              </a:ext>
            </a:extLst>
          </p:cNvPr>
          <p:cNvSpPr/>
          <p:nvPr/>
        </p:nvSpPr>
        <p:spPr>
          <a:xfrm>
            <a:off x="8355362" y="483942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97705842-6992-79AB-CB96-D7050A1054DD}"/>
              </a:ext>
            </a:extLst>
          </p:cNvPr>
          <p:cNvSpPr/>
          <p:nvPr/>
        </p:nvSpPr>
        <p:spPr>
          <a:xfrm>
            <a:off x="8362963" y="5214253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055AAF8-9636-7D40-97ED-211EFC99D258}"/>
              </a:ext>
            </a:extLst>
          </p:cNvPr>
          <p:cNvSpPr/>
          <p:nvPr/>
        </p:nvSpPr>
        <p:spPr>
          <a:xfrm>
            <a:off x="7050105" y="3256081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47CD6902-898E-60C6-381F-395574B95251}"/>
              </a:ext>
            </a:extLst>
          </p:cNvPr>
          <p:cNvSpPr/>
          <p:nvPr/>
        </p:nvSpPr>
        <p:spPr>
          <a:xfrm>
            <a:off x="7947582" y="3591042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07529D2-BD0C-1B49-1BB5-8BA7CD4C3289}"/>
              </a:ext>
            </a:extLst>
          </p:cNvPr>
          <p:cNvSpPr/>
          <p:nvPr/>
        </p:nvSpPr>
        <p:spPr>
          <a:xfrm>
            <a:off x="3103228" y="438721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2FDEF76-F8B7-9628-325C-256F621E167F}"/>
              </a:ext>
            </a:extLst>
          </p:cNvPr>
          <p:cNvSpPr/>
          <p:nvPr/>
        </p:nvSpPr>
        <p:spPr>
          <a:xfrm>
            <a:off x="7859873" y="3062937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6FDC400-9ED5-5708-4818-85F77058E2FD}"/>
              </a:ext>
            </a:extLst>
          </p:cNvPr>
          <p:cNvSpPr/>
          <p:nvPr/>
        </p:nvSpPr>
        <p:spPr>
          <a:xfrm>
            <a:off x="8393790" y="272945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6D13990B-9174-B65C-DF38-7C32DB339A31}"/>
              </a:ext>
            </a:extLst>
          </p:cNvPr>
          <p:cNvSpPr/>
          <p:nvPr/>
        </p:nvSpPr>
        <p:spPr>
          <a:xfrm>
            <a:off x="7557027" y="282795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046B5C3-ACAF-2288-792C-BF9FC6EA3022}"/>
              </a:ext>
            </a:extLst>
          </p:cNvPr>
          <p:cNvSpPr/>
          <p:nvPr/>
        </p:nvSpPr>
        <p:spPr>
          <a:xfrm>
            <a:off x="8161440" y="2967916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2A10374-28E7-ED93-4EF2-0895BADC7306}"/>
              </a:ext>
            </a:extLst>
          </p:cNvPr>
          <p:cNvSpPr/>
          <p:nvPr/>
        </p:nvSpPr>
        <p:spPr>
          <a:xfrm>
            <a:off x="6309742" y="4784751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EE5217B-9DAE-BB79-DE42-4AA462E9A037}"/>
              </a:ext>
            </a:extLst>
          </p:cNvPr>
          <p:cNvSpPr/>
          <p:nvPr/>
        </p:nvSpPr>
        <p:spPr>
          <a:xfrm>
            <a:off x="7411903" y="3449900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FFA5AFA-53FF-2866-D261-9A87011AEFE4}"/>
              </a:ext>
            </a:extLst>
          </p:cNvPr>
          <p:cNvSpPr/>
          <p:nvPr/>
        </p:nvSpPr>
        <p:spPr>
          <a:xfrm>
            <a:off x="8264310" y="4524969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7D33067-BC27-1CC8-309F-439DB3E3DA2E}"/>
              </a:ext>
            </a:extLst>
          </p:cNvPr>
          <p:cNvSpPr/>
          <p:nvPr/>
        </p:nvSpPr>
        <p:spPr>
          <a:xfrm>
            <a:off x="8250514" y="4013803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5632CC2-BDAF-C5AD-EFAC-4E6746D156B3}"/>
              </a:ext>
            </a:extLst>
          </p:cNvPr>
          <p:cNvSpPr/>
          <p:nvPr/>
        </p:nvSpPr>
        <p:spPr>
          <a:xfrm>
            <a:off x="7580016" y="4796886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F396C5-3565-F888-3326-1F9B1BA379A4}"/>
              </a:ext>
            </a:extLst>
          </p:cNvPr>
          <p:cNvSpPr/>
          <p:nvPr/>
        </p:nvSpPr>
        <p:spPr>
          <a:xfrm>
            <a:off x="7520845" y="4294618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519BE90-F079-6826-C663-8D4D6913C965}"/>
              </a:ext>
            </a:extLst>
          </p:cNvPr>
          <p:cNvSpPr/>
          <p:nvPr/>
        </p:nvSpPr>
        <p:spPr>
          <a:xfrm>
            <a:off x="7310180" y="3892393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98AA3FE-2475-2130-D579-58A517533185}"/>
              </a:ext>
            </a:extLst>
          </p:cNvPr>
          <p:cNvSpPr/>
          <p:nvPr/>
        </p:nvSpPr>
        <p:spPr>
          <a:xfrm>
            <a:off x="7178222" y="5181191"/>
            <a:ext cx="335280" cy="27747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B753126-065E-A42F-D39F-A2681A615E84}"/>
              </a:ext>
            </a:extLst>
          </p:cNvPr>
          <p:cNvSpPr/>
          <p:nvPr/>
        </p:nvSpPr>
        <p:spPr>
          <a:xfrm>
            <a:off x="5992585" y="4431816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D0EE6C7-8FBE-BAED-9F3E-5D52743F2EB1}"/>
              </a:ext>
            </a:extLst>
          </p:cNvPr>
          <p:cNvSpPr/>
          <p:nvPr/>
        </p:nvSpPr>
        <p:spPr>
          <a:xfrm>
            <a:off x="5113373" y="4395470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21AB779-F0B8-7BA2-F80A-A1D3F28EC89C}"/>
              </a:ext>
            </a:extLst>
          </p:cNvPr>
          <p:cNvSpPr/>
          <p:nvPr/>
        </p:nvSpPr>
        <p:spPr>
          <a:xfrm>
            <a:off x="3941502" y="4449144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1E8FE04-BB4D-0EFC-D40D-2C04D3002E80}"/>
              </a:ext>
            </a:extLst>
          </p:cNvPr>
          <p:cNvSpPr/>
          <p:nvPr/>
        </p:nvSpPr>
        <p:spPr>
          <a:xfrm>
            <a:off x="4070111" y="4165296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722DD7D-22CF-B2DD-B08F-8D7939A1EFC4}"/>
              </a:ext>
            </a:extLst>
          </p:cNvPr>
          <p:cNvSpPr/>
          <p:nvPr/>
        </p:nvSpPr>
        <p:spPr>
          <a:xfrm>
            <a:off x="6868021" y="268456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2C9606E-5636-CCDC-6D04-234CCA3FBF9F}"/>
              </a:ext>
            </a:extLst>
          </p:cNvPr>
          <p:cNvSpPr/>
          <p:nvPr/>
        </p:nvSpPr>
        <p:spPr>
          <a:xfrm>
            <a:off x="6067264" y="2685998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CFB9A45-5C63-F037-D7CC-D6470601C0F3}"/>
              </a:ext>
            </a:extLst>
          </p:cNvPr>
          <p:cNvSpPr/>
          <p:nvPr/>
        </p:nvSpPr>
        <p:spPr>
          <a:xfrm>
            <a:off x="5428164" y="266470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AB68E43-5FC0-658F-4B0B-E7A07E3C3836}"/>
              </a:ext>
            </a:extLst>
          </p:cNvPr>
          <p:cNvSpPr/>
          <p:nvPr/>
        </p:nvSpPr>
        <p:spPr>
          <a:xfrm>
            <a:off x="4857383" y="268456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0344206-1CBD-773F-D09C-011088E41C03}"/>
              </a:ext>
            </a:extLst>
          </p:cNvPr>
          <p:cNvSpPr/>
          <p:nvPr/>
        </p:nvSpPr>
        <p:spPr>
          <a:xfrm>
            <a:off x="3346371" y="370147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F67963E-E079-70FD-E2F9-D624C8CD250E}"/>
              </a:ext>
            </a:extLst>
          </p:cNvPr>
          <p:cNvSpPr/>
          <p:nvPr/>
        </p:nvSpPr>
        <p:spPr>
          <a:xfrm>
            <a:off x="3726569" y="300761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FA18B54-EA5E-4348-A366-AF2C173E90E2}"/>
              </a:ext>
            </a:extLst>
          </p:cNvPr>
          <p:cNvSpPr/>
          <p:nvPr/>
        </p:nvSpPr>
        <p:spPr>
          <a:xfrm>
            <a:off x="4678619" y="4205973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B1229CA-D785-DE17-D792-10C72C366777}"/>
              </a:ext>
            </a:extLst>
          </p:cNvPr>
          <p:cNvSpPr/>
          <p:nvPr/>
        </p:nvSpPr>
        <p:spPr>
          <a:xfrm>
            <a:off x="5828366" y="3813977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B23888A-DFFE-CC45-D8EB-BCAEACC451EC}"/>
              </a:ext>
            </a:extLst>
          </p:cNvPr>
          <p:cNvSpPr/>
          <p:nvPr/>
        </p:nvSpPr>
        <p:spPr>
          <a:xfrm>
            <a:off x="2859257" y="5200601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08644F3-5CA0-CAB5-1D4A-04819A6D5798}"/>
              </a:ext>
            </a:extLst>
          </p:cNvPr>
          <p:cNvSpPr/>
          <p:nvPr/>
        </p:nvSpPr>
        <p:spPr>
          <a:xfrm>
            <a:off x="4000558" y="2603330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FCC8319-9988-A2CC-48C6-31B11364E8E6}"/>
              </a:ext>
            </a:extLst>
          </p:cNvPr>
          <p:cNvSpPr/>
          <p:nvPr/>
        </p:nvSpPr>
        <p:spPr>
          <a:xfrm>
            <a:off x="4519092" y="376821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6E12CC5-CF66-61E1-D570-F428799EE1DF}"/>
              </a:ext>
            </a:extLst>
          </p:cNvPr>
          <p:cNvSpPr/>
          <p:nvPr/>
        </p:nvSpPr>
        <p:spPr>
          <a:xfrm>
            <a:off x="4007768" y="3782529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026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0ABA79-24F8-6F41-84B4-700308C6C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27871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21 July setup Concert Band 7:30 – 9:30</a:t>
            </a:r>
            <a:br>
              <a:rPr lang="en-US" dirty="0"/>
            </a:br>
            <a:r>
              <a:rPr lang="en-US" dirty="0"/>
              <a:t>Regent University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F386AF-AF59-3B78-D4B9-913AE586835C}"/>
              </a:ext>
            </a:extLst>
          </p:cNvPr>
          <p:cNvSpPr/>
          <p:nvPr/>
        </p:nvSpPr>
        <p:spPr>
          <a:xfrm>
            <a:off x="9836952" y="1676796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DDDD3D-1B3E-B8A5-EEFF-7357E36992F5}"/>
              </a:ext>
            </a:extLst>
          </p:cNvPr>
          <p:cNvSpPr txBox="1"/>
          <p:nvPr/>
        </p:nvSpPr>
        <p:spPr>
          <a:xfrm>
            <a:off x="10217697" y="1690687"/>
            <a:ext cx="160479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Flute</a:t>
            </a:r>
          </a:p>
          <a:p>
            <a:r>
              <a:rPr lang="en-US" dirty="0"/>
              <a:t>= Clarinet</a:t>
            </a:r>
          </a:p>
          <a:p>
            <a:r>
              <a:rPr lang="en-US" dirty="0"/>
              <a:t>= Oboe</a:t>
            </a:r>
          </a:p>
          <a:p>
            <a:r>
              <a:rPr lang="en-US" dirty="0"/>
              <a:t>= Bassoon</a:t>
            </a:r>
          </a:p>
          <a:p>
            <a:r>
              <a:rPr lang="en-US" dirty="0"/>
              <a:t>= Bass Clarinet</a:t>
            </a:r>
          </a:p>
          <a:p>
            <a:r>
              <a:rPr lang="en-US" dirty="0"/>
              <a:t>= Saxophone</a:t>
            </a:r>
          </a:p>
          <a:p>
            <a:r>
              <a:rPr lang="en-US" dirty="0"/>
              <a:t>= Trumpet</a:t>
            </a:r>
          </a:p>
          <a:p>
            <a:r>
              <a:rPr lang="en-US" dirty="0"/>
              <a:t>= Horn</a:t>
            </a:r>
          </a:p>
          <a:p>
            <a:r>
              <a:rPr lang="en-US" dirty="0"/>
              <a:t>= Euphonium</a:t>
            </a:r>
          </a:p>
          <a:p>
            <a:r>
              <a:rPr lang="en-US" dirty="0"/>
              <a:t>= Trombone</a:t>
            </a:r>
          </a:p>
          <a:p>
            <a:r>
              <a:rPr lang="en-US" dirty="0"/>
              <a:t>= Tuba</a:t>
            </a:r>
          </a:p>
          <a:p>
            <a:r>
              <a:rPr lang="en-US" dirty="0"/>
              <a:t>= Percussion &amp;</a:t>
            </a:r>
          </a:p>
          <a:p>
            <a:r>
              <a:rPr lang="en-US" dirty="0"/>
              <a:t>Rhythm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3586D1-9223-E229-3702-61CE168436DC}"/>
              </a:ext>
            </a:extLst>
          </p:cNvPr>
          <p:cNvSpPr/>
          <p:nvPr/>
        </p:nvSpPr>
        <p:spPr>
          <a:xfrm>
            <a:off x="9840900" y="196255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48B1AE-83F1-EAB6-F0A9-E8ADB7284ED4}"/>
              </a:ext>
            </a:extLst>
          </p:cNvPr>
          <p:cNvSpPr/>
          <p:nvPr/>
        </p:nvSpPr>
        <p:spPr>
          <a:xfrm>
            <a:off x="9848796" y="224831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8035FE-C458-189A-4D9D-093129C60573}"/>
              </a:ext>
            </a:extLst>
          </p:cNvPr>
          <p:cNvSpPr/>
          <p:nvPr/>
        </p:nvSpPr>
        <p:spPr>
          <a:xfrm>
            <a:off x="9847548" y="2534073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7E571A-8C73-15A8-4421-701FEA1CEDD1}"/>
              </a:ext>
            </a:extLst>
          </p:cNvPr>
          <p:cNvSpPr/>
          <p:nvPr/>
        </p:nvSpPr>
        <p:spPr>
          <a:xfrm>
            <a:off x="9850248" y="2810688"/>
            <a:ext cx="304800" cy="252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FB7A33-5AA1-ED8D-49A2-52F78B1492A8}"/>
              </a:ext>
            </a:extLst>
          </p:cNvPr>
          <p:cNvSpPr/>
          <p:nvPr/>
        </p:nvSpPr>
        <p:spPr>
          <a:xfrm>
            <a:off x="9852744" y="3096447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F0F9D7-7DE1-36CC-139B-9A77EE513BEE}"/>
              </a:ext>
            </a:extLst>
          </p:cNvPr>
          <p:cNvSpPr/>
          <p:nvPr/>
        </p:nvSpPr>
        <p:spPr>
          <a:xfrm>
            <a:off x="9860640" y="3382206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DDA24C-2B5C-9814-088B-B5FBD0E2C3AA}"/>
              </a:ext>
            </a:extLst>
          </p:cNvPr>
          <p:cNvSpPr/>
          <p:nvPr/>
        </p:nvSpPr>
        <p:spPr>
          <a:xfrm>
            <a:off x="9854196" y="3667965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8958F8-4472-106F-9EE0-5603C0893518}"/>
              </a:ext>
            </a:extLst>
          </p:cNvPr>
          <p:cNvSpPr/>
          <p:nvPr/>
        </p:nvSpPr>
        <p:spPr>
          <a:xfrm>
            <a:off x="9862087" y="3953724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AA66BD-80ED-31B2-1D1D-1DDB5956FCA3}"/>
              </a:ext>
            </a:extLst>
          </p:cNvPr>
          <p:cNvSpPr/>
          <p:nvPr/>
        </p:nvSpPr>
        <p:spPr>
          <a:xfrm>
            <a:off x="9864588" y="4239483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FDD1AD-D44C-586E-FB4A-9EE80B63386C}"/>
              </a:ext>
            </a:extLst>
          </p:cNvPr>
          <p:cNvSpPr/>
          <p:nvPr/>
        </p:nvSpPr>
        <p:spPr>
          <a:xfrm>
            <a:off x="9863136" y="4525242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E00B81B-20F5-3583-65EF-D66DA62BC66E}"/>
              </a:ext>
            </a:extLst>
          </p:cNvPr>
          <p:cNvSpPr/>
          <p:nvPr/>
        </p:nvSpPr>
        <p:spPr>
          <a:xfrm>
            <a:off x="9858144" y="4811004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C122AEC-01E4-4927-9409-C42020E53693}"/>
              </a:ext>
            </a:extLst>
          </p:cNvPr>
          <p:cNvSpPr/>
          <p:nvPr/>
        </p:nvSpPr>
        <p:spPr>
          <a:xfrm>
            <a:off x="6309742" y="5227051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638A83-4412-C919-E145-DEAA7D5D8099}"/>
              </a:ext>
            </a:extLst>
          </p:cNvPr>
          <p:cNvSpPr/>
          <p:nvPr/>
        </p:nvSpPr>
        <p:spPr>
          <a:xfrm>
            <a:off x="7175997" y="4808861"/>
            <a:ext cx="335280" cy="27747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BF26B37-2290-612B-5E95-F9B53CA91F45}"/>
              </a:ext>
            </a:extLst>
          </p:cNvPr>
          <p:cNvSpPr/>
          <p:nvPr/>
        </p:nvSpPr>
        <p:spPr>
          <a:xfrm>
            <a:off x="7161093" y="4449144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6258081-8B03-A482-6E24-771F5DBC8F71}"/>
              </a:ext>
            </a:extLst>
          </p:cNvPr>
          <p:cNvSpPr/>
          <p:nvPr/>
        </p:nvSpPr>
        <p:spPr>
          <a:xfrm>
            <a:off x="7002882" y="4144905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211EA13-75D9-D70E-487C-DB4158B06074}"/>
              </a:ext>
            </a:extLst>
          </p:cNvPr>
          <p:cNvSpPr/>
          <p:nvPr/>
        </p:nvSpPr>
        <p:spPr>
          <a:xfrm>
            <a:off x="3813788" y="482904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F90B114-507F-2CE0-270D-76E8217D97F2}"/>
              </a:ext>
            </a:extLst>
          </p:cNvPr>
          <p:cNvSpPr/>
          <p:nvPr/>
        </p:nvSpPr>
        <p:spPr>
          <a:xfrm>
            <a:off x="3748090" y="523488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1491FFA-9EAA-C870-CDBE-31AFF75337BC}"/>
              </a:ext>
            </a:extLst>
          </p:cNvPr>
          <p:cNvSpPr/>
          <p:nvPr/>
        </p:nvSpPr>
        <p:spPr>
          <a:xfrm>
            <a:off x="4482770" y="4522880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D2F6A6C-0EFF-6A4A-DB28-E1FE341DE5B4}"/>
              </a:ext>
            </a:extLst>
          </p:cNvPr>
          <p:cNvSpPr/>
          <p:nvPr/>
        </p:nvSpPr>
        <p:spPr>
          <a:xfrm>
            <a:off x="4426048" y="4870440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08C0901-4A46-56E0-C0FD-6E2BDBAAF208}"/>
              </a:ext>
            </a:extLst>
          </p:cNvPr>
          <p:cNvSpPr/>
          <p:nvPr/>
        </p:nvSpPr>
        <p:spPr>
          <a:xfrm>
            <a:off x="4389470" y="525788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4FF5F73-B916-C81F-AE8F-32DA62DED6B1}"/>
              </a:ext>
            </a:extLst>
          </p:cNvPr>
          <p:cNvSpPr/>
          <p:nvPr/>
        </p:nvSpPr>
        <p:spPr>
          <a:xfrm>
            <a:off x="5548127" y="437965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27F0CE4-4F3B-8071-025C-46CA56C9E147}"/>
              </a:ext>
            </a:extLst>
          </p:cNvPr>
          <p:cNvSpPr/>
          <p:nvPr/>
        </p:nvSpPr>
        <p:spPr>
          <a:xfrm>
            <a:off x="4941723" y="5234882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C2CF88F-909D-5BE9-A3B6-89B03F3171BA}"/>
              </a:ext>
            </a:extLst>
          </p:cNvPr>
          <p:cNvSpPr/>
          <p:nvPr/>
        </p:nvSpPr>
        <p:spPr>
          <a:xfrm>
            <a:off x="4995611" y="478622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5ED1306-FA36-2A23-958F-3C91C32E48A3}"/>
              </a:ext>
            </a:extLst>
          </p:cNvPr>
          <p:cNvSpPr/>
          <p:nvPr/>
        </p:nvSpPr>
        <p:spPr>
          <a:xfrm>
            <a:off x="6684909" y="3843291"/>
            <a:ext cx="304800" cy="252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CC4F826-FED1-746F-1CBE-100113CF45FE}"/>
              </a:ext>
            </a:extLst>
          </p:cNvPr>
          <p:cNvSpPr/>
          <p:nvPr/>
        </p:nvSpPr>
        <p:spPr>
          <a:xfrm>
            <a:off x="6220327" y="3761554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FF866A8-CE7F-5791-022D-8A41903E52A9}"/>
              </a:ext>
            </a:extLst>
          </p:cNvPr>
          <p:cNvSpPr/>
          <p:nvPr/>
        </p:nvSpPr>
        <p:spPr>
          <a:xfrm>
            <a:off x="5418943" y="3782529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4189EC2-8391-9A6E-DC9B-371C8D625184}"/>
              </a:ext>
            </a:extLst>
          </p:cNvPr>
          <p:cNvSpPr/>
          <p:nvPr/>
        </p:nvSpPr>
        <p:spPr>
          <a:xfrm>
            <a:off x="4975705" y="3768215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75DCFA9-BAE2-6C91-7311-803D57DF81EE}"/>
              </a:ext>
            </a:extLst>
          </p:cNvPr>
          <p:cNvSpPr/>
          <p:nvPr/>
        </p:nvSpPr>
        <p:spPr>
          <a:xfrm>
            <a:off x="6129331" y="320662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91985E5-1EA8-760F-A219-9981D45516DC}"/>
              </a:ext>
            </a:extLst>
          </p:cNvPr>
          <p:cNvSpPr/>
          <p:nvPr/>
        </p:nvSpPr>
        <p:spPr>
          <a:xfrm>
            <a:off x="6543341" y="319564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0E06729-0D11-8F0E-2256-6EB60EBEB6FA}"/>
              </a:ext>
            </a:extLst>
          </p:cNvPr>
          <p:cNvSpPr/>
          <p:nvPr/>
        </p:nvSpPr>
        <p:spPr>
          <a:xfrm>
            <a:off x="5665850" y="322203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AE9B657-6045-58E1-762E-AF3DF29CD15C}"/>
              </a:ext>
            </a:extLst>
          </p:cNvPr>
          <p:cNvSpPr/>
          <p:nvPr/>
        </p:nvSpPr>
        <p:spPr>
          <a:xfrm>
            <a:off x="5189738" y="322203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2A9E36F-8BC9-B892-AD75-30A30A1A91DE}"/>
              </a:ext>
            </a:extLst>
          </p:cNvPr>
          <p:cNvSpPr/>
          <p:nvPr/>
        </p:nvSpPr>
        <p:spPr>
          <a:xfrm>
            <a:off x="4776250" y="320662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3541B2D-2670-22FA-AE44-826430ACFBAB}"/>
              </a:ext>
            </a:extLst>
          </p:cNvPr>
          <p:cNvSpPr/>
          <p:nvPr/>
        </p:nvSpPr>
        <p:spPr>
          <a:xfrm>
            <a:off x="4318932" y="3222571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8350677-7F0A-C734-97F9-5E26690C40BC}"/>
              </a:ext>
            </a:extLst>
          </p:cNvPr>
          <p:cNvSpPr/>
          <p:nvPr/>
        </p:nvSpPr>
        <p:spPr>
          <a:xfrm>
            <a:off x="7587005" y="5234880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D412ABD-62DC-4CB9-DFBD-8BC120FD54F4}"/>
              </a:ext>
            </a:extLst>
          </p:cNvPr>
          <p:cNvSpPr/>
          <p:nvPr/>
        </p:nvSpPr>
        <p:spPr>
          <a:xfrm>
            <a:off x="8355362" y="483942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97705842-6992-79AB-CB96-D7050A1054DD}"/>
              </a:ext>
            </a:extLst>
          </p:cNvPr>
          <p:cNvSpPr/>
          <p:nvPr/>
        </p:nvSpPr>
        <p:spPr>
          <a:xfrm>
            <a:off x="8362963" y="5214253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055AAF8-9636-7D40-97ED-211EFC99D258}"/>
              </a:ext>
            </a:extLst>
          </p:cNvPr>
          <p:cNvSpPr/>
          <p:nvPr/>
        </p:nvSpPr>
        <p:spPr>
          <a:xfrm>
            <a:off x="7050105" y="3256081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47CD6902-898E-60C6-381F-395574B95251}"/>
              </a:ext>
            </a:extLst>
          </p:cNvPr>
          <p:cNvSpPr/>
          <p:nvPr/>
        </p:nvSpPr>
        <p:spPr>
          <a:xfrm>
            <a:off x="7947582" y="3591042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07529D2-BD0C-1B49-1BB5-8BA7CD4C3289}"/>
              </a:ext>
            </a:extLst>
          </p:cNvPr>
          <p:cNvSpPr/>
          <p:nvPr/>
        </p:nvSpPr>
        <p:spPr>
          <a:xfrm>
            <a:off x="3103228" y="438721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2FDEF76-F8B7-9628-325C-256F621E167F}"/>
              </a:ext>
            </a:extLst>
          </p:cNvPr>
          <p:cNvSpPr/>
          <p:nvPr/>
        </p:nvSpPr>
        <p:spPr>
          <a:xfrm>
            <a:off x="7859873" y="3062937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6FDC400-9ED5-5708-4818-85F77058E2FD}"/>
              </a:ext>
            </a:extLst>
          </p:cNvPr>
          <p:cNvSpPr/>
          <p:nvPr/>
        </p:nvSpPr>
        <p:spPr>
          <a:xfrm>
            <a:off x="8393790" y="272945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6D13990B-9174-B65C-DF38-7C32DB339A31}"/>
              </a:ext>
            </a:extLst>
          </p:cNvPr>
          <p:cNvSpPr/>
          <p:nvPr/>
        </p:nvSpPr>
        <p:spPr>
          <a:xfrm>
            <a:off x="7557027" y="282795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046B5C3-ACAF-2288-792C-BF9FC6EA3022}"/>
              </a:ext>
            </a:extLst>
          </p:cNvPr>
          <p:cNvSpPr/>
          <p:nvPr/>
        </p:nvSpPr>
        <p:spPr>
          <a:xfrm>
            <a:off x="8161440" y="2967916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2A10374-28E7-ED93-4EF2-0895BADC7306}"/>
              </a:ext>
            </a:extLst>
          </p:cNvPr>
          <p:cNvSpPr/>
          <p:nvPr/>
        </p:nvSpPr>
        <p:spPr>
          <a:xfrm>
            <a:off x="6309742" y="4784751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EE5217B-9DAE-BB79-DE42-4AA462E9A037}"/>
              </a:ext>
            </a:extLst>
          </p:cNvPr>
          <p:cNvSpPr/>
          <p:nvPr/>
        </p:nvSpPr>
        <p:spPr>
          <a:xfrm>
            <a:off x="7411903" y="3449900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FFA5AFA-53FF-2866-D261-9A87011AEFE4}"/>
              </a:ext>
            </a:extLst>
          </p:cNvPr>
          <p:cNvSpPr/>
          <p:nvPr/>
        </p:nvSpPr>
        <p:spPr>
          <a:xfrm>
            <a:off x="8264310" y="4524969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7D33067-BC27-1CC8-309F-439DB3E3DA2E}"/>
              </a:ext>
            </a:extLst>
          </p:cNvPr>
          <p:cNvSpPr/>
          <p:nvPr/>
        </p:nvSpPr>
        <p:spPr>
          <a:xfrm>
            <a:off x="8250514" y="4013803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5632CC2-BDAF-C5AD-EFAC-4E6746D156B3}"/>
              </a:ext>
            </a:extLst>
          </p:cNvPr>
          <p:cNvSpPr/>
          <p:nvPr/>
        </p:nvSpPr>
        <p:spPr>
          <a:xfrm>
            <a:off x="7580016" y="4796886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F396C5-3565-F888-3326-1F9B1BA379A4}"/>
              </a:ext>
            </a:extLst>
          </p:cNvPr>
          <p:cNvSpPr/>
          <p:nvPr/>
        </p:nvSpPr>
        <p:spPr>
          <a:xfrm>
            <a:off x="7520845" y="4294618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519BE90-F079-6826-C663-8D4D6913C965}"/>
              </a:ext>
            </a:extLst>
          </p:cNvPr>
          <p:cNvSpPr/>
          <p:nvPr/>
        </p:nvSpPr>
        <p:spPr>
          <a:xfrm>
            <a:off x="7310180" y="3892393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98AA3FE-2475-2130-D579-58A517533185}"/>
              </a:ext>
            </a:extLst>
          </p:cNvPr>
          <p:cNvSpPr/>
          <p:nvPr/>
        </p:nvSpPr>
        <p:spPr>
          <a:xfrm>
            <a:off x="7178222" y="5181191"/>
            <a:ext cx="335280" cy="27747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B753126-065E-A42F-D39F-A2681A615E84}"/>
              </a:ext>
            </a:extLst>
          </p:cNvPr>
          <p:cNvSpPr/>
          <p:nvPr/>
        </p:nvSpPr>
        <p:spPr>
          <a:xfrm>
            <a:off x="5992585" y="4431816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D0EE6C7-8FBE-BAED-9F3E-5D52743F2EB1}"/>
              </a:ext>
            </a:extLst>
          </p:cNvPr>
          <p:cNvSpPr/>
          <p:nvPr/>
        </p:nvSpPr>
        <p:spPr>
          <a:xfrm>
            <a:off x="5113373" y="4395470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21AB779-F0B8-7BA2-F80A-A1D3F28EC89C}"/>
              </a:ext>
            </a:extLst>
          </p:cNvPr>
          <p:cNvSpPr/>
          <p:nvPr/>
        </p:nvSpPr>
        <p:spPr>
          <a:xfrm>
            <a:off x="3941502" y="4449144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1E8FE04-BB4D-0EFC-D40D-2C04D3002E80}"/>
              </a:ext>
            </a:extLst>
          </p:cNvPr>
          <p:cNvSpPr/>
          <p:nvPr/>
        </p:nvSpPr>
        <p:spPr>
          <a:xfrm>
            <a:off x="4070111" y="4165296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722DD7D-22CF-B2DD-B08F-8D7939A1EFC4}"/>
              </a:ext>
            </a:extLst>
          </p:cNvPr>
          <p:cNvSpPr/>
          <p:nvPr/>
        </p:nvSpPr>
        <p:spPr>
          <a:xfrm>
            <a:off x="6868021" y="268456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2C9606E-5636-CCDC-6D04-234CCA3FBF9F}"/>
              </a:ext>
            </a:extLst>
          </p:cNvPr>
          <p:cNvSpPr/>
          <p:nvPr/>
        </p:nvSpPr>
        <p:spPr>
          <a:xfrm>
            <a:off x="6067264" y="2685998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CFB9A45-5C63-F037-D7CC-D6470601C0F3}"/>
              </a:ext>
            </a:extLst>
          </p:cNvPr>
          <p:cNvSpPr/>
          <p:nvPr/>
        </p:nvSpPr>
        <p:spPr>
          <a:xfrm>
            <a:off x="5428164" y="266470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AB68E43-5FC0-658F-4B0B-E7A07E3C3836}"/>
              </a:ext>
            </a:extLst>
          </p:cNvPr>
          <p:cNvSpPr/>
          <p:nvPr/>
        </p:nvSpPr>
        <p:spPr>
          <a:xfrm>
            <a:off x="4857383" y="268456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0344206-1CBD-773F-D09C-011088E41C03}"/>
              </a:ext>
            </a:extLst>
          </p:cNvPr>
          <p:cNvSpPr/>
          <p:nvPr/>
        </p:nvSpPr>
        <p:spPr>
          <a:xfrm>
            <a:off x="3346371" y="370147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F67963E-E079-70FD-E2F9-D624C8CD250E}"/>
              </a:ext>
            </a:extLst>
          </p:cNvPr>
          <p:cNvSpPr/>
          <p:nvPr/>
        </p:nvSpPr>
        <p:spPr>
          <a:xfrm>
            <a:off x="3726569" y="300761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FA18B54-EA5E-4348-A366-AF2C173E90E2}"/>
              </a:ext>
            </a:extLst>
          </p:cNvPr>
          <p:cNvSpPr/>
          <p:nvPr/>
        </p:nvSpPr>
        <p:spPr>
          <a:xfrm>
            <a:off x="4678619" y="4205973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B1229CA-D785-DE17-D792-10C72C366777}"/>
              </a:ext>
            </a:extLst>
          </p:cNvPr>
          <p:cNvSpPr/>
          <p:nvPr/>
        </p:nvSpPr>
        <p:spPr>
          <a:xfrm>
            <a:off x="5828366" y="3813977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B23888A-DFFE-CC45-D8EB-BCAEACC451EC}"/>
              </a:ext>
            </a:extLst>
          </p:cNvPr>
          <p:cNvSpPr/>
          <p:nvPr/>
        </p:nvSpPr>
        <p:spPr>
          <a:xfrm>
            <a:off x="2859257" y="5200601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08644F3-5CA0-CAB5-1D4A-04819A6D5798}"/>
              </a:ext>
            </a:extLst>
          </p:cNvPr>
          <p:cNvSpPr/>
          <p:nvPr/>
        </p:nvSpPr>
        <p:spPr>
          <a:xfrm>
            <a:off x="4000558" y="2603330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FCC8319-9988-A2CC-48C6-31B11364E8E6}"/>
              </a:ext>
            </a:extLst>
          </p:cNvPr>
          <p:cNvSpPr/>
          <p:nvPr/>
        </p:nvSpPr>
        <p:spPr>
          <a:xfrm>
            <a:off x="4519092" y="376821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6E12CC5-CF66-61E1-D570-F428799EE1DF}"/>
              </a:ext>
            </a:extLst>
          </p:cNvPr>
          <p:cNvSpPr/>
          <p:nvPr/>
        </p:nvSpPr>
        <p:spPr>
          <a:xfrm>
            <a:off x="4007768" y="3782529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9852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0ABA79-24F8-6F41-84B4-700308C6C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27871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22 July setup Concert Band 7:30 – 9:30</a:t>
            </a:r>
            <a:br>
              <a:rPr lang="en-US" dirty="0"/>
            </a:br>
            <a:r>
              <a:rPr lang="en-US" dirty="0"/>
              <a:t>24</a:t>
            </a:r>
            <a:r>
              <a:rPr lang="en-US" baseline="30000" dirty="0"/>
              <a:t>th</a:t>
            </a:r>
            <a:r>
              <a:rPr lang="en-US" dirty="0"/>
              <a:t> Street Stage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F386AF-AF59-3B78-D4B9-913AE586835C}"/>
              </a:ext>
            </a:extLst>
          </p:cNvPr>
          <p:cNvSpPr/>
          <p:nvPr/>
        </p:nvSpPr>
        <p:spPr>
          <a:xfrm>
            <a:off x="9836952" y="1676796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DDDD3D-1B3E-B8A5-EEFF-7357E36992F5}"/>
              </a:ext>
            </a:extLst>
          </p:cNvPr>
          <p:cNvSpPr txBox="1"/>
          <p:nvPr/>
        </p:nvSpPr>
        <p:spPr>
          <a:xfrm>
            <a:off x="10217697" y="1690687"/>
            <a:ext cx="160479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Flute</a:t>
            </a:r>
          </a:p>
          <a:p>
            <a:r>
              <a:rPr lang="en-US" dirty="0"/>
              <a:t>= Clarinet</a:t>
            </a:r>
          </a:p>
          <a:p>
            <a:r>
              <a:rPr lang="en-US" dirty="0"/>
              <a:t>= Oboe</a:t>
            </a:r>
          </a:p>
          <a:p>
            <a:r>
              <a:rPr lang="en-US" dirty="0"/>
              <a:t>= Bassoon</a:t>
            </a:r>
          </a:p>
          <a:p>
            <a:r>
              <a:rPr lang="en-US" dirty="0"/>
              <a:t>= Bass Clarinet</a:t>
            </a:r>
          </a:p>
          <a:p>
            <a:r>
              <a:rPr lang="en-US" dirty="0"/>
              <a:t>= Saxophone</a:t>
            </a:r>
          </a:p>
          <a:p>
            <a:r>
              <a:rPr lang="en-US" dirty="0"/>
              <a:t>= Trumpet</a:t>
            </a:r>
          </a:p>
          <a:p>
            <a:r>
              <a:rPr lang="en-US" dirty="0"/>
              <a:t>= Horn</a:t>
            </a:r>
          </a:p>
          <a:p>
            <a:r>
              <a:rPr lang="en-US" dirty="0"/>
              <a:t>= Euphonium</a:t>
            </a:r>
          </a:p>
          <a:p>
            <a:r>
              <a:rPr lang="en-US" dirty="0"/>
              <a:t>= Trombone</a:t>
            </a:r>
          </a:p>
          <a:p>
            <a:r>
              <a:rPr lang="en-US" dirty="0"/>
              <a:t>= Tuba</a:t>
            </a:r>
          </a:p>
          <a:p>
            <a:r>
              <a:rPr lang="en-US" dirty="0"/>
              <a:t>= Percussion &amp;</a:t>
            </a:r>
          </a:p>
          <a:p>
            <a:r>
              <a:rPr lang="en-US" dirty="0"/>
              <a:t>Rhythm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3586D1-9223-E229-3702-61CE168436DC}"/>
              </a:ext>
            </a:extLst>
          </p:cNvPr>
          <p:cNvSpPr/>
          <p:nvPr/>
        </p:nvSpPr>
        <p:spPr>
          <a:xfrm>
            <a:off x="9840900" y="196255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48B1AE-83F1-EAB6-F0A9-E8ADB7284ED4}"/>
              </a:ext>
            </a:extLst>
          </p:cNvPr>
          <p:cNvSpPr/>
          <p:nvPr/>
        </p:nvSpPr>
        <p:spPr>
          <a:xfrm>
            <a:off x="9848796" y="224831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8035FE-C458-189A-4D9D-093129C60573}"/>
              </a:ext>
            </a:extLst>
          </p:cNvPr>
          <p:cNvSpPr/>
          <p:nvPr/>
        </p:nvSpPr>
        <p:spPr>
          <a:xfrm>
            <a:off x="9847548" y="2534073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7E571A-8C73-15A8-4421-701FEA1CEDD1}"/>
              </a:ext>
            </a:extLst>
          </p:cNvPr>
          <p:cNvSpPr/>
          <p:nvPr/>
        </p:nvSpPr>
        <p:spPr>
          <a:xfrm>
            <a:off x="9850248" y="2810688"/>
            <a:ext cx="304800" cy="252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FB7A33-5AA1-ED8D-49A2-52F78B1492A8}"/>
              </a:ext>
            </a:extLst>
          </p:cNvPr>
          <p:cNvSpPr/>
          <p:nvPr/>
        </p:nvSpPr>
        <p:spPr>
          <a:xfrm>
            <a:off x="9852744" y="3096447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F0F9D7-7DE1-36CC-139B-9A77EE513BEE}"/>
              </a:ext>
            </a:extLst>
          </p:cNvPr>
          <p:cNvSpPr/>
          <p:nvPr/>
        </p:nvSpPr>
        <p:spPr>
          <a:xfrm>
            <a:off x="9860640" y="3382206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DDA24C-2B5C-9814-088B-B5FBD0E2C3AA}"/>
              </a:ext>
            </a:extLst>
          </p:cNvPr>
          <p:cNvSpPr/>
          <p:nvPr/>
        </p:nvSpPr>
        <p:spPr>
          <a:xfrm>
            <a:off x="9854196" y="3667965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8958F8-4472-106F-9EE0-5603C0893518}"/>
              </a:ext>
            </a:extLst>
          </p:cNvPr>
          <p:cNvSpPr/>
          <p:nvPr/>
        </p:nvSpPr>
        <p:spPr>
          <a:xfrm>
            <a:off x="9862087" y="3953724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AA66BD-80ED-31B2-1D1D-1DDB5956FCA3}"/>
              </a:ext>
            </a:extLst>
          </p:cNvPr>
          <p:cNvSpPr/>
          <p:nvPr/>
        </p:nvSpPr>
        <p:spPr>
          <a:xfrm>
            <a:off x="9864588" y="4239483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FDD1AD-D44C-586E-FB4A-9EE80B63386C}"/>
              </a:ext>
            </a:extLst>
          </p:cNvPr>
          <p:cNvSpPr/>
          <p:nvPr/>
        </p:nvSpPr>
        <p:spPr>
          <a:xfrm>
            <a:off x="9863136" y="4525242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E00B81B-20F5-3583-65EF-D66DA62BC66E}"/>
              </a:ext>
            </a:extLst>
          </p:cNvPr>
          <p:cNvSpPr/>
          <p:nvPr/>
        </p:nvSpPr>
        <p:spPr>
          <a:xfrm>
            <a:off x="9858144" y="4811004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C122AEC-01E4-4927-9409-C42020E53693}"/>
              </a:ext>
            </a:extLst>
          </p:cNvPr>
          <p:cNvSpPr/>
          <p:nvPr/>
        </p:nvSpPr>
        <p:spPr>
          <a:xfrm>
            <a:off x="6309742" y="5227051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638A83-4412-C919-E145-DEAA7D5D8099}"/>
              </a:ext>
            </a:extLst>
          </p:cNvPr>
          <p:cNvSpPr/>
          <p:nvPr/>
        </p:nvSpPr>
        <p:spPr>
          <a:xfrm>
            <a:off x="7175997" y="4808861"/>
            <a:ext cx="335280" cy="27747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BF26B37-2290-612B-5E95-F9B53CA91F45}"/>
              </a:ext>
            </a:extLst>
          </p:cNvPr>
          <p:cNvSpPr/>
          <p:nvPr/>
        </p:nvSpPr>
        <p:spPr>
          <a:xfrm>
            <a:off x="7161093" y="4449144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6258081-8B03-A482-6E24-771F5DBC8F71}"/>
              </a:ext>
            </a:extLst>
          </p:cNvPr>
          <p:cNvSpPr/>
          <p:nvPr/>
        </p:nvSpPr>
        <p:spPr>
          <a:xfrm>
            <a:off x="7002882" y="4144905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211EA13-75D9-D70E-487C-DB4158B06074}"/>
              </a:ext>
            </a:extLst>
          </p:cNvPr>
          <p:cNvSpPr/>
          <p:nvPr/>
        </p:nvSpPr>
        <p:spPr>
          <a:xfrm>
            <a:off x="3813788" y="482904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F90B114-507F-2CE0-270D-76E8217D97F2}"/>
              </a:ext>
            </a:extLst>
          </p:cNvPr>
          <p:cNvSpPr/>
          <p:nvPr/>
        </p:nvSpPr>
        <p:spPr>
          <a:xfrm>
            <a:off x="3748090" y="523488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1491FFA-9EAA-C870-CDBE-31AFF75337BC}"/>
              </a:ext>
            </a:extLst>
          </p:cNvPr>
          <p:cNvSpPr/>
          <p:nvPr/>
        </p:nvSpPr>
        <p:spPr>
          <a:xfrm>
            <a:off x="4482770" y="4522880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D2F6A6C-0EFF-6A4A-DB28-E1FE341DE5B4}"/>
              </a:ext>
            </a:extLst>
          </p:cNvPr>
          <p:cNvSpPr/>
          <p:nvPr/>
        </p:nvSpPr>
        <p:spPr>
          <a:xfrm>
            <a:off x="4426048" y="4870440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08C0901-4A46-56E0-C0FD-6E2BDBAAF208}"/>
              </a:ext>
            </a:extLst>
          </p:cNvPr>
          <p:cNvSpPr/>
          <p:nvPr/>
        </p:nvSpPr>
        <p:spPr>
          <a:xfrm>
            <a:off x="4389470" y="525788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4FF5F73-B916-C81F-AE8F-32DA62DED6B1}"/>
              </a:ext>
            </a:extLst>
          </p:cNvPr>
          <p:cNvSpPr/>
          <p:nvPr/>
        </p:nvSpPr>
        <p:spPr>
          <a:xfrm>
            <a:off x="5548127" y="437965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27F0CE4-4F3B-8071-025C-46CA56C9E147}"/>
              </a:ext>
            </a:extLst>
          </p:cNvPr>
          <p:cNvSpPr/>
          <p:nvPr/>
        </p:nvSpPr>
        <p:spPr>
          <a:xfrm>
            <a:off x="4941723" y="5234882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C2CF88F-909D-5BE9-A3B6-89B03F3171BA}"/>
              </a:ext>
            </a:extLst>
          </p:cNvPr>
          <p:cNvSpPr/>
          <p:nvPr/>
        </p:nvSpPr>
        <p:spPr>
          <a:xfrm>
            <a:off x="4995611" y="478622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5ED1306-FA36-2A23-958F-3C91C32E48A3}"/>
              </a:ext>
            </a:extLst>
          </p:cNvPr>
          <p:cNvSpPr/>
          <p:nvPr/>
        </p:nvSpPr>
        <p:spPr>
          <a:xfrm>
            <a:off x="6684909" y="3843291"/>
            <a:ext cx="304800" cy="252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CC4F826-FED1-746F-1CBE-100113CF45FE}"/>
              </a:ext>
            </a:extLst>
          </p:cNvPr>
          <p:cNvSpPr/>
          <p:nvPr/>
        </p:nvSpPr>
        <p:spPr>
          <a:xfrm>
            <a:off x="6220327" y="3761554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FF866A8-CE7F-5791-022D-8A41903E52A9}"/>
              </a:ext>
            </a:extLst>
          </p:cNvPr>
          <p:cNvSpPr/>
          <p:nvPr/>
        </p:nvSpPr>
        <p:spPr>
          <a:xfrm>
            <a:off x="5418943" y="3782529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4189EC2-8391-9A6E-DC9B-371C8D625184}"/>
              </a:ext>
            </a:extLst>
          </p:cNvPr>
          <p:cNvSpPr/>
          <p:nvPr/>
        </p:nvSpPr>
        <p:spPr>
          <a:xfrm>
            <a:off x="4975705" y="3768215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75DCFA9-BAE2-6C91-7311-803D57DF81EE}"/>
              </a:ext>
            </a:extLst>
          </p:cNvPr>
          <p:cNvSpPr/>
          <p:nvPr/>
        </p:nvSpPr>
        <p:spPr>
          <a:xfrm>
            <a:off x="6129331" y="320662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91985E5-1EA8-760F-A219-9981D45516DC}"/>
              </a:ext>
            </a:extLst>
          </p:cNvPr>
          <p:cNvSpPr/>
          <p:nvPr/>
        </p:nvSpPr>
        <p:spPr>
          <a:xfrm>
            <a:off x="6543341" y="319564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0E06729-0D11-8F0E-2256-6EB60EBEB6FA}"/>
              </a:ext>
            </a:extLst>
          </p:cNvPr>
          <p:cNvSpPr/>
          <p:nvPr/>
        </p:nvSpPr>
        <p:spPr>
          <a:xfrm>
            <a:off x="5665850" y="322203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AE9B657-6045-58E1-762E-AF3DF29CD15C}"/>
              </a:ext>
            </a:extLst>
          </p:cNvPr>
          <p:cNvSpPr/>
          <p:nvPr/>
        </p:nvSpPr>
        <p:spPr>
          <a:xfrm>
            <a:off x="5189738" y="322203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2A9E36F-8BC9-B892-AD75-30A30A1A91DE}"/>
              </a:ext>
            </a:extLst>
          </p:cNvPr>
          <p:cNvSpPr/>
          <p:nvPr/>
        </p:nvSpPr>
        <p:spPr>
          <a:xfrm>
            <a:off x="4776250" y="320662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3541B2D-2670-22FA-AE44-826430ACFBAB}"/>
              </a:ext>
            </a:extLst>
          </p:cNvPr>
          <p:cNvSpPr/>
          <p:nvPr/>
        </p:nvSpPr>
        <p:spPr>
          <a:xfrm>
            <a:off x="4318932" y="3222571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8350677-7F0A-C734-97F9-5E26690C40BC}"/>
              </a:ext>
            </a:extLst>
          </p:cNvPr>
          <p:cNvSpPr/>
          <p:nvPr/>
        </p:nvSpPr>
        <p:spPr>
          <a:xfrm>
            <a:off x="7587005" y="5234880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D412ABD-62DC-4CB9-DFBD-8BC120FD54F4}"/>
              </a:ext>
            </a:extLst>
          </p:cNvPr>
          <p:cNvSpPr/>
          <p:nvPr/>
        </p:nvSpPr>
        <p:spPr>
          <a:xfrm>
            <a:off x="8355362" y="483942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97705842-6992-79AB-CB96-D7050A1054DD}"/>
              </a:ext>
            </a:extLst>
          </p:cNvPr>
          <p:cNvSpPr/>
          <p:nvPr/>
        </p:nvSpPr>
        <p:spPr>
          <a:xfrm>
            <a:off x="8362963" y="5214253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055AAF8-9636-7D40-97ED-211EFC99D258}"/>
              </a:ext>
            </a:extLst>
          </p:cNvPr>
          <p:cNvSpPr/>
          <p:nvPr/>
        </p:nvSpPr>
        <p:spPr>
          <a:xfrm>
            <a:off x="7050105" y="3256081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47CD6902-898E-60C6-381F-395574B95251}"/>
              </a:ext>
            </a:extLst>
          </p:cNvPr>
          <p:cNvSpPr/>
          <p:nvPr/>
        </p:nvSpPr>
        <p:spPr>
          <a:xfrm>
            <a:off x="7947582" y="3591042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07529D2-BD0C-1B49-1BB5-8BA7CD4C3289}"/>
              </a:ext>
            </a:extLst>
          </p:cNvPr>
          <p:cNvSpPr/>
          <p:nvPr/>
        </p:nvSpPr>
        <p:spPr>
          <a:xfrm>
            <a:off x="3103228" y="438721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2FDEF76-F8B7-9628-325C-256F621E167F}"/>
              </a:ext>
            </a:extLst>
          </p:cNvPr>
          <p:cNvSpPr/>
          <p:nvPr/>
        </p:nvSpPr>
        <p:spPr>
          <a:xfrm>
            <a:off x="7859873" y="3062937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6FDC400-9ED5-5708-4818-85F77058E2FD}"/>
              </a:ext>
            </a:extLst>
          </p:cNvPr>
          <p:cNvSpPr/>
          <p:nvPr/>
        </p:nvSpPr>
        <p:spPr>
          <a:xfrm>
            <a:off x="8393790" y="272945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6D13990B-9174-B65C-DF38-7C32DB339A31}"/>
              </a:ext>
            </a:extLst>
          </p:cNvPr>
          <p:cNvSpPr/>
          <p:nvPr/>
        </p:nvSpPr>
        <p:spPr>
          <a:xfrm>
            <a:off x="7557027" y="282795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046B5C3-ACAF-2288-792C-BF9FC6EA3022}"/>
              </a:ext>
            </a:extLst>
          </p:cNvPr>
          <p:cNvSpPr/>
          <p:nvPr/>
        </p:nvSpPr>
        <p:spPr>
          <a:xfrm>
            <a:off x="8161440" y="2967916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2A10374-28E7-ED93-4EF2-0895BADC7306}"/>
              </a:ext>
            </a:extLst>
          </p:cNvPr>
          <p:cNvSpPr/>
          <p:nvPr/>
        </p:nvSpPr>
        <p:spPr>
          <a:xfrm>
            <a:off x="6309742" y="4784751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EE5217B-9DAE-BB79-DE42-4AA462E9A037}"/>
              </a:ext>
            </a:extLst>
          </p:cNvPr>
          <p:cNvSpPr/>
          <p:nvPr/>
        </p:nvSpPr>
        <p:spPr>
          <a:xfrm>
            <a:off x="7411903" y="3449900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FFA5AFA-53FF-2866-D261-9A87011AEFE4}"/>
              </a:ext>
            </a:extLst>
          </p:cNvPr>
          <p:cNvSpPr/>
          <p:nvPr/>
        </p:nvSpPr>
        <p:spPr>
          <a:xfrm>
            <a:off x="8264310" y="4524969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7D33067-BC27-1CC8-309F-439DB3E3DA2E}"/>
              </a:ext>
            </a:extLst>
          </p:cNvPr>
          <p:cNvSpPr/>
          <p:nvPr/>
        </p:nvSpPr>
        <p:spPr>
          <a:xfrm>
            <a:off x="8250514" y="4013803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5632CC2-BDAF-C5AD-EFAC-4E6746D156B3}"/>
              </a:ext>
            </a:extLst>
          </p:cNvPr>
          <p:cNvSpPr/>
          <p:nvPr/>
        </p:nvSpPr>
        <p:spPr>
          <a:xfrm>
            <a:off x="7580016" y="4796886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F396C5-3565-F888-3326-1F9B1BA379A4}"/>
              </a:ext>
            </a:extLst>
          </p:cNvPr>
          <p:cNvSpPr/>
          <p:nvPr/>
        </p:nvSpPr>
        <p:spPr>
          <a:xfrm>
            <a:off x="7520845" y="4294618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519BE90-F079-6826-C663-8D4D6913C965}"/>
              </a:ext>
            </a:extLst>
          </p:cNvPr>
          <p:cNvSpPr/>
          <p:nvPr/>
        </p:nvSpPr>
        <p:spPr>
          <a:xfrm>
            <a:off x="7310180" y="3892393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98AA3FE-2475-2130-D579-58A517533185}"/>
              </a:ext>
            </a:extLst>
          </p:cNvPr>
          <p:cNvSpPr/>
          <p:nvPr/>
        </p:nvSpPr>
        <p:spPr>
          <a:xfrm>
            <a:off x="7178222" y="5181191"/>
            <a:ext cx="335280" cy="27747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B753126-065E-A42F-D39F-A2681A615E84}"/>
              </a:ext>
            </a:extLst>
          </p:cNvPr>
          <p:cNvSpPr/>
          <p:nvPr/>
        </p:nvSpPr>
        <p:spPr>
          <a:xfrm>
            <a:off x="5992585" y="4431816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D0EE6C7-8FBE-BAED-9F3E-5D52743F2EB1}"/>
              </a:ext>
            </a:extLst>
          </p:cNvPr>
          <p:cNvSpPr/>
          <p:nvPr/>
        </p:nvSpPr>
        <p:spPr>
          <a:xfrm>
            <a:off x="5113373" y="4395470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21AB779-F0B8-7BA2-F80A-A1D3F28EC89C}"/>
              </a:ext>
            </a:extLst>
          </p:cNvPr>
          <p:cNvSpPr/>
          <p:nvPr/>
        </p:nvSpPr>
        <p:spPr>
          <a:xfrm>
            <a:off x="3941502" y="4449144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1E8FE04-BB4D-0EFC-D40D-2C04D3002E80}"/>
              </a:ext>
            </a:extLst>
          </p:cNvPr>
          <p:cNvSpPr/>
          <p:nvPr/>
        </p:nvSpPr>
        <p:spPr>
          <a:xfrm>
            <a:off x="4070111" y="4165296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722DD7D-22CF-B2DD-B08F-8D7939A1EFC4}"/>
              </a:ext>
            </a:extLst>
          </p:cNvPr>
          <p:cNvSpPr/>
          <p:nvPr/>
        </p:nvSpPr>
        <p:spPr>
          <a:xfrm>
            <a:off x="6868021" y="268456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2C9606E-5636-CCDC-6D04-234CCA3FBF9F}"/>
              </a:ext>
            </a:extLst>
          </p:cNvPr>
          <p:cNvSpPr/>
          <p:nvPr/>
        </p:nvSpPr>
        <p:spPr>
          <a:xfrm>
            <a:off x="6067264" y="2685998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CFB9A45-5C63-F037-D7CC-D6470601C0F3}"/>
              </a:ext>
            </a:extLst>
          </p:cNvPr>
          <p:cNvSpPr/>
          <p:nvPr/>
        </p:nvSpPr>
        <p:spPr>
          <a:xfrm>
            <a:off x="5428164" y="266470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AB68E43-5FC0-658F-4B0B-E7A07E3C3836}"/>
              </a:ext>
            </a:extLst>
          </p:cNvPr>
          <p:cNvSpPr/>
          <p:nvPr/>
        </p:nvSpPr>
        <p:spPr>
          <a:xfrm>
            <a:off x="4857383" y="268456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0344206-1CBD-773F-D09C-011088E41C03}"/>
              </a:ext>
            </a:extLst>
          </p:cNvPr>
          <p:cNvSpPr/>
          <p:nvPr/>
        </p:nvSpPr>
        <p:spPr>
          <a:xfrm>
            <a:off x="3346371" y="370147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F67963E-E079-70FD-E2F9-D624C8CD250E}"/>
              </a:ext>
            </a:extLst>
          </p:cNvPr>
          <p:cNvSpPr/>
          <p:nvPr/>
        </p:nvSpPr>
        <p:spPr>
          <a:xfrm>
            <a:off x="3726569" y="300761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FA18B54-EA5E-4348-A366-AF2C173E90E2}"/>
              </a:ext>
            </a:extLst>
          </p:cNvPr>
          <p:cNvSpPr/>
          <p:nvPr/>
        </p:nvSpPr>
        <p:spPr>
          <a:xfrm>
            <a:off x="4678619" y="4205973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B1229CA-D785-DE17-D792-10C72C366777}"/>
              </a:ext>
            </a:extLst>
          </p:cNvPr>
          <p:cNvSpPr/>
          <p:nvPr/>
        </p:nvSpPr>
        <p:spPr>
          <a:xfrm>
            <a:off x="5828366" y="3813977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B23888A-DFFE-CC45-D8EB-BCAEACC451EC}"/>
              </a:ext>
            </a:extLst>
          </p:cNvPr>
          <p:cNvSpPr/>
          <p:nvPr/>
        </p:nvSpPr>
        <p:spPr>
          <a:xfrm>
            <a:off x="2859257" y="5200601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08644F3-5CA0-CAB5-1D4A-04819A6D5798}"/>
              </a:ext>
            </a:extLst>
          </p:cNvPr>
          <p:cNvSpPr/>
          <p:nvPr/>
        </p:nvSpPr>
        <p:spPr>
          <a:xfrm>
            <a:off x="4000558" y="2603330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FCC8319-9988-A2CC-48C6-31B11364E8E6}"/>
              </a:ext>
            </a:extLst>
          </p:cNvPr>
          <p:cNvSpPr/>
          <p:nvPr/>
        </p:nvSpPr>
        <p:spPr>
          <a:xfrm>
            <a:off x="4519092" y="376821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6E12CC5-CF66-61E1-D570-F428799EE1DF}"/>
              </a:ext>
            </a:extLst>
          </p:cNvPr>
          <p:cNvSpPr/>
          <p:nvPr/>
        </p:nvSpPr>
        <p:spPr>
          <a:xfrm>
            <a:off x="4007768" y="3782529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971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0ABA79-24F8-6F41-84B4-700308C6C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27871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23 July setup Little Big Band Rehearsal 6:30 – 9:30PM First Presbyterian Church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F386AF-AF59-3B78-D4B9-913AE586835C}"/>
              </a:ext>
            </a:extLst>
          </p:cNvPr>
          <p:cNvSpPr/>
          <p:nvPr/>
        </p:nvSpPr>
        <p:spPr>
          <a:xfrm>
            <a:off x="9836952" y="1676796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DDDD3D-1B3E-B8A5-EEFF-7357E36992F5}"/>
              </a:ext>
            </a:extLst>
          </p:cNvPr>
          <p:cNvSpPr txBox="1"/>
          <p:nvPr/>
        </p:nvSpPr>
        <p:spPr>
          <a:xfrm>
            <a:off x="10217697" y="1690687"/>
            <a:ext cx="160479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Flute</a:t>
            </a:r>
          </a:p>
          <a:p>
            <a:r>
              <a:rPr lang="en-US" dirty="0"/>
              <a:t>= Clarinet</a:t>
            </a:r>
          </a:p>
          <a:p>
            <a:r>
              <a:rPr lang="en-US" dirty="0"/>
              <a:t>= Oboe</a:t>
            </a:r>
          </a:p>
          <a:p>
            <a:r>
              <a:rPr lang="en-US" dirty="0"/>
              <a:t>= Bassoon</a:t>
            </a:r>
          </a:p>
          <a:p>
            <a:r>
              <a:rPr lang="en-US" dirty="0"/>
              <a:t>= Bass Clarinet</a:t>
            </a:r>
          </a:p>
          <a:p>
            <a:r>
              <a:rPr lang="en-US" dirty="0"/>
              <a:t>= Saxophone</a:t>
            </a:r>
          </a:p>
          <a:p>
            <a:r>
              <a:rPr lang="en-US" dirty="0"/>
              <a:t>= Trumpet</a:t>
            </a:r>
          </a:p>
          <a:p>
            <a:r>
              <a:rPr lang="en-US" dirty="0"/>
              <a:t>= Horn</a:t>
            </a:r>
          </a:p>
          <a:p>
            <a:r>
              <a:rPr lang="en-US" dirty="0"/>
              <a:t>= Euphonium</a:t>
            </a:r>
          </a:p>
          <a:p>
            <a:r>
              <a:rPr lang="en-US" dirty="0"/>
              <a:t>= Trombone</a:t>
            </a:r>
          </a:p>
          <a:p>
            <a:r>
              <a:rPr lang="en-US" dirty="0"/>
              <a:t>= Tuba</a:t>
            </a:r>
          </a:p>
          <a:p>
            <a:r>
              <a:rPr lang="en-US" dirty="0"/>
              <a:t>= Percussion &amp;</a:t>
            </a:r>
          </a:p>
          <a:p>
            <a:r>
              <a:rPr lang="en-US" dirty="0"/>
              <a:t>Rhythm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3586D1-9223-E229-3702-61CE168436DC}"/>
              </a:ext>
            </a:extLst>
          </p:cNvPr>
          <p:cNvSpPr/>
          <p:nvPr/>
        </p:nvSpPr>
        <p:spPr>
          <a:xfrm>
            <a:off x="9840900" y="196255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48B1AE-83F1-EAB6-F0A9-E8ADB7284ED4}"/>
              </a:ext>
            </a:extLst>
          </p:cNvPr>
          <p:cNvSpPr/>
          <p:nvPr/>
        </p:nvSpPr>
        <p:spPr>
          <a:xfrm>
            <a:off x="9848796" y="224831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8035FE-C458-189A-4D9D-093129C60573}"/>
              </a:ext>
            </a:extLst>
          </p:cNvPr>
          <p:cNvSpPr/>
          <p:nvPr/>
        </p:nvSpPr>
        <p:spPr>
          <a:xfrm>
            <a:off x="9847548" y="2534073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7E571A-8C73-15A8-4421-701FEA1CEDD1}"/>
              </a:ext>
            </a:extLst>
          </p:cNvPr>
          <p:cNvSpPr/>
          <p:nvPr/>
        </p:nvSpPr>
        <p:spPr>
          <a:xfrm>
            <a:off x="9850248" y="2810688"/>
            <a:ext cx="304800" cy="252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FB7A33-5AA1-ED8D-49A2-52F78B1492A8}"/>
              </a:ext>
            </a:extLst>
          </p:cNvPr>
          <p:cNvSpPr/>
          <p:nvPr/>
        </p:nvSpPr>
        <p:spPr>
          <a:xfrm>
            <a:off x="9852744" y="3096447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F0F9D7-7DE1-36CC-139B-9A77EE513BEE}"/>
              </a:ext>
            </a:extLst>
          </p:cNvPr>
          <p:cNvSpPr/>
          <p:nvPr/>
        </p:nvSpPr>
        <p:spPr>
          <a:xfrm>
            <a:off x="9860640" y="3382206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DDA24C-2B5C-9814-088B-B5FBD0E2C3AA}"/>
              </a:ext>
            </a:extLst>
          </p:cNvPr>
          <p:cNvSpPr/>
          <p:nvPr/>
        </p:nvSpPr>
        <p:spPr>
          <a:xfrm>
            <a:off x="9854196" y="3667965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8958F8-4472-106F-9EE0-5603C0893518}"/>
              </a:ext>
            </a:extLst>
          </p:cNvPr>
          <p:cNvSpPr/>
          <p:nvPr/>
        </p:nvSpPr>
        <p:spPr>
          <a:xfrm>
            <a:off x="9862087" y="3953724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AA66BD-80ED-31B2-1D1D-1DDB5956FCA3}"/>
              </a:ext>
            </a:extLst>
          </p:cNvPr>
          <p:cNvSpPr/>
          <p:nvPr/>
        </p:nvSpPr>
        <p:spPr>
          <a:xfrm>
            <a:off x="9864588" y="4239483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FDD1AD-D44C-586E-FB4A-9EE80B63386C}"/>
              </a:ext>
            </a:extLst>
          </p:cNvPr>
          <p:cNvSpPr/>
          <p:nvPr/>
        </p:nvSpPr>
        <p:spPr>
          <a:xfrm>
            <a:off x="9863136" y="4525242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E00B81B-20F5-3583-65EF-D66DA62BC66E}"/>
              </a:ext>
            </a:extLst>
          </p:cNvPr>
          <p:cNvSpPr/>
          <p:nvPr/>
        </p:nvSpPr>
        <p:spPr>
          <a:xfrm>
            <a:off x="9858144" y="4811004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CC4F826-FED1-746F-1CBE-100113CF45FE}"/>
              </a:ext>
            </a:extLst>
          </p:cNvPr>
          <p:cNvSpPr/>
          <p:nvPr/>
        </p:nvSpPr>
        <p:spPr>
          <a:xfrm>
            <a:off x="5838722" y="4184998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FF866A8-CE7F-5791-022D-8A41903E52A9}"/>
              </a:ext>
            </a:extLst>
          </p:cNvPr>
          <p:cNvSpPr/>
          <p:nvPr/>
        </p:nvSpPr>
        <p:spPr>
          <a:xfrm>
            <a:off x="5037338" y="4205973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AE9B657-6045-58E1-762E-AF3DF29CD15C}"/>
              </a:ext>
            </a:extLst>
          </p:cNvPr>
          <p:cNvSpPr/>
          <p:nvPr/>
        </p:nvSpPr>
        <p:spPr>
          <a:xfrm>
            <a:off x="5407176" y="3736658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2A9E36F-8BC9-B892-AD75-30A30A1A91DE}"/>
              </a:ext>
            </a:extLst>
          </p:cNvPr>
          <p:cNvSpPr/>
          <p:nvPr/>
        </p:nvSpPr>
        <p:spPr>
          <a:xfrm>
            <a:off x="4993688" y="3721243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0344206-1CBD-773F-D09C-011088E41C03}"/>
              </a:ext>
            </a:extLst>
          </p:cNvPr>
          <p:cNvSpPr/>
          <p:nvPr/>
        </p:nvSpPr>
        <p:spPr>
          <a:xfrm>
            <a:off x="4494453" y="4205972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F67963E-E079-70FD-E2F9-D624C8CD250E}"/>
              </a:ext>
            </a:extLst>
          </p:cNvPr>
          <p:cNvSpPr/>
          <p:nvPr/>
        </p:nvSpPr>
        <p:spPr>
          <a:xfrm>
            <a:off x="4442532" y="370147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B1229CA-D785-DE17-D792-10C72C366777}"/>
              </a:ext>
            </a:extLst>
          </p:cNvPr>
          <p:cNvSpPr/>
          <p:nvPr/>
        </p:nvSpPr>
        <p:spPr>
          <a:xfrm>
            <a:off x="5446761" y="4188533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08644F3-5CA0-CAB5-1D4A-04819A6D5798}"/>
              </a:ext>
            </a:extLst>
          </p:cNvPr>
          <p:cNvSpPr/>
          <p:nvPr/>
        </p:nvSpPr>
        <p:spPr>
          <a:xfrm>
            <a:off x="4594932" y="3323102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7556CD5-067E-15B0-5742-F14729D95760}"/>
              </a:ext>
            </a:extLst>
          </p:cNvPr>
          <p:cNvSpPr/>
          <p:nvPr/>
        </p:nvSpPr>
        <p:spPr>
          <a:xfrm>
            <a:off x="5897334" y="3741381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E25B69BF-ED74-C3B7-571A-CA7F62058DF9}"/>
              </a:ext>
            </a:extLst>
          </p:cNvPr>
          <p:cNvSpPr/>
          <p:nvPr/>
        </p:nvSpPr>
        <p:spPr>
          <a:xfrm>
            <a:off x="3895835" y="3973492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Title 4">
            <a:extLst>
              <a:ext uri="{FF2B5EF4-FFF2-40B4-BE49-F238E27FC236}">
                <a16:creationId xmlns:a16="http://schemas.microsoft.com/office/drawing/2014/main" id="{2D5E5739-8F79-2B34-013A-9716F05DF98F}"/>
              </a:ext>
            </a:extLst>
          </p:cNvPr>
          <p:cNvSpPr txBox="1">
            <a:spLocks/>
          </p:cNvSpPr>
          <p:nvPr/>
        </p:nvSpPr>
        <p:spPr>
          <a:xfrm>
            <a:off x="579368" y="2156257"/>
            <a:ext cx="2523414" cy="44658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2200" dirty="0"/>
              <a:t>Alto – Laura</a:t>
            </a:r>
          </a:p>
          <a:p>
            <a:pPr>
              <a:lnSpc>
                <a:spcPct val="100000"/>
              </a:lnSpc>
            </a:pPr>
            <a:r>
              <a:rPr lang="en-US" sz="2200" dirty="0"/>
              <a:t>Tenor – Tommy</a:t>
            </a:r>
          </a:p>
          <a:p>
            <a:pPr>
              <a:lnSpc>
                <a:spcPct val="100000"/>
              </a:lnSpc>
            </a:pPr>
            <a:r>
              <a:rPr lang="en-US" sz="2200" dirty="0"/>
              <a:t>Bari – Buddy</a:t>
            </a:r>
          </a:p>
          <a:p>
            <a:pPr>
              <a:lnSpc>
                <a:spcPct val="100000"/>
              </a:lnSpc>
            </a:pPr>
            <a:r>
              <a:rPr lang="en-US" sz="2200" dirty="0"/>
              <a:t>Trumpet – Chad</a:t>
            </a:r>
          </a:p>
          <a:p>
            <a:pPr>
              <a:lnSpc>
                <a:spcPct val="100000"/>
              </a:lnSpc>
            </a:pPr>
            <a:r>
              <a:rPr lang="en-US" sz="2200" dirty="0"/>
              <a:t>Trumpet – Robyn</a:t>
            </a:r>
          </a:p>
          <a:p>
            <a:pPr>
              <a:lnSpc>
                <a:spcPct val="100000"/>
              </a:lnSpc>
            </a:pPr>
            <a:r>
              <a:rPr lang="en-US" sz="2200" dirty="0"/>
              <a:t>Trombone – Wayne</a:t>
            </a:r>
          </a:p>
          <a:p>
            <a:pPr>
              <a:lnSpc>
                <a:spcPct val="100000"/>
              </a:lnSpc>
            </a:pPr>
            <a:r>
              <a:rPr lang="en-US" sz="2200" dirty="0"/>
              <a:t>Percussion – Ralph</a:t>
            </a:r>
          </a:p>
          <a:p>
            <a:pPr>
              <a:lnSpc>
                <a:spcPct val="100000"/>
              </a:lnSpc>
            </a:pPr>
            <a:r>
              <a:rPr lang="en-US" sz="2200" dirty="0"/>
              <a:t>Bass – Mike</a:t>
            </a:r>
          </a:p>
          <a:p>
            <a:pPr>
              <a:lnSpc>
                <a:spcPct val="100000"/>
              </a:lnSpc>
            </a:pPr>
            <a:r>
              <a:rPr lang="en-US" sz="2200" dirty="0"/>
              <a:t>Guitar – Eldon</a:t>
            </a:r>
          </a:p>
          <a:p>
            <a:pPr>
              <a:lnSpc>
                <a:spcPct val="100000"/>
              </a:lnSpc>
            </a:pPr>
            <a:r>
              <a:rPr lang="en-US" sz="2200" dirty="0"/>
              <a:t>Piano – Anne</a:t>
            </a:r>
          </a:p>
          <a:p>
            <a:pPr>
              <a:lnSpc>
                <a:spcPct val="100000"/>
              </a:lnSpc>
            </a:pPr>
            <a:r>
              <a:rPr lang="en-US" sz="2200" dirty="0"/>
              <a:t>Vocalist - Danielle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505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0ABA79-24F8-6F41-84B4-700308C6C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27871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24 July setup Little Big Band Performance 7:30 – 9:30PM 17</a:t>
            </a:r>
            <a:r>
              <a:rPr lang="en-US" baseline="30000" dirty="0"/>
              <a:t>th</a:t>
            </a:r>
            <a:r>
              <a:rPr lang="en-US" dirty="0"/>
              <a:t> Street Stage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F386AF-AF59-3B78-D4B9-913AE586835C}"/>
              </a:ext>
            </a:extLst>
          </p:cNvPr>
          <p:cNvSpPr/>
          <p:nvPr/>
        </p:nvSpPr>
        <p:spPr>
          <a:xfrm>
            <a:off x="9836952" y="1676796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DDDD3D-1B3E-B8A5-EEFF-7357E36992F5}"/>
              </a:ext>
            </a:extLst>
          </p:cNvPr>
          <p:cNvSpPr txBox="1"/>
          <p:nvPr/>
        </p:nvSpPr>
        <p:spPr>
          <a:xfrm>
            <a:off x="10217697" y="1690687"/>
            <a:ext cx="160479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Flute</a:t>
            </a:r>
          </a:p>
          <a:p>
            <a:r>
              <a:rPr lang="en-US" dirty="0"/>
              <a:t>= Clarinet</a:t>
            </a:r>
          </a:p>
          <a:p>
            <a:r>
              <a:rPr lang="en-US" dirty="0"/>
              <a:t>= Oboe</a:t>
            </a:r>
          </a:p>
          <a:p>
            <a:r>
              <a:rPr lang="en-US" dirty="0"/>
              <a:t>= Bassoon</a:t>
            </a:r>
          </a:p>
          <a:p>
            <a:r>
              <a:rPr lang="en-US" dirty="0"/>
              <a:t>= Bass Clarinet</a:t>
            </a:r>
          </a:p>
          <a:p>
            <a:r>
              <a:rPr lang="en-US" dirty="0"/>
              <a:t>= Saxophone</a:t>
            </a:r>
          </a:p>
          <a:p>
            <a:r>
              <a:rPr lang="en-US" dirty="0"/>
              <a:t>= Trumpet</a:t>
            </a:r>
          </a:p>
          <a:p>
            <a:r>
              <a:rPr lang="en-US" dirty="0"/>
              <a:t>= Horn</a:t>
            </a:r>
          </a:p>
          <a:p>
            <a:r>
              <a:rPr lang="en-US" dirty="0"/>
              <a:t>= Euphonium</a:t>
            </a:r>
          </a:p>
          <a:p>
            <a:r>
              <a:rPr lang="en-US" dirty="0"/>
              <a:t>= Trombone</a:t>
            </a:r>
          </a:p>
          <a:p>
            <a:r>
              <a:rPr lang="en-US" dirty="0"/>
              <a:t>= Tuba</a:t>
            </a:r>
          </a:p>
          <a:p>
            <a:r>
              <a:rPr lang="en-US" dirty="0"/>
              <a:t>= Percussion &amp;</a:t>
            </a:r>
          </a:p>
          <a:p>
            <a:r>
              <a:rPr lang="en-US" dirty="0"/>
              <a:t>Rhythm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3586D1-9223-E229-3702-61CE168436DC}"/>
              </a:ext>
            </a:extLst>
          </p:cNvPr>
          <p:cNvSpPr/>
          <p:nvPr/>
        </p:nvSpPr>
        <p:spPr>
          <a:xfrm>
            <a:off x="9840900" y="196255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48B1AE-83F1-EAB6-F0A9-E8ADB7284ED4}"/>
              </a:ext>
            </a:extLst>
          </p:cNvPr>
          <p:cNvSpPr/>
          <p:nvPr/>
        </p:nvSpPr>
        <p:spPr>
          <a:xfrm>
            <a:off x="9848796" y="224831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8035FE-C458-189A-4D9D-093129C60573}"/>
              </a:ext>
            </a:extLst>
          </p:cNvPr>
          <p:cNvSpPr/>
          <p:nvPr/>
        </p:nvSpPr>
        <p:spPr>
          <a:xfrm>
            <a:off x="9847548" y="2534073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7E571A-8C73-15A8-4421-701FEA1CEDD1}"/>
              </a:ext>
            </a:extLst>
          </p:cNvPr>
          <p:cNvSpPr/>
          <p:nvPr/>
        </p:nvSpPr>
        <p:spPr>
          <a:xfrm>
            <a:off x="9850248" y="2810688"/>
            <a:ext cx="304800" cy="252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FB7A33-5AA1-ED8D-49A2-52F78B1492A8}"/>
              </a:ext>
            </a:extLst>
          </p:cNvPr>
          <p:cNvSpPr/>
          <p:nvPr/>
        </p:nvSpPr>
        <p:spPr>
          <a:xfrm>
            <a:off x="9852744" y="3096447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F0F9D7-7DE1-36CC-139B-9A77EE513BEE}"/>
              </a:ext>
            </a:extLst>
          </p:cNvPr>
          <p:cNvSpPr/>
          <p:nvPr/>
        </p:nvSpPr>
        <p:spPr>
          <a:xfrm>
            <a:off x="9860640" y="3382206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DDA24C-2B5C-9814-088B-B5FBD0E2C3AA}"/>
              </a:ext>
            </a:extLst>
          </p:cNvPr>
          <p:cNvSpPr/>
          <p:nvPr/>
        </p:nvSpPr>
        <p:spPr>
          <a:xfrm>
            <a:off x="9854196" y="3667965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8958F8-4472-106F-9EE0-5603C0893518}"/>
              </a:ext>
            </a:extLst>
          </p:cNvPr>
          <p:cNvSpPr/>
          <p:nvPr/>
        </p:nvSpPr>
        <p:spPr>
          <a:xfrm>
            <a:off x="9862087" y="3953724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AA66BD-80ED-31B2-1D1D-1DDB5956FCA3}"/>
              </a:ext>
            </a:extLst>
          </p:cNvPr>
          <p:cNvSpPr/>
          <p:nvPr/>
        </p:nvSpPr>
        <p:spPr>
          <a:xfrm>
            <a:off x="9864588" y="4239483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FDD1AD-D44C-586E-FB4A-9EE80B63386C}"/>
              </a:ext>
            </a:extLst>
          </p:cNvPr>
          <p:cNvSpPr/>
          <p:nvPr/>
        </p:nvSpPr>
        <p:spPr>
          <a:xfrm>
            <a:off x="9863136" y="4525242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E00B81B-20F5-3583-65EF-D66DA62BC66E}"/>
              </a:ext>
            </a:extLst>
          </p:cNvPr>
          <p:cNvSpPr/>
          <p:nvPr/>
        </p:nvSpPr>
        <p:spPr>
          <a:xfrm>
            <a:off x="9858144" y="4811004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CC4F826-FED1-746F-1CBE-100113CF45FE}"/>
              </a:ext>
            </a:extLst>
          </p:cNvPr>
          <p:cNvSpPr/>
          <p:nvPr/>
        </p:nvSpPr>
        <p:spPr>
          <a:xfrm>
            <a:off x="5838722" y="4184998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FF866A8-CE7F-5791-022D-8A41903E52A9}"/>
              </a:ext>
            </a:extLst>
          </p:cNvPr>
          <p:cNvSpPr/>
          <p:nvPr/>
        </p:nvSpPr>
        <p:spPr>
          <a:xfrm>
            <a:off x="5037338" y="4205973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AE9B657-6045-58E1-762E-AF3DF29CD15C}"/>
              </a:ext>
            </a:extLst>
          </p:cNvPr>
          <p:cNvSpPr/>
          <p:nvPr/>
        </p:nvSpPr>
        <p:spPr>
          <a:xfrm>
            <a:off x="5407176" y="3736658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2A9E36F-8BC9-B892-AD75-30A30A1A91DE}"/>
              </a:ext>
            </a:extLst>
          </p:cNvPr>
          <p:cNvSpPr/>
          <p:nvPr/>
        </p:nvSpPr>
        <p:spPr>
          <a:xfrm>
            <a:off x="4993688" y="3721243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0344206-1CBD-773F-D09C-011088E41C03}"/>
              </a:ext>
            </a:extLst>
          </p:cNvPr>
          <p:cNvSpPr/>
          <p:nvPr/>
        </p:nvSpPr>
        <p:spPr>
          <a:xfrm>
            <a:off x="4494453" y="4205972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F67963E-E079-70FD-E2F9-D624C8CD250E}"/>
              </a:ext>
            </a:extLst>
          </p:cNvPr>
          <p:cNvSpPr/>
          <p:nvPr/>
        </p:nvSpPr>
        <p:spPr>
          <a:xfrm>
            <a:off x="4442532" y="370147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B1229CA-D785-DE17-D792-10C72C366777}"/>
              </a:ext>
            </a:extLst>
          </p:cNvPr>
          <p:cNvSpPr/>
          <p:nvPr/>
        </p:nvSpPr>
        <p:spPr>
          <a:xfrm>
            <a:off x="5446761" y="4188533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08644F3-5CA0-CAB5-1D4A-04819A6D5798}"/>
              </a:ext>
            </a:extLst>
          </p:cNvPr>
          <p:cNvSpPr/>
          <p:nvPr/>
        </p:nvSpPr>
        <p:spPr>
          <a:xfrm>
            <a:off x="4594932" y="3323102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7556CD5-067E-15B0-5742-F14729D95760}"/>
              </a:ext>
            </a:extLst>
          </p:cNvPr>
          <p:cNvSpPr/>
          <p:nvPr/>
        </p:nvSpPr>
        <p:spPr>
          <a:xfrm>
            <a:off x="5897334" y="3741381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E25B69BF-ED74-C3B7-571A-CA7F62058DF9}"/>
              </a:ext>
            </a:extLst>
          </p:cNvPr>
          <p:cNvSpPr/>
          <p:nvPr/>
        </p:nvSpPr>
        <p:spPr>
          <a:xfrm>
            <a:off x="3895835" y="3973492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Title 4">
            <a:extLst>
              <a:ext uri="{FF2B5EF4-FFF2-40B4-BE49-F238E27FC236}">
                <a16:creationId xmlns:a16="http://schemas.microsoft.com/office/drawing/2014/main" id="{2D5E5739-8F79-2B34-013A-9716F05DF98F}"/>
              </a:ext>
            </a:extLst>
          </p:cNvPr>
          <p:cNvSpPr txBox="1">
            <a:spLocks/>
          </p:cNvSpPr>
          <p:nvPr/>
        </p:nvSpPr>
        <p:spPr>
          <a:xfrm>
            <a:off x="579368" y="2156257"/>
            <a:ext cx="2523414" cy="44658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2200" dirty="0"/>
              <a:t>Alto – Laura</a:t>
            </a:r>
          </a:p>
          <a:p>
            <a:pPr>
              <a:lnSpc>
                <a:spcPct val="100000"/>
              </a:lnSpc>
            </a:pPr>
            <a:r>
              <a:rPr lang="en-US" sz="2200" dirty="0"/>
              <a:t>Tenor – Tommy</a:t>
            </a:r>
          </a:p>
          <a:p>
            <a:pPr>
              <a:lnSpc>
                <a:spcPct val="100000"/>
              </a:lnSpc>
            </a:pPr>
            <a:r>
              <a:rPr lang="en-US" sz="2200" dirty="0"/>
              <a:t>Bari – Buddy</a:t>
            </a:r>
          </a:p>
          <a:p>
            <a:pPr>
              <a:lnSpc>
                <a:spcPct val="100000"/>
              </a:lnSpc>
            </a:pPr>
            <a:r>
              <a:rPr lang="en-US" sz="2200" dirty="0"/>
              <a:t>Trumpet – Chad</a:t>
            </a:r>
          </a:p>
          <a:p>
            <a:pPr>
              <a:lnSpc>
                <a:spcPct val="100000"/>
              </a:lnSpc>
            </a:pPr>
            <a:r>
              <a:rPr lang="en-US" sz="2200" dirty="0"/>
              <a:t>Trumpet – Robyn</a:t>
            </a:r>
          </a:p>
          <a:p>
            <a:pPr>
              <a:lnSpc>
                <a:spcPct val="100000"/>
              </a:lnSpc>
            </a:pPr>
            <a:r>
              <a:rPr lang="en-US" sz="2200" dirty="0"/>
              <a:t>Trombone – Wayne</a:t>
            </a:r>
          </a:p>
          <a:p>
            <a:pPr>
              <a:lnSpc>
                <a:spcPct val="100000"/>
              </a:lnSpc>
            </a:pPr>
            <a:r>
              <a:rPr lang="en-US" sz="2200" dirty="0"/>
              <a:t>Percussion – Ralph</a:t>
            </a:r>
          </a:p>
          <a:p>
            <a:pPr>
              <a:lnSpc>
                <a:spcPct val="100000"/>
              </a:lnSpc>
            </a:pPr>
            <a:r>
              <a:rPr lang="en-US" sz="2200" dirty="0"/>
              <a:t>Bass – Mike</a:t>
            </a:r>
          </a:p>
          <a:p>
            <a:pPr>
              <a:lnSpc>
                <a:spcPct val="100000"/>
              </a:lnSpc>
            </a:pPr>
            <a:r>
              <a:rPr lang="en-US" sz="2200" dirty="0"/>
              <a:t>Guitar – Eldon</a:t>
            </a:r>
          </a:p>
          <a:p>
            <a:pPr>
              <a:lnSpc>
                <a:spcPct val="100000"/>
              </a:lnSpc>
            </a:pPr>
            <a:r>
              <a:rPr lang="en-US" sz="2200" dirty="0"/>
              <a:t>Piano – Anne</a:t>
            </a:r>
          </a:p>
          <a:p>
            <a:pPr>
              <a:lnSpc>
                <a:spcPct val="100000"/>
              </a:lnSpc>
            </a:pPr>
            <a:r>
              <a:rPr lang="en-US" sz="2200" dirty="0"/>
              <a:t>Vocalist - Danielle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7143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0ABA79-24F8-6F41-84B4-700308C6C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4 Aug setup Big Band Rehearsal 6:30 – 9:30</a:t>
            </a:r>
            <a:br>
              <a:rPr lang="en-US" dirty="0"/>
            </a:br>
            <a:r>
              <a:rPr lang="en-US" dirty="0"/>
              <a:t>Catholic Charities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F386AF-AF59-3B78-D4B9-913AE586835C}"/>
              </a:ext>
            </a:extLst>
          </p:cNvPr>
          <p:cNvSpPr/>
          <p:nvPr/>
        </p:nvSpPr>
        <p:spPr>
          <a:xfrm>
            <a:off x="9836952" y="1676796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DDDD3D-1B3E-B8A5-EEFF-7357E36992F5}"/>
              </a:ext>
            </a:extLst>
          </p:cNvPr>
          <p:cNvSpPr txBox="1"/>
          <p:nvPr/>
        </p:nvSpPr>
        <p:spPr>
          <a:xfrm>
            <a:off x="10217697" y="1690687"/>
            <a:ext cx="160479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Flute</a:t>
            </a:r>
          </a:p>
          <a:p>
            <a:r>
              <a:rPr lang="en-US" dirty="0"/>
              <a:t>= Clarinet</a:t>
            </a:r>
          </a:p>
          <a:p>
            <a:r>
              <a:rPr lang="en-US" dirty="0"/>
              <a:t>= Oboe</a:t>
            </a:r>
          </a:p>
          <a:p>
            <a:r>
              <a:rPr lang="en-US" dirty="0"/>
              <a:t>= Bassoon</a:t>
            </a:r>
          </a:p>
          <a:p>
            <a:r>
              <a:rPr lang="en-US" dirty="0"/>
              <a:t>= Bass Clarinet</a:t>
            </a:r>
          </a:p>
          <a:p>
            <a:r>
              <a:rPr lang="en-US" dirty="0"/>
              <a:t>= Saxophone</a:t>
            </a:r>
          </a:p>
          <a:p>
            <a:r>
              <a:rPr lang="en-US" dirty="0"/>
              <a:t>= Trumpet</a:t>
            </a:r>
          </a:p>
          <a:p>
            <a:r>
              <a:rPr lang="en-US" dirty="0"/>
              <a:t>= Horn</a:t>
            </a:r>
          </a:p>
          <a:p>
            <a:r>
              <a:rPr lang="en-US" dirty="0"/>
              <a:t>= Euphonium</a:t>
            </a:r>
          </a:p>
          <a:p>
            <a:r>
              <a:rPr lang="en-US" dirty="0"/>
              <a:t>= Trombone</a:t>
            </a:r>
          </a:p>
          <a:p>
            <a:r>
              <a:rPr lang="en-US" dirty="0"/>
              <a:t>= Tuba</a:t>
            </a:r>
          </a:p>
          <a:p>
            <a:r>
              <a:rPr lang="en-US" dirty="0"/>
              <a:t>= Percussion &amp;</a:t>
            </a:r>
          </a:p>
          <a:p>
            <a:r>
              <a:rPr lang="en-US" dirty="0"/>
              <a:t>Rhythm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3586D1-9223-E229-3702-61CE168436DC}"/>
              </a:ext>
            </a:extLst>
          </p:cNvPr>
          <p:cNvSpPr/>
          <p:nvPr/>
        </p:nvSpPr>
        <p:spPr>
          <a:xfrm>
            <a:off x="9840900" y="196255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48B1AE-83F1-EAB6-F0A9-E8ADB7284ED4}"/>
              </a:ext>
            </a:extLst>
          </p:cNvPr>
          <p:cNvSpPr/>
          <p:nvPr/>
        </p:nvSpPr>
        <p:spPr>
          <a:xfrm>
            <a:off x="9848796" y="224831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8035FE-C458-189A-4D9D-093129C60573}"/>
              </a:ext>
            </a:extLst>
          </p:cNvPr>
          <p:cNvSpPr/>
          <p:nvPr/>
        </p:nvSpPr>
        <p:spPr>
          <a:xfrm>
            <a:off x="9847548" y="2534073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7E571A-8C73-15A8-4421-701FEA1CEDD1}"/>
              </a:ext>
            </a:extLst>
          </p:cNvPr>
          <p:cNvSpPr/>
          <p:nvPr/>
        </p:nvSpPr>
        <p:spPr>
          <a:xfrm>
            <a:off x="9850248" y="2810688"/>
            <a:ext cx="304800" cy="252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FB7A33-5AA1-ED8D-49A2-52F78B1492A8}"/>
              </a:ext>
            </a:extLst>
          </p:cNvPr>
          <p:cNvSpPr/>
          <p:nvPr/>
        </p:nvSpPr>
        <p:spPr>
          <a:xfrm>
            <a:off x="9852744" y="3096447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F0F9D7-7DE1-36CC-139B-9A77EE513BEE}"/>
              </a:ext>
            </a:extLst>
          </p:cNvPr>
          <p:cNvSpPr/>
          <p:nvPr/>
        </p:nvSpPr>
        <p:spPr>
          <a:xfrm>
            <a:off x="9860640" y="3382206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DDA24C-2B5C-9814-088B-B5FBD0E2C3AA}"/>
              </a:ext>
            </a:extLst>
          </p:cNvPr>
          <p:cNvSpPr/>
          <p:nvPr/>
        </p:nvSpPr>
        <p:spPr>
          <a:xfrm>
            <a:off x="9854196" y="3667965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8958F8-4472-106F-9EE0-5603C0893518}"/>
              </a:ext>
            </a:extLst>
          </p:cNvPr>
          <p:cNvSpPr/>
          <p:nvPr/>
        </p:nvSpPr>
        <p:spPr>
          <a:xfrm>
            <a:off x="9862087" y="3953724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AA66BD-80ED-31B2-1D1D-1DDB5956FCA3}"/>
              </a:ext>
            </a:extLst>
          </p:cNvPr>
          <p:cNvSpPr/>
          <p:nvPr/>
        </p:nvSpPr>
        <p:spPr>
          <a:xfrm>
            <a:off x="9864588" y="4239483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FDD1AD-D44C-586E-FB4A-9EE80B63386C}"/>
              </a:ext>
            </a:extLst>
          </p:cNvPr>
          <p:cNvSpPr/>
          <p:nvPr/>
        </p:nvSpPr>
        <p:spPr>
          <a:xfrm>
            <a:off x="9863136" y="4525242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E00B81B-20F5-3583-65EF-D66DA62BC66E}"/>
              </a:ext>
            </a:extLst>
          </p:cNvPr>
          <p:cNvSpPr/>
          <p:nvPr/>
        </p:nvSpPr>
        <p:spPr>
          <a:xfrm>
            <a:off x="9858144" y="4811004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CC4F826-FED1-746F-1CBE-100113CF45FE}"/>
              </a:ext>
            </a:extLst>
          </p:cNvPr>
          <p:cNvSpPr/>
          <p:nvPr/>
        </p:nvSpPr>
        <p:spPr>
          <a:xfrm>
            <a:off x="5418071" y="4443800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FF866A8-CE7F-5791-022D-8A41903E52A9}"/>
              </a:ext>
            </a:extLst>
          </p:cNvPr>
          <p:cNvSpPr/>
          <p:nvPr/>
        </p:nvSpPr>
        <p:spPr>
          <a:xfrm>
            <a:off x="4928650" y="4443800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4189EC2-8391-9A6E-DC9B-371C8D625184}"/>
              </a:ext>
            </a:extLst>
          </p:cNvPr>
          <p:cNvSpPr/>
          <p:nvPr/>
        </p:nvSpPr>
        <p:spPr>
          <a:xfrm>
            <a:off x="4394749" y="4443800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B130089-452E-3D99-16B9-BBA3DC4DDCE9}"/>
              </a:ext>
            </a:extLst>
          </p:cNvPr>
          <p:cNvSpPr/>
          <p:nvPr/>
        </p:nvSpPr>
        <p:spPr>
          <a:xfrm>
            <a:off x="3865352" y="4443800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0E06729-0D11-8F0E-2256-6EB60EBEB6FA}"/>
              </a:ext>
            </a:extLst>
          </p:cNvPr>
          <p:cNvSpPr/>
          <p:nvPr/>
        </p:nvSpPr>
        <p:spPr>
          <a:xfrm>
            <a:off x="5472300" y="355414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AE9B657-6045-58E1-762E-AF3DF29CD15C}"/>
              </a:ext>
            </a:extLst>
          </p:cNvPr>
          <p:cNvSpPr/>
          <p:nvPr/>
        </p:nvSpPr>
        <p:spPr>
          <a:xfrm>
            <a:off x="4928650" y="355414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2A9E36F-8BC9-B892-AD75-30A30A1A91DE}"/>
              </a:ext>
            </a:extLst>
          </p:cNvPr>
          <p:cNvSpPr/>
          <p:nvPr/>
        </p:nvSpPr>
        <p:spPr>
          <a:xfrm>
            <a:off x="4446442" y="3530668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3541B2D-2670-22FA-AE44-826430ACFBAB}"/>
              </a:ext>
            </a:extLst>
          </p:cNvPr>
          <p:cNvSpPr/>
          <p:nvPr/>
        </p:nvSpPr>
        <p:spPr>
          <a:xfrm>
            <a:off x="3996308" y="354799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D412ABD-62DC-4CB9-DFBD-8BC120FD54F4}"/>
              </a:ext>
            </a:extLst>
          </p:cNvPr>
          <p:cNvSpPr/>
          <p:nvPr/>
        </p:nvSpPr>
        <p:spPr>
          <a:xfrm>
            <a:off x="4681040" y="398723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97705842-6992-79AB-CB96-D7050A1054DD}"/>
              </a:ext>
            </a:extLst>
          </p:cNvPr>
          <p:cNvSpPr/>
          <p:nvPr/>
        </p:nvSpPr>
        <p:spPr>
          <a:xfrm>
            <a:off x="4148708" y="398723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07529D2-BD0C-1B49-1BB5-8BA7CD4C3289}"/>
              </a:ext>
            </a:extLst>
          </p:cNvPr>
          <p:cNvSpPr/>
          <p:nvPr/>
        </p:nvSpPr>
        <p:spPr>
          <a:xfrm>
            <a:off x="3103228" y="438721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FFA5AFA-53FF-2866-D261-9A87011AEFE4}"/>
              </a:ext>
            </a:extLst>
          </p:cNvPr>
          <p:cNvSpPr/>
          <p:nvPr/>
        </p:nvSpPr>
        <p:spPr>
          <a:xfrm>
            <a:off x="5142411" y="398723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AB68E43-5FC0-658F-4B0B-E7A07E3C3836}"/>
              </a:ext>
            </a:extLst>
          </p:cNvPr>
          <p:cNvSpPr/>
          <p:nvPr/>
        </p:nvSpPr>
        <p:spPr>
          <a:xfrm>
            <a:off x="2536858" y="3680264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0344206-1CBD-773F-D09C-011088E41C03}"/>
              </a:ext>
            </a:extLst>
          </p:cNvPr>
          <p:cNvSpPr/>
          <p:nvPr/>
        </p:nvSpPr>
        <p:spPr>
          <a:xfrm>
            <a:off x="3346371" y="370147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F67963E-E079-70FD-E2F9-D624C8CD250E}"/>
              </a:ext>
            </a:extLst>
          </p:cNvPr>
          <p:cNvSpPr/>
          <p:nvPr/>
        </p:nvSpPr>
        <p:spPr>
          <a:xfrm>
            <a:off x="3726569" y="300761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C1A6AE-5CE8-976A-3CD8-2B8CBA488E8D}"/>
              </a:ext>
            </a:extLst>
          </p:cNvPr>
          <p:cNvSpPr/>
          <p:nvPr/>
        </p:nvSpPr>
        <p:spPr>
          <a:xfrm>
            <a:off x="5888652" y="4443800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3F47B6F-2F9C-4E92-66E4-D1EDB36ABF75}"/>
              </a:ext>
            </a:extLst>
          </p:cNvPr>
          <p:cNvSpPr/>
          <p:nvPr/>
        </p:nvSpPr>
        <p:spPr>
          <a:xfrm>
            <a:off x="5665850" y="398723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0888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0ABA79-24F8-6F41-84B4-700308C6C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5 Aug setup Big Performance  7:30 – 9:30</a:t>
            </a:r>
            <a:br>
              <a:rPr lang="en-US" dirty="0"/>
            </a:br>
            <a:r>
              <a:rPr lang="en-US" dirty="0"/>
              <a:t>24</a:t>
            </a:r>
            <a:r>
              <a:rPr lang="en-US" baseline="30000" dirty="0"/>
              <a:t>th</a:t>
            </a:r>
            <a:r>
              <a:rPr lang="en-US" dirty="0"/>
              <a:t> Street Stage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F386AF-AF59-3B78-D4B9-913AE586835C}"/>
              </a:ext>
            </a:extLst>
          </p:cNvPr>
          <p:cNvSpPr/>
          <p:nvPr/>
        </p:nvSpPr>
        <p:spPr>
          <a:xfrm>
            <a:off x="9836952" y="1676796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DDDD3D-1B3E-B8A5-EEFF-7357E36992F5}"/>
              </a:ext>
            </a:extLst>
          </p:cNvPr>
          <p:cNvSpPr txBox="1"/>
          <p:nvPr/>
        </p:nvSpPr>
        <p:spPr>
          <a:xfrm>
            <a:off x="10217697" y="1690687"/>
            <a:ext cx="160479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Flute</a:t>
            </a:r>
          </a:p>
          <a:p>
            <a:r>
              <a:rPr lang="en-US" dirty="0"/>
              <a:t>= Clarinet</a:t>
            </a:r>
          </a:p>
          <a:p>
            <a:r>
              <a:rPr lang="en-US" dirty="0"/>
              <a:t>= Oboe</a:t>
            </a:r>
          </a:p>
          <a:p>
            <a:r>
              <a:rPr lang="en-US" dirty="0"/>
              <a:t>= Bassoon</a:t>
            </a:r>
          </a:p>
          <a:p>
            <a:r>
              <a:rPr lang="en-US" dirty="0"/>
              <a:t>= Bass Clarinet</a:t>
            </a:r>
          </a:p>
          <a:p>
            <a:r>
              <a:rPr lang="en-US" dirty="0"/>
              <a:t>= Saxophone</a:t>
            </a:r>
          </a:p>
          <a:p>
            <a:r>
              <a:rPr lang="en-US" dirty="0"/>
              <a:t>= Trumpet</a:t>
            </a:r>
          </a:p>
          <a:p>
            <a:r>
              <a:rPr lang="en-US" dirty="0"/>
              <a:t>= Horn</a:t>
            </a:r>
          </a:p>
          <a:p>
            <a:r>
              <a:rPr lang="en-US" dirty="0"/>
              <a:t>= Euphonium</a:t>
            </a:r>
          </a:p>
          <a:p>
            <a:r>
              <a:rPr lang="en-US" dirty="0"/>
              <a:t>= Trombone</a:t>
            </a:r>
          </a:p>
          <a:p>
            <a:r>
              <a:rPr lang="en-US" dirty="0"/>
              <a:t>= Tuba</a:t>
            </a:r>
          </a:p>
          <a:p>
            <a:r>
              <a:rPr lang="en-US" dirty="0"/>
              <a:t>= Percussion &amp;</a:t>
            </a:r>
          </a:p>
          <a:p>
            <a:r>
              <a:rPr lang="en-US" dirty="0"/>
              <a:t>Rhythm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3586D1-9223-E229-3702-61CE168436DC}"/>
              </a:ext>
            </a:extLst>
          </p:cNvPr>
          <p:cNvSpPr/>
          <p:nvPr/>
        </p:nvSpPr>
        <p:spPr>
          <a:xfrm>
            <a:off x="9840900" y="196255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48B1AE-83F1-EAB6-F0A9-E8ADB7284ED4}"/>
              </a:ext>
            </a:extLst>
          </p:cNvPr>
          <p:cNvSpPr/>
          <p:nvPr/>
        </p:nvSpPr>
        <p:spPr>
          <a:xfrm>
            <a:off x="9848796" y="224831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8035FE-C458-189A-4D9D-093129C60573}"/>
              </a:ext>
            </a:extLst>
          </p:cNvPr>
          <p:cNvSpPr/>
          <p:nvPr/>
        </p:nvSpPr>
        <p:spPr>
          <a:xfrm>
            <a:off x="9847548" y="2534073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7E571A-8C73-15A8-4421-701FEA1CEDD1}"/>
              </a:ext>
            </a:extLst>
          </p:cNvPr>
          <p:cNvSpPr/>
          <p:nvPr/>
        </p:nvSpPr>
        <p:spPr>
          <a:xfrm>
            <a:off x="9850248" y="2810688"/>
            <a:ext cx="304800" cy="252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FB7A33-5AA1-ED8D-49A2-52F78B1492A8}"/>
              </a:ext>
            </a:extLst>
          </p:cNvPr>
          <p:cNvSpPr/>
          <p:nvPr/>
        </p:nvSpPr>
        <p:spPr>
          <a:xfrm>
            <a:off x="9852744" y="3096447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F0F9D7-7DE1-36CC-139B-9A77EE513BEE}"/>
              </a:ext>
            </a:extLst>
          </p:cNvPr>
          <p:cNvSpPr/>
          <p:nvPr/>
        </p:nvSpPr>
        <p:spPr>
          <a:xfrm>
            <a:off x="9860640" y="3382206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DDA24C-2B5C-9814-088B-B5FBD0E2C3AA}"/>
              </a:ext>
            </a:extLst>
          </p:cNvPr>
          <p:cNvSpPr/>
          <p:nvPr/>
        </p:nvSpPr>
        <p:spPr>
          <a:xfrm>
            <a:off x="9854196" y="3667965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8958F8-4472-106F-9EE0-5603C0893518}"/>
              </a:ext>
            </a:extLst>
          </p:cNvPr>
          <p:cNvSpPr/>
          <p:nvPr/>
        </p:nvSpPr>
        <p:spPr>
          <a:xfrm>
            <a:off x="9862087" y="3953724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AA66BD-80ED-31B2-1D1D-1DDB5956FCA3}"/>
              </a:ext>
            </a:extLst>
          </p:cNvPr>
          <p:cNvSpPr/>
          <p:nvPr/>
        </p:nvSpPr>
        <p:spPr>
          <a:xfrm>
            <a:off x="9864588" y="4239483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FDD1AD-D44C-586E-FB4A-9EE80B63386C}"/>
              </a:ext>
            </a:extLst>
          </p:cNvPr>
          <p:cNvSpPr/>
          <p:nvPr/>
        </p:nvSpPr>
        <p:spPr>
          <a:xfrm>
            <a:off x="9863136" y="4525242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E00B81B-20F5-3583-65EF-D66DA62BC66E}"/>
              </a:ext>
            </a:extLst>
          </p:cNvPr>
          <p:cNvSpPr/>
          <p:nvPr/>
        </p:nvSpPr>
        <p:spPr>
          <a:xfrm>
            <a:off x="9858144" y="4811004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CC4F826-FED1-746F-1CBE-100113CF45FE}"/>
              </a:ext>
            </a:extLst>
          </p:cNvPr>
          <p:cNvSpPr/>
          <p:nvPr/>
        </p:nvSpPr>
        <p:spPr>
          <a:xfrm>
            <a:off x="5418071" y="4443800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FF866A8-CE7F-5791-022D-8A41903E52A9}"/>
              </a:ext>
            </a:extLst>
          </p:cNvPr>
          <p:cNvSpPr/>
          <p:nvPr/>
        </p:nvSpPr>
        <p:spPr>
          <a:xfrm>
            <a:off x="4928650" y="4443800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4189EC2-8391-9A6E-DC9B-371C8D625184}"/>
              </a:ext>
            </a:extLst>
          </p:cNvPr>
          <p:cNvSpPr/>
          <p:nvPr/>
        </p:nvSpPr>
        <p:spPr>
          <a:xfrm>
            <a:off x="4394749" y="4443800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B130089-452E-3D99-16B9-BBA3DC4DDCE9}"/>
              </a:ext>
            </a:extLst>
          </p:cNvPr>
          <p:cNvSpPr/>
          <p:nvPr/>
        </p:nvSpPr>
        <p:spPr>
          <a:xfrm>
            <a:off x="3865352" y="4443800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0E06729-0D11-8F0E-2256-6EB60EBEB6FA}"/>
              </a:ext>
            </a:extLst>
          </p:cNvPr>
          <p:cNvSpPr/>
          <p:nvPr/>
        </p:nvSpPr>
        <p:spPr>
          <a:xfrm>
            <a:off x="5472300" y="355414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AE9B657-6045-58E1-762E-AF3DF29CD15C}"/>
              </a:ext>
            </a:extLst>
          </p:cNvPr>
          <p:cNvSpPr/>
          <p:nvPr/>
        </p:nvSpPr>
        <p:spPr>
          <a:xfrm>
            <a:off x="4928650" y="355414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2A9E36F-8BC9-B892-AD75-30A30A1A91DE}"/>
              </a:ext>
            </a:extLst>
          </p:cNvPr>
          <p:cNvSpPr/>
          <p:nvPr/>
        </p:nvSpPr>
        <p:spPr>
          <a:xfrm>
            <a:off x="4446442" y="3530668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3541B2D-2670-22FA-AE44-826430ACFBAB}"/>
              </a:ext>
            </a:extLst>
          </p:cNvPr>
          <p:cNvSpPr/>
          <p:nvPr/>
        </p:nvSpPr>
        <p:spPr>
          <a:xfrm>
            <a:off x="3996308" y="354799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D412ABD-62DC-4CB9-DFBD-8BC120FD54F4}"/>
              </a:ext>
            </a:extLst>
          </p:cNvPr>
          <p:cNvSpPr/>
          <p:nvPr/>
        </p:nvSpPr>
        <p:spPr>
          <a:xfrm>
            <a:off x="4681040" y="398723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97705842-6992-79AB-CB96-D7050A1054DD}"/>
              </a:ext>
            </a:extLst>
          </p:cNvPr>
          <p:cNvSpPr/>
          <p:nvPr/>
        </p:nvSpPr>
        <p:spPr>
          <a:xfrm>
            <a:off x="4148708" y="398723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07529D2-BD0C-1B49-1BB5-8BA7CD4C3289}"/>
              </a:ext>
            </a:extLst>
          </p:cNvPr>
          <p:cNvSpPr/>
          <p:nvPr/>
        </p:nvSpPr>
        <p:spPr>
          <a:xfrm>
            <a:off x="3103228" y="438721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FFA5AFA-53FF-2866-D261-9A87011AEFE4}"/>
              </a:ext>
            </a:extLst>
          </p:cNvPr>
          <p:cNvSpPr/>
          <p:nvPr/>
        </p:nvSpPr>
        <p:spPr>
          <a:xfrm>
            <a:off x="5142411" y="398723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AB68E43-5FC0-658F-4B0B-E7A07E3C3836}"/>
              </a:ext>
            </a:extLst>
          </p:cNvPr>
          <p:cNvSpPr/>
          <p:nvPr/>
        </p:nvSpPr>
        <p:spPr>
          <a:xfrm>
            <a:off x="2536858" y="3680264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0344206-1CBD-773F-D09C-011088E41C03}"/>
              </a:ext>
            </a:extLst>
          </p:cNvPr>
          <p:cNvSpPr/>
          <p:nvPr/>
        </p:nvSpPr>
        <p:spPr>
          <a:xfrm>
            <a:off x="3346371" y="370147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F67963E-E079-70FD-E2F9-D624C8CD250E}"/>
              </a:ext>
            </a:extLst>
          </p:cNvPr>
          <p:cNvSpPr/>
          <p:nvPr/>
        </p:nvSpPr>
        <p:spPr>
          <a:xfrm>
            <a:off x="3726569" y="300761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C1A6AE-5CE8-976A-3CD8-2B8CBA488E8D}"/>
              </a:ext>
            </a:extLst>
          </p:cNvPr>
          <p:cNvSpPr/>
          <p:nvPr/>
        </p:nvSpPr>
        <p:spPr>
          <a:xfrm>
            <a:off x="5888652" y="4443800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3F47B6F-2F9C-4E92-66E4-D1EDB36ABF75}"/>
              </a:ext>
            </a:extLst>
          </p:cNvPr>
          <p:cNvSpPr/>
          <p:nvPr/>
        </p:nvSpPr>
        <p:spPr>
          <a:xfrm>
            <a:off x="5665850" y="398723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5009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0ABA79-24F8-6F41-84B4-700308C6C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11 Aug setup Big Band Rehearsal 6:30 – 9:30</a:t>
            </a:r>
            <a:br>
              <a:rPr lang="en-US" dirty="0"/>
            </a:br>
            <a:r>
              <a:rPr lang="en-US" dirty="0"/>
              <a:t>Catholic Charities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F386AF-AF59-3B78-D4B9-913AE586835C}"/>
              </a:ext>
            </a:extLst>
          </p:cNvPr>
          <p:cNvSpPr/>
          <p:nvPr/>
        </p:nvSpPr>
        <p:spPr>
          <a:xfrm>
            <a:off x="9836952" y="1676796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DDDD3D-1B3E-B8A5-EEFF-7357E36992F5}"/>
              </a:ext>
            </a:extLst>
          </p:cNvPr>
          <p:cNvSpPr txBox="1"/>
          <p:nvPr/>
        </p:nvSpPr>
        <p:spPr>
          <a:xfrm>
            <a:off x="10217697" y="1690687"/>
            <a:ext cx="160479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Flute</a:t>
            </a:r>
          </a:p>
          <a:p>
            <a:r>
              <a:rPr lang="en-US" dirty="0"/>
              <a:t>= Clarinet</a:t>
            </a:r>
          </a:p>
          <a:p>
            <a:r>
              <a:rPr lang="en-US" dirty="0"/>
              <a:t>= Oboe</a:t>
            </a:r>
          </a:p>
          <a:p>
            <a:r>
              <a:rPr lang="en-US" dirty="0"/>
              <a:t>= Bassoon</a:t>
            </a:r>
          </a:p>
          <a:p>
            <a:r>
              <a:rPr lang="en-US" dirty="0"/>
              <a:t>= Bass Clarinet</a:t>
            </a:r>
          </a:p>
          <a:p>
            <a:r>
              <a:rPr lang="en-US" dirty="0"/>
              <a:t>= Saxophone</a:t>
            </a:r>
          </a:p>
          <a:p>
            <a:r>
              <a:rPr lang="en-US" dirty="0"/>
              <a:t>= Trumpet</a:t>
            </a:r>
          </a:p>
          <a:p>
            <a:r>
              <a:rPr lang="en-US" dirty="0"/>
              <a:t>= Horn</a:t>
            </a:r>
          </a:p>
          <a:p>
            <a:r>
              <a:rPr lang="en-US" dirty="0"/>
              <a:t>= Euphonium</a:t>
            </a:r>
          </a:p>
          <a:p>
            <a:r>
              <a:rPr lang="en-US" dirty="0"/>
              <a:t>= Trombone</a:t>
            </a:r>
          </a:p>
          <a:p>
            <a:r>
              <a:rPr lang="en-US" dirty="0"/>
              <a:t>= Tuba</a:t>
            </a:r>
          </a:p>
          <a:p>
            <a:r>
              <a:rPr lang="en-US" dirty="0"/>
              <a:t>= Percussion &amp;</a:t>
            </a:r>
          </a:p>
          <a:p>
            <a:r>
              <a:rPr lang="en-US" dirty="0"/>
              <a:t>Rhythm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3586D1-9223-E229-3702-61CE168436DC}"/>
              </a:ext>
            </a:extLst>
          </p:cNvPr>
          <p:cNvSpPr/>
          <p:nvPr/>
        </p:nvSpPr>
        <p:spPr>
          <a:xfrm>
            <a:off x="9840900" y="196255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48B1AE-83F1-EAB6-F0A9-E8ADB7284ED4}"/>
              </a:ext>
            </a:extLst>
          </p:cNvPr>
          <p:cNvSpPr/>
          <p:nvPr/>
        </p:nvSpPr>
        <p:spPr>
          <a:xfrm>
            <a:off x="9848796" y="224831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8035FE-C458-189A-4D9D-093129C60573}"/>
              </a:ext>
            </a:extLst>
          </p:cNvPr>
          <p:cNvSpPr/>
          <p:nvPr/>
        </p:nvSpPr>
        <p:spPr>
          <a:xfrm>
            <a:off x="9847548" y="2534073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7E571A-8C73-15A8-4421-701FEA1CEDD1}"/>
              </a:ext>
            </a:extLst>
          </p:cNvPr>
          <p:cNvSpPr/>
          <p:nvPr/>
        </p:nvSpPr>
        <p:spPr>
          <a:xfrm>
            <a:off x="9850248" y="2810688"/>
            <a:ext cx="304800" cy="252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FB7A33-5AA1-ED8D-49A2-52F78B1492A8}"/>
              </a:ext>
            </a:extLst>
          </p:cNvPr>
          <p:cNvSpPr/>
          <p:nvPr/>
        </p:nvSpPr>
        <p:spPr>
          <a:xfrm>
            <a:off x="9852744" y="3096447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F0F9D7-7DE1-36CC-139B-9A77EE513BEE}"/>
              </a:ext>
            </a:extLst>
          </p:cNvPr>
          <p:cNvSpPr/>
          <p:nvPr/>
        </p:nvSpPr>
        <p:spPr>
          <a:xfrm>
            <a:off x="9860640" y="3382206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DDA24C-2B5C-9814-088B-B5FBD0E2C3AA}"/>
              </a:ext>
            </a:extLst>
          </p:cNvPr>
          <p:cNvSpPr/>
          <p:nvPr/>
        </p:nvSpPr>
        <p:spPr>
          <a:xfrm>
            <a:off x="9854196" y="3667965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8958F8-4472-106F-9EE0-5603C0893518}"/>
              </a:ext>
            </a:extLst>
          </p:cNvPr>
          <p:cNvSpPr/>
          <p:nvPr/>
        </p:nvSpPr>
        <p:spPr>
          <a:xfrm>
            <a:off x="9862087" y="3953724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AA66BD-80ED-31B2-1D1D-1DDB5956FCA3}"/>
              </a:ext>
            </a:extLst>
          </p:cNvPr>
          <p:cNvSpPr/>
          <p:nvPr/>
        </p:nvSpPr>
        <p:spPr>
          <a:xfrm>
            <a:off x="9864588" y="4239483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FDD1AD-D44C-586E-FB4A-9EE80B63386C}"/>
              </a:ext>
            </a:extLst>
          </p:cNvPr>
          <p:cNvSpPr/>
          <p:nvPr/>
        </p:nvSpPr>
        <p:spPr>
          <a:xfrm>
            <a:off x="9863136" y="4525242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E00B81B-20F5-3583-65EF-D66DA62BC66E}"/>
              </a:ext>
            </a:extLst>
          </p:cNvPr>
          <p:cNvSpPr/>
          <p:nvPr/>
        </p:nvSpPr>
        <p:spPr>
          <a:xfrm>
            <a:off x="9858144" y="4811004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CC4F826-FED1-746F-1CBE-100113CF45FE}"/>
              </a:ext>
            </a:extLst>
          </p:cNvPr>
          <p:cNvSpPr/>
          <p:nvPr/>
        </p:nvSpPr>
        <p:spPr>
          <a:xfrm>
            <a:off x="5418071" y="4443800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FF866A8-CE7F-5791-022D-8A41903E52A9}"/>
              </a:ext>
            </a:extLst>
          </p:cNvPr>
          <p:cNvSpPr/>
          <p:nvPr/>
        </p:nvSpPr>
        <p:spPr>
          <a:xfrm>
            <a:off x="4928650" y="4443800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4189EC2-8391-9A6E-DC9B-371C8D625184}"/>
              </a:ext>
            </a:extLst>
          </p:cNvPr>
          <p:cNvSpPr/>
          <p:nvPr/>
        </p:nvSpPr>
        <p:spPr>
          <a:xfrm>
            <a:off x="4394749" y="4443800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B130089-452E-3D99-16B9-BBA3DC4DDCE9}"/>
              </a:ext>
            </a:extLst>
          </p:cNvPr>
          <p:cNvSpPr/>
          <p:nvPr/>
        </p:nvSpPr>
        <p:spPr>
          <a:xfrm>
            <a:off x="3865352" y="4443800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0E06729-0D11-8F0E-2256-6EB60EBEB6FA}"/>
              </a:ext>
            </a:extLst>
          </p:cNvPr>
          <p:cNvSpPr/>
          <p:nvPr/>
        </p:nvSpPr>
        <p:spPr>
          <a:xfrm>
            <a:off x="5472300" y="355414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AE9B657-6045-58E1-762E-AF3DF29CD15C}"/>
              </a:ext>
            </a:extLst>
          </p:cNvPr>
          <p:cNvSpPr/>
          <p:nvPr/>
        </p:nvSpPr>
        <p:spPr>
          <a:xfrm>
            <a:off x="4928650" y="355414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2A9E36F-8BC9-B892-AD75-30A30A1A91DE}"/>
              </a:ext>
            </a:extLst>
          </p:cNvPr>
          <p:cNvSpPr/>
          <p:nvPr/>
        </p:nvSpPr>
        <p:spPr>
          <a:xfrm>
            <a:off x="4446442" y="3530668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3541B2D-2670-22FA-AE44-826430ACFBAB}"/>
              </a:ext>
            </a:extLst>
          </p:cNvPr>
          <p:cNvSpPr/>
          <p:nvPr/>
        </p:nvSpPr>
        <p:spPr>
          <a:xfrm>
            <a:off x="3996308" y="354799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D412ABD-62DC-4CB9-DFBD-8BC120FD54F4}"/>
              </a:ext>
            </a:extLst>
          </p:cNvPr>
          <p:cNvSpPr/>
          <p:nvPr/>
        </p:nvSpPr>
        <p:spPr>
          <a:xfrm>
            <a:off x="4681040" y="398723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97705842-6992-79AB-CB96-D7050A1054DD}"/>
              </a:ext>
            </a:extLst>
          </p:cNvPr>
          <p:cNvSpPr/>
          <p:nvPr/>
        </p:nvSpPr>
        <p:spPr>
          <a:xfrm>
            <a:off x="4148708" y="398723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07529D2-BD0C-1B49-1BB5-8BA7CD4C3289}"/>
              </a:ext>
            </a:extLst>
          </p:cNvPr>
          <p:cNvSpPr/>
          <p:nvPr/>
        </p:nvSpPr>
        <p:spPr>
          <a:xfrm>
            <a:off x="3103228" y="438721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FFA5AFA-53FF-2866-D261-9A87011AEFE4}"/>
              </a:ext>
            </a:extLst>
          </p:cNvPr>
          <p:cNvSpPr/>
          <p:nvPr/>
        </p:nvSpPr>
        <p:spPr>
          <a:xfrm>
            <a:off x="5142411" y="398723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AB68E43-5FC0-658F-4B0B-E7A07E3C3836}"/>
              </a:ext>
            </a:extLst>
          </p:cNvPr>
          <p:cNvSpPr/>
          <p:nvPr/>
        </p:nvSpPr>
        <p:spPr>
          <a:xfrm>
            <a:off x="2536858" y="3680264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0344206-1CBD-773F-D09C-011088E41C03}"/>
              </a:ext>
            </a:extLst>
          </p:cNvPr>
          <p:cNvSpPr/>
          <p:nvPr/>
        </p:nvSpPr>
        <p:spPr>
          <a:xfrm>
            <a:off x="3346371" y="370147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F67963E-E079-70FD-E2F9-D624C8CD250E}"/>
              </a:ext>
            </a:extLst>
          </p:cNvPr>
          <p:cNvSpPr/>
          <p:nvPr/>
        </p:nvSpPr>
        <p:spPr>
          <a:xfrm>
            <a:off x="3726569" y="300761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C1A6AE-5CE8-976A-3CD8-2B8CBA488E8D}"/>
              </a:ext>
            </a:extLst>
          </p:cNvPr>
          <p:cNvSpPr/>
          <p:nvPr/>
        </p:nvSpPr>
        <p:spPr>
          <a:xfrm>
            <a:off x="5888652" y="4443800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3F47B6F-2F9C-4E92-66E4-D1EDB36ABF75}"/>
              </a:ext>
            </a:extLst>
          </p:cNvPr>
          <p:cNvSpPr/>
          <p:nvPr/>
        </p:nvSpPr>
        <p:spPr>
          <a:xfrm>
            <a:off x="5665850" y="398723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902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0ABA79-24F8-6F41-84B4-700308C6C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688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4 July Roster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56D218-670E-870C-D5F9-3038309BC90C}"/>
              </a:ext>
            </a:extLst>
          </p:cNvPr>
          <p:cNvSpPr txBox="1"/>
          <p:nvPr/>
        </p:nvSpPr>
        <p:spPr>
          <a:xfrm>
            <a:off x="838200" y="1582966"/>
            <a:ext cx="228414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Flute – Amber Kidd</a:t>
            </a:r>
          </a:p>
          <a:p>
            <a:r>
              <a:rPr lang="en-US" sz="1400" dirty="0"/>
              <a:t>Flute – Joshua Stone</a:t>
            </a:r>
          </a:p>
          <a:p>
            <a:r>
              <a:rPr lang="en-US" sz="1400" dirty="0"/>
              <a:t>Flute – Erika </a:t>
            </a:r>
            <a:r>
              <a:rPr lang="en-US" sz="1400" dirty="0" err="1"/>
              <a:t>Frydenlund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Oboe – Harvey Stokes</a:t>
            </a:r>
          </a:p>
          <a:p>
            <a:r>
              <a:rPr lang="en-US" sz="1400" dirty="0"/>
              <a:t>Oboe – Rena Long</a:t>
            </a:r>
          </a:p>
          <a:p>
            <a:endParaRPr lang="en-US" sz="1400" dirty="0"/>
          </a:p>
          <a:p>
            <a:r>
              <a:rPr lang="en-US" sz="1400" dirty="0"/>
              <a:t>Clarinet – Eddie </a:t>
            </a:r>
            <a:r>
              <a:rPr lang="en-US" sz="1400" dirty="0" err="1"/>
              <a:t>Knakal</a:t>
            </a:r>
            <a:endParaRPr lang="en-US" sz="1400" dirty="0"/>
          </a:p>
          <a:p>
            <a:r>
              <a:rPr lang="en-US" sz="1400" dirty="0"/>
              <a:t>Clarinet – Ed Haywood</a:t>
            </a:r>
          </a:p>
          <a:p>
            <a:r>
              <a:rPr lang="en-US" sz="1400" dirty="0"/>
              <a:t>Clarinet – Lee Cooper</a:t>
            </a:r>
          </a:p>
          <a:p>
            <a:r>
              <a:rPr lang="en-US" sz="1400" dirty="0"/>
              <a:t>Clarinet – Micha </a:t>
            </a:r>
            <a:r>
              <a:rPr lang="en-US" sz="1400" dirty="0" err="1"/>
              <a:t>Lall</a:t>
            </a:r>
            <a:r>
              <a:rPr lang="en-US" sz="1400" dirty="0"/>
              <a:t>-Trail</a:t>
            </a:r>
          </a:p>
          <a:p>
            <a:r>
              <a:rPr lang="en-US" sz="1400" dirty="0"/>
              <a:t>Clarinet – William Erickson</a:t>
            </a:r>
          </a:p>
          <a:p>
            <a:r>
              <a:rPr lang="en-US" sz="1400" dirty="0"/>
              <a:t>Clarinet – Renee </a:t>
            </a:r>
            <a:r>
              <a:rPr lang="en-US" sz="1400" dirty="0" err="1"/>
              <a:t>Kingan</a:t>
            </a:r>
            <a:endParaRPr lang="en-US" sz="1400" dirty="0"/>
          </a:p>
          <a:p>
            <a:r>
              <a:rPr lang="en-US" sz="1400" dirty="0"/>
              <a:t>Clarinet – Gabe Clemmons</a:t>
            </a:r>
          </a:p>
          <a:p>
            <a:r>
              <a:rPr lang="en-US" sz="1400" dirty="0"/>
              <a:t>Clarinet – Carlos </a:t>
            </a:r>
            <a:r>
              <a:rPr lang="en-US" sz="1400" dirty="0" err="1"/>
              <a:t>Cardo</a:t>
            </a:r>
            <a:endParaRPr lang="en-US" sz="1400" dirty="0"/>
          </a:p>
          <a:p>
            <a:r>
              <a:rPr lang="en-US" sz="1400" dirty="0"/>
              <a:t>Clarinet – Timothy Martin</a:t>
            </a:r>
          </a:p>
          <a:p>
            <a:r>
              <a:rPr lang="en-US" sz="1400" dirty="0"/>
              <a:t>Clarinet – Jonathan Carr</a:t>
            </a:r>
          </a:p>
          <a:p>
            <a:r>
              <a:rPr lang="en-US" sz="1400" dirty="0"/>
              <a:t>Clarinet – Danica Jeter</a:t>
            </a:r>
          </a:p>
          <a:p>
            <a:endParaRPr lang="en-US" sz="1400" dirty="0"/>
          </a:p>
          <a:p>
            <a:r>
              <a:rPr lang="en-US" sz="1400" dirty="0"/>
              <a:t>Bass Clarinet – Alan Brown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4154C0-127C-382A-AFB2-53CBB67A959A}"/>
              </a:ext>
            </a:extLst>
          </p:cNvPr>
          <p:cNvSpPr txBox="1"/>
          <p:nvPr/>
        </p:nvSpPr>
        <p:spPr>
          <a:xfrm>
            <a:off x="3472676" y="1582966"/>
            <a:ext cx="251552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Bassoon – Stephanie Sanders</a:t>
            </a:r>
          </a:p>
          <a:p>
            <a:r>
              <a:rPr lang="en-US" sz="1400" dirty="0"/>
              <a:t>Bassoon – Chris Simmons</a:t>
            </a:r>
          </a:p>
          <a:p>
            <a:endParaRPr lang="en-US" sz="1400" dirty="0"/>
          </a:p>
          <a:p>
            <a:r>
              <a:rPr lang="en-US" sz="1400" dirty="0"/>
              <a:t>Alto Sax  – Laura Cathcart</a:t>
            </a:r>
          </a:p>
          <a:p>
            <a:r>
              <a:rPr lang="en-US" sz="1400" dirty="0"/>
              <a:t>Alto Sax  – Brandon Waltz</a:t>
            </a:r>
          </a:p>
          <a:p>
            <a:r>
              <a:rPr lang="en-US" sz="1400" dirty="0"/>
              <a:t>Tenor Sax – Tommy Loyola</a:t>
            </a:r>
          </a:p>
          <a:p>
            <a:r>
              <a:rPr lang="en-US" sz="1400" dirty="0"/>
              <a:t>Bari Sax – Buddy Creasy</a:t>
            </a:r>
          </a:p>
          <a:p>
            <a:r>
              <a:rPr lang="en-US" sz="1400" dirty="0"/>
              <a:t>Tenor Sax – Renee </a:t>
            </a:r>
            <a:r>
              <a:rPr lang="en-US" sz="1400" dirty="0" err="1"/>
              <a:t>Kingan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Trumpet  – Chad McGill</a:t>
            </a:r>
          </a:p>
          <a:p>
            <a:r>
              <a:rPr lang="en-US" sz="1400" dirty="0"/>
              <a:t>Trumpet – Bill </a:t>
            </a:r>
            <a:r>
              <a:rPr lang="en-US" sz="1400" dirty="0" err="1"/>
              <a:t>Lemley</a:t>
            </a:r>
            <a:endParaRPr lang="en-US" sz="1400" dirty="0"/>
          </a:p>
          <a:p>
            <a:r>
              <a:rPr lang="en-US" sz="1400" dirty="0"/>
              <a:t>Trumpet – Joel Joyner </a:t>
            </a:r>
          </a:p>
          <a:p>
            <a:r>
              <a:rPr lang="en-US" sz="1400" dirty="0"/>
              <a:t>Trumpet – Stephanie </a:t>
            </a:r>
            <a:r>
              <a:rPr lang="en-US" sz="1400" dirty="0" err="1"/>
              <a:t>Harron</a:t>
            </a:r>
            <a:endParaRPr lang="en-US" sz="1400" dirty="0"/>
          </a:p>
          <a:p>
            <a:r>
              <a:rPr lang="en-US" sz="1400" dirty="0"/>
              <a:t>Trumpet – Tom Graper</a:t>
            </a:r>
          </a:p>
          <a:p>
            <a:r>
              <a:rPr lang="en-US" sz="1400" dirty="0"/>
              <a:t>Trumpet – Kelli Royals</a:t>
            </a:r>
          </a:p>
          <a:p>
            <a:endParaRPr lang="en-US" sz="1400" dirty="0"/>
          </a:p>
          <a:p>
            <a:r>
              <a:rPr lang="en-US" sz="1400" dirty="0"/>
              <a:t>Horn – Eric High</a:t>
            </a:r>
          </a:p>
          <a:p>
            <a:r>
              <a:rPr lang="en-US" sz="1400" dirty="0"/>
              <a:t>Horn – Ellen </a:t>
            </a:r>
            <a:r>
              <a:rPr lang="en-US" sz="1400" dirty="0" err="1"/>
              <a:t>Polachek</a:t>
            </a:r>
            <a:endParaRPr lang="en-US" sz="1400" dirty="0"/>
          </a:p>
          <a:p>
            <a:r>
              <a:rPr lang="en-US" sz="1400" dirty="0"/>
              <a:t>Horn – Ray Ramirez</a:t>
            </a:r>
          </a:p>
          <a:p>
            <a:r>
              <a:rPr lang="en-US" sz="1400" dirty="0"/>
              <a:t>Horn – Chelsea Hamm</a:t>
            </a:r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1A096F-700A-4822-BA43-D20F73BCAA3E}"/>
              </a:ext>
            </a:extLst>
          </p:cNvPr>
          <p:cNvSpPr txBox="1"/>
          <p:nvPr/>
        </p:nvSpPr>
        <p:spPr>
          <a:xfrm>
            <a:off x="6338540" y="1582966"/>
            <a:ext cx="285384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Euphonium – Mark Hendrickson</a:t>
            </a:r>
          </a:p>
          <a:p>
            <a:r>
              <a:rPr lang="en-US" sz="1400" dirty="0"/>
              <a:t>Euphonium – Dan </a:t>
            </a:r>
            <a:r>
              <a:rPr lang="en-US" sz="1400" dirty="0" err="1"/>
              <a:t>Turchun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Trombone – Steve </a:t>
            </a:r>
            <a:r>
              <a:rPr lang="en-US" sz="1400" dirty="0" err="1"/>
              <a:t>Coonley</a:t>
            </a:r>
            <a:endParaRPr lang="en-US" sz="1400" dirty="0"/>
          </a:p>
          <a:p>
            <a:r>
              <a:rPr lang="en-US" sz="1400" dirty="0"/>
              <a:t>Trombone – Wayne Walton</a:t>
            </a:r>
          </a:p>
          <a:p>
            <a:r>
              <a:rPr lang="en-US" sz="1400" dirty="0"/>
              <a:t>Trombone – Patrick </a:t>
            </a:r>
            <a:r>
              <a:rPr lang="en-US" sz="1400" dirty="0" err="1"/>
              <a:t>Oudie</a:t>
            </a:r>
            <a:endParaRPr lang="en-US" sz="1400" dirty="0"/>
          </a:p>
          <a:p>
            <a:r>
              <a:rPr lang="en-US" sz="1400" dirty="0"/>
              <a:t>Trombone – Lee </a:t>
            </a:r>
            <a:r>
              <a:rPr lang="en-US" sz="1400" dirty="0" err="1"/>
              <a:t>Dise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Tuba – Phil Sloan</a:t>
            </a:r>
          </a:p>
          <a:p>
            <a:r>
              <a:rPr lang="en-US" sz="1400" dirty="0"/>
              <a:t>Tuba – Eugene Holmes</a:t>
            </a:r>
          </a:p>
          <a:p>
            <a:endParaRPr lang="en-US" sz="1400" dirty="0"/>
          </a:p>
          <a:p>
            <a:r>
              <a:rPr lang="en-US" sz="1400" dirty="0"/>
              <a:t>Percussion – Ralph Copley</a:t>
            </a:r>
          </a:p>
          <a:p>
            <a:r>
              <a:rPr lang="en-US" sz="1400" dirty="0"/>
              <a:t>Percussion – Ron Johnson</a:t>
            </a:r>
          </a:p>
          <a:p>
            <a:r>
              <a:rPr lang="en-US" sz="1400" dirty="0"/>
              <a:t>Percussion – Paige Driver</a:t>
            </a:r>
          </a:p>
          <a:p>
            <a:r>
              <a:rPr lang="en-US" sz="1400" dirty="0"/>
              <a:t>Percussion – Christine Comer</a:t>
            </a:r>
          </a:p>
          <a:p>
            <a:r>
              <a:rPr lang="en-US" sz="1400" dirty="0"/>
              <a:t>Percussion – Faith </a:t>
            </a:r>
            <a:r>
              <a:rPr lang="en-US" sz="1400" dirty="0" err="1"/>
              <a:t>Neufville</a:t>
            </a:r>
            <a:endParaRPr lang="en-US" sz="1400" dirty="0"/>
          </a:p>
          <a:p>
            <a:r>
              <a:rPr lang="en-US" sz="1400" dirty="0"/>
              <a:t>Percussion – Morgan Sutherland</a:t>
            </a:r>
          </a:p>
          <a:p>
            <a:endParaRPr lang="en-US" sz="1400" dirty="0"/>
          </a:p>
          <a:p>
            <a:r>
              <a:rPr lang="en-US" sz="1400" dirty="0"/>
              <a:t>Piano – Anne Lee</a:t>
            </a:r>
          </a:p>
          <a:p>
            <a:r>
              <a:rPr lang="en-US" sz="1400" dirty="0"/>
              <a:t>Bass – Mike Finn</a:t>
            </a:r>
          </a:p>
          <a:p>
            <a:r>
              <a:rPr lang="en-US" sz="1400" dirty="0"/>
              <a:t>Guitar – Michael </a:t>
            </a:r>
            <a:r>
              <a:rPr lang="en-US" sz="1400" dirty="0" err="1"/>
              <a:t>Borowski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FDBDD5-D5B8-7708-18DC-F77EBFBA3E9D}"/>
              </a:ext>
            </a:extLst>
          </p:cNvPr>
          <p:cNvSpPr txBox="1"/>
          <p:nvPr/>
        </p:nvSpPr>
        <p:spPr>
          <a:xfrm>
            <a:off x="9069659" y="1582966"/>
            <a:ext cx="2284141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/>
          </a:p>
          <a:p>
            <a:r>
              <a:rPr lang="en-US" sz="1400" dirty="0"/>
              <a:t>Crew – Rye Painter</a:t>
            </a:r>
          </a:p>
          <a:p>
            <a:r>
              <a:rPr lang="en-US" sz="1400" dirty="0"/>
              <a:t>Crew – Erin Smith</a:t>
            </a:r>
          </a:p>
          <a:p>
            <a:r>
              <a:rPr lang="en-US" sz="1400" dirty="0"/>
              <a:t>Crew – Greg Neal</a:t>
            </a:r>
          </a:p>
          <a:p>
            <a:r>
              <a:rPr lang="en-US" sz="1400" dirty="0"/>
              <a:t>Crew - </a:t>
            </a:r>
          </a:p>
          <a:p>
            <a:r>
              <a:rPr lang="en-US" sz="1400" dirty="0"/>
              <a:t>Crew – </a:t>
            </a:r>
          </a:p>
          <a:p>
            <a:r>
              <a:rPr lang="en-US" sz="1400" dirty="0"/>
              <a:t>Crew - </a:t>
            </a:r>
          </a:p>
          <a:p>
            <a:endParaRPr lang="en-US" sz="1400" dirty="0"/>
          </a:p>
          <a:p>
            <a:r>
              <a:rPr lang="en-US" sz="1400" dirty="0"/>
              <a:t>Conductor – John Brewington</a:t>
            </a:r>
          </a:p>
          <a:p>
            <a:r>
              <a:rPr lang="en-US" sz="1400" dirty="0"/>
              <a:t>Ex. Director – Michael Williams</a:t>
            </a:r>
          </a:p>
          <a:p>
            <a:r>
              <a:rPr lang="en-US" sz="1400" dirty="0"/>
              <a:t>Operations – Chad McGill</a:t>
            </a:r>
          </a:p>
        </p:txBody>
      </p:sp>
    </p:spTree>
    <p:extLst>
      <p:ext uri="{BB962C8B-B14F-4D97-AF65-F5344CB8AC3E}">
        <p14:creationId xmlns:p14="http://schemas.microsoft.com/office/powerpoint/2010/main" val="10236461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0ABA79-24F8-6F41-84B4-700308C6C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14 Aug setup Big Performance  7:30 – 9:30</a:t>
            </a:r>
            <a:br>
              <a:rPr lang="en-US" dirty="0"/>
            </a:br>
            <a:r>
              <a:rPr lang="en-US" dirty="0"/>
              <a:t>17</a:t>
            </a:r>
            <a:r>
              <a:rPr lang="en-US" baseline="30000" dirty="0"/>
              <a:t>th</a:t>
            </a:r>
            <a:r>
              <a:rPr lang="en-US" dirty="0"/>
              <a:t> Street Stage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F386AF-AF59-3B78-D4B9-913AE586835C}"/>
              </a:ext>
            </a:extLst>
          </p:cNvPr>
          <p:cNvSpPr/>
          <p:nvPr/>
        </p:nvSpPr>
        <p:spPr>
          <a:xfrm>
            <a:off x="9836952" y="1676796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DDDD3D-1B3E-B8A5-EEFF-7357E36992F5}"/>
              </a:ext>
            </a:extLst>
          </p:cNvPr>
          <p:cNvSpPr txBox="1"/>
          <p:nvPr/>
        </p:nvSpPr>
        <p:spPr>
          <a:xfrm>
            <a:off x="10217697" y="1690687"/>
            <a:ext cx="160479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Flute</a:t>
            </a:r>
          </a:p>
          <a:p>
            <a:r>
              <a:rPr lang="en-US" dirty="0"/>
              <a:t>= Clarinet</a:t>
            </a:r>
          </a:p>
          <a:p>
            <a:r>
              <a:rPr lang="en-US" dirty="0"/>
              <a:t>= Oboe</a:t>
            </a:r>
          </a:p>
          <a:p>
            <a:r>
              <a:rPr lang="en-US" dirty="0"/>
              <a:t>= Bassoon</a:t>
            </a:r>
          </a:p>
          <a:p>
            <a:r>
              <a:rPr lang="en-US" dirty="0"/>
              <a:t>= Bass Clarinet</a:t>
            </a:r>
          </a:p>
          <a:p>
            <a:r>
              <a:rPr lang="en-US" dirty="0"/>
              <a:t>= Saxophone</a:t>
            </a:r>
          </a:p>
          <a:p>
            <a:r>
              <a:rPr lang="en-US" dirty="0"/>
              <a:t>= Trumpet</a:t>
            </a:r>
          </a:p>
          <a:p>
            <a:r>
              <a:rPr lang="en-US" dirty="0"/>
              <a:t>= Horn</a:t>
            </a:r>
          </a:p>
          <a:p>
            <a:r>
              <a:rPr lang="en-US" dirty="0"/>
              <a:t>= Euphonium</a:t>
            </a:r>
          </a:p>
          <a:p>
            <a:r>
              <a:rPr lang="en-US" dirty="0"/>
              <a:t>= Trombone</a:t>
            </a:r>
          </a:p>
          <a:p>
            <a:r>
              <a:rPr lang="en-US" dirty="0"/>
              <a:t>= Tuba</a:t>
            </a:r>
          </a:p>
          <a:p>
            <a:r>
              <a:rPr lang="en-US" dirty="0"/>
              <a:t>= Percussion &amp;</a:t>
            </a:r>
          </a:p>
          <a:p>
            <a:r>
              <a:rPr lang="en-US" dirty="0"/>
              <a:t>Rhythm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3586D1-9223-E229-3702-61CE168436DC}"/>
              </a:ext>
            </a:extLst>
          </p:cNvPr>
          <p:cNvSpPr/>
          <p:nvPr/>
        </p:nvSpPr>
        <p:spPr>
          <a:xfrm>
            <a:off x="9840900" y="196255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48B1AE-83F1-EAB6-F0A9-E8ADB7284ED4}"/>
              </a:ext>
            </a:extLst>
          </p:cNvPr>
          <p:cNvSpPr/>
          <p:nvPr/>
        </p:nvSpPr>
        <p:spPr>
          <a:xfrm>
            <a:off x="9848796" y="224831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8035FE-C458-189A-4D9D-093129C60573}"/>
              </a:ext>
            </a:extLst>
          </p:cNvPr>
          <p:cNvSpPr/>
          <p:nvPr/>
        </p:nvSpPr>
        <p:spPr>
          <a:xfrm>
            <a:off x="9847548" y="2534073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7E571A-8C73-15A8-4421-701FEA1CEDD1}"/>
              </a:ext>
            </a:extLst>
          </p:cNvPr>
          <p:cNvSpPr/>
          <p:nvPr/>
        </p:nvSpPr>
        <p:spPr>
          <a:xfrm>
            <a:off x="9850248" y="2810688"/>
            <a:ext cx="304800" cy="252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FB7A33-5AA1-ED8D-49A2-52F78B1492A8}"/>
              </a:ext>
            </a:extLst>
          </p:cNvPr>
          <p:cNvSpPr/>
          <p:nvPr/>
        </p:nvSpPr>
        <p:spPr>
          <a:xfrm>
            <a:off x="9852744" y="3096447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F0F9D7-7DE1-36CC-139B-9A77EE513BEE}"/>
              </a:ext>
            </a:extLst>
          </p:cNvPr>
          <p:cNvSpPr/>
          <p:nvPr/>
        </p:nvSpPr>
        <p:spPr>
          <a:xfrm>
            <a:off x="9860640" y="3382206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DDA24C-2B5C-9814-088B-B5FBD0E2C3AA}"/>
              </a:ext>
            </a:extLst>
          </p:cNvPr>
          <p:cNvSpPr/>
          <p:nvPr/>
        </p:nvSpPr>
        <p:spPr>
          <a:xfrm>
            <a:off x="9854196" y="3667965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8958F8-4472-106F-9EE0-5603C0893518}"/>
              </a:ext>
            </a:extLst>
          </p:cNvPr>
          <p:cNvSpPr/>
          <p:nvPr/>
        </p:nvSpPr>
        <p:spPr>
          <a:xfrm>
            <a:off x="9862087" y="3953724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AA66BD-80ED-31B2-1D1D-1DDB5956FCA3}"/>
              </a:ext>
            </a:extLst>
          </p:cNvPr>
          <p:cNvSpPr/>
          <p:nvPr/>
        </p:nvSpPr>
        <p:spPr>
          <a:xfrm>
            <a:off x="9864588" y="4239483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FDD1AD-D44C-586E-FB4A-9EE80B63386C}"/>
              </a:ext>
            </a:extLst>
          </p:cNvPr>
          <p:cNvSpPr/>
          <p:nvPr/>
        </p:nvSpPr>
        <p:spPr>
          <a:xfrm>
            <a:off x="9863136" y="4525242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E00B81B-20F5-3583-65EF-D66DA62BC66E}"/>
              </a:ext>
            </a:extLst>
          </p:cNvPr>
          <p:cNvSpPr/>
          <p:nvPr/>
        </p:nvSpPr>
        <p:spPr>
          <a:xfrm>
            <a:off x="9858144" y="4811004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CC4F826-FED1-746F-1CBE-100113CF45FE}"/>
              </a:ext>
            </a:extLst>
          </p:cNvPr>
          <p:cNvSpPr/>
          <p:nvPr/>
        </p:nvSpPr>
        <p:spPr>
          <a:xfrm>
            <a:off x="5418071" y="4443800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FF866A8-CE7F-5791-022D-8A41903E52A9}"/>
              </a:ext>
            </a:extLst>
          </p:cNvPr>
          <p:cNvSpPr/>
          <p:nvPr/>
        </p:nvSpPr>
        <p:spPr>
          <a:xfrm>
            <a:off x="4928650" y="4443800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4189EC2-8391-9A6E-DC9B-371C8D625184}"/>
              </a:ext>
            </a:extLst>
          </p:cNvPr>
          <p:cNvSpPr/>
          <p:nvPr/>
        </p:nvSpPr>
        <p:spPr>
          <a:xfrm>
            <a:off x="4394749" y="4443800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B130089-452E-3D99-16B9-BBA3DC4DDCE9}"/>
              </a:ext>
            </a:extLst>
          </p:cNvPr>
          <p:cNvSpPr/>
          <p:nvPr/>
        </p:nvSpPr>
        <p:spPr>
          <a:xfrm>
            <a:off x="3865352" y="4443800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0E06729-0D11-8F0E-2256-6EB60EBEB6FA}"/>
              </a:ext>
            </a:extLst>
          </p:cNvPr>
          <p:cNvSpPr/>
          <p:nvPr/>
        </p:nvSpPr>
        <p:spPr>
          <a:xfrm>
            <a:off x="5472300" y="355414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AE9B657-6045-58E1-762E-AF3DF29CD15C}"/>
              </a:ext>
            </a:extLst>
          </p:cNvPr>
          <p:cNvSpPr/>
          <p:nvPr/>
        </p:nvSpPr>
        <p:spPr>
          <a:xfrm>
            <a:off x="4928650" y="355414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2A9E36F-8BC9-B892-AD75-30A30A1A91DE}"/>
              </a:ext>
            </a:extLst>
          </p:cNvPr>
          <p:cNvSpPr/>
          <p:nvPr/>
        </p:nvSpPr>
        <p:spPr>
          <a:xfrm>
            <a:off x="4446442" y="3530668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3541B2D-2670-22FA-AE44-826430ACFBAB}"/>
              </a:ext>
            </a:extLst>
          </p:cNvPr>
          <p:cNvSpPr/>
          <p:nvPr/>
        </p:nvSpPr>
        <p:spPr>
          <a:xfrm>
            <a:off x="3996308" y="354799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D412ABD-62DC-4CB9-DFBD-8BC120FD54F4}"/>
              </a:ext>
            </a:extLst>
          </p:cNvPr>
          <p:cNvSpPr/>
          <p:nvPr/>
        </p:nvSpPr>
        <p:spPr>
          <a:xfrm>
            <a:off x="4681040" y="398723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97705842-6992-79AB-CB96-D7050A1054DD}"/>
              </a:ext>
            </a:extLst>
          </p:cNvPr>
          <p:cNvSpPr/>
          <p:nvPr/>
        </p:nvSpPr>
        <p:spPr>
          <a:xfrm>
            <a:off x="4148708" y="398723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07529D2-BD0C-1B49-1BB5-8BA7CD4C3289}"/>
              </a:ext>
            </a:extLst>
          </p:cNvPr>
          <p:cNvSpPr/>
          <p:nvPr/>
        </p:nvSpPr>
        <p:spPr>
          <a:xfrm>
            <a:off x="3103228" y="438721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FFA5AFA-53FF-2866-D261-9A87011AEFE4}"/>
              </a:ext>
            </a:extLst>
          </p:cNvPr>
          <p:cNvSpPr/>
          <p:nvPr/>
        </p:nvSpPr>
        <p:spPr>
          <a:xfrm>
            <a:off x="5142411" y="398723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AB68E43-5FC0-658F-4B0B-E7A07E3C3836}"/>
              </a:ext>
            </a:extLst>
          </p:cNvPr>
          <p:cNvSpPr/>
          <p:nvPr/>
        </p:nvSpPr>
        <p:spPr>
          <a:xfrm>
            <a:off x="2536858" y="3680264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0344206-1CBD-773F-D09C-011088E41C03}"/>
              </a:ext>
            </a:extLst>
          </p:cNvPr>
          <p:cNvSpPr/>
          <p:nvPr/>
        </p:nvSpPr>
        <p:spPr>
          <a:xfrm>
            <a:off x="3346371" y="370147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F67963E-E079-70FD-E2F9-D624C8CD250E}"/>
              </a:ext>
            </a:extLst>
          </p:cNvPr>
          <p:cNvSpPr/>
          <p:nvPr/>
        </p:nvSpPr>
        <p:spPr>
          <a:xfrm>
            <a:off x="3726569" y="300761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C1A6AE-5CE8-976A-3CD8-2B8CBA488E8D}"/>
              </a:ext>
            </a:extLst>
          </p:cNvPr>
          <p:cNvSpPr/>
          <p:nvPr/>
        </p:nvSpPr>
        <p:spPr>
          <a:xfrm>
            <a:off x="5888652" y="4443800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3F47B6F-2F9C-4E92-66E4-D1EDB36ABF75}"/>
              </a:ext>
            </a:extLst>
          </p:cNvPr>
          <p:cNvSpPr/>
          <p:nvPr/>
        </p:nvSpPr>
        <p:spPr>
          <a:xfrm>
            <a:off x="5665850" y="398723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56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0ABA79-24F8-6F41-84B4-700308C6C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 July setup Concert Band 6:30 – 8:00</a:t>
            </a:r>
            <a:br>
              <a:rPr lang="en-US" dirty="0"/>
            </a:br>
            <a:r>
              <a:rPr lang="en-US" dirty="0"/>
              <a:t>Khedive Temple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F386AF-AF59-3B78-D4B9-913AE586835C}"/>
              </a:ext>
            </a:extLst>
          </p:cNvPr>
          <p:cNvSpPr/>
          <p:nvPr/>
        </p:nvSpPr>
        <p:spPr>
          <a:xfrm>
            <a:off x="9836952" y="1676796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DDDD3D-1B3E-B8A5-EEFF-7357E36992F5}"/>
              </a:ext>
            </a:extLst>
          </p:cNvPr>
          <p:cNvSpPr txBox="1"/>
          <p:nvPr/>
        </p:nvSpPr>
        <p:spPr>
          <a:xfrm>
            <a:off x="10217697" y="1690687"/>
            <a:ext cx="160479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Flute</a:t>
            </a:r>
          </a:p>
          <a:p>
            <a:r>
              <a:rPr lang="en-US" dirty="0"/>
              <a:t>= Clarinet</a:t>
            </a:r>
          </a:p>
          <a:p>
            <a:r>
              <a:rPr lang="en-US" dirty="0"/>
              <a:t>= Oboe</a:t>
            </a:r>
          </a:p>
          <a:p>
            <a:r>
              <a:rPr lang="en-US" dirty="0"/>
              <a:t>= Bassoon</a:t>
            </a:r>
          </a:p>
          <a:p>
            <a:r>
              <a:rPr lang="en-US" dirty="0"/>
              <a:t>= Bass Clarinet</a:t>
            </a:r>
          </a:p>
          <a:p>
            <a:r>
              <a:rPr lang="en-US" dirty="0"/>
              <a:t>= Saxophone</a:t>
            </a:r>
          </a:p>
          <a:p>
            <a:r>
              <a:rPr lang="en-US" dirty="0"/>
              <a:t>= Trumpet</a:t>
            </a:r>
          </a:p>
          <a:p>
            <a:r>
              <a:rPr lang="en-US" dirty="0"/>
              <a:t>= Horn</a:t>
            </a:r>
          </a:p>
          <a:p>
            <a:r>
              <a:rPr lang="en-US" dirty="0"/>
              <a:t>= Euphonium</a:t>
            </a:r>
          </a:p>
          <a:p>
            <a:r>
              <a:rPr lang="en-US" dirty="0"/>
              <a:t>= Trombone</a:t>
            </a:r>
          </a:p>
          <a:p>
            <a:r>
              <a:rPr lang="en-US" dirty="0"/>
              <a:t>= Tuba</a:t>
            </a:r>
          </a:p>
          <a:p>
            <a:r>
              <a:rPr lang="en-US" dirty="0"/>
              <a:t>= Percussion &amp;</a:t>
            </a:r>
          </a:p>
          <a:p>
            <a:r>
              <a:rPr lang="en-US" dirty="0"/>
              <a:t>Rhythm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3586D1-9223-E229-3702-61CE168436DC}"/>
              </a:ext>
            </a:extLst>
          </p:cNvPr>
          <p:cNvSpPr/>
          <p:nvPr/>
        </p:nvSpPr>
        <p:spPr>
          <a:xfrm>
            <a:off x="9840900" y="196255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48B1AE-83F1-EAB6-F0A9-E8ADB7284ED4}"/>
              </a:ext>
            </a:extLst>
          </p:cNvPr>
          <p:cNvSpPr/>
          <p:nvPr/>
        </p:nvSpPr>
        <p:spPr>
          <a:xfrm>
            <a:off x="9848796" y="224831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8035FE-C458-189A-4D9D-093129C60573}"/>
              </a:ext>
            </a:extLst>
          </p:cNvPr>
          <p:cNvSpPr/>
          <p:nvPr/>
        </p:nvSpPr>
        <p:spPr>
          <a:xfrm>
            <a:off x="9847548" y="2534073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7E571A-8C73-15A8-4421-701FEA1CEDD1}"/>
              </a:ext>
            </a:extLst>
          </p:cNvPr>
          <p:cNvSpPr/>
          <p:nvPr/>
        </p:nvSpPr>
        <p:spPr>
          <a:xfrm>
            <a:off x="9850248" y="2810688"/>
            <a:ext cx="304800" cy="252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FB7A33-5AA1-ED8D-49A2-52F78B1492A8}"/>
              </a:ext>
            </a:extLst>
          </p:cNvPr>
          <p:cNvSpPr/>
          <p:nvPr/>
        </p:nvSpPr>
        <p:spPr>
          <a:xfrm>
            <a:off x="9852744" y="3096447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F0F9D7-7DE1-36CC-139B-9A77EE513BEE}"/>
              </a:ext>
            </a:extLst>
          </p:cNvPr>
          <p:cNvSpPr/>
          <p:nvPr/>
        </p:nvSpPr>
        <p:spPr>
          <a:xfrm>
            <a:off x="9860640" y="3382206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DDA24C-2B5C-9814-088B-B5FBD0E2C3AA}"/>
              </a:ext>
            </a:extLst>
          </p:cNvPr>
          <p:cNvSpPr/>
          <p:nvPr/>
        </p:nvSpPr>
        <p:spPr>
          <a:xfrm>
            <a:off x="9854196" y="3667965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8958F8-4472-106F-9EE0-5603C0893518}"/>
              </a:ext>
            </a:extLst>
          </p:cNvPr>
          <p:cNvSpPr/>
          <p:nvPr/>
        </p:nvSpPr>
        <p:spPr>
          <a:xfrm>
            <a:off x="9862087" y="3953724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AA66BD-80ED-31B2-1D1D-1DDB5956FCA3}"/>
              </a:ext>
            </a:extLst>
          </p:cNvPr>
          <p:cNvSpPr/>
          <p:nvPr/>
        </p:nvSpPr>
        <p:spPr>
          <a:xfrm>
            <a:off x="9864588" y="4239483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FDD1AD-D44C-586E-FB4A-9EE80B63386C}"/>
              </a:ext>
            </a:extLst>
          </p:cNvPr>
          <p:cNvSpPr/>
          <p:nvPr/>
        </p:nvSpPr>
        <p:spPr>
          <a:xfrm>
            <a:off x="9863136" y="4525242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E00B81B-20F5-3583-65EF-D66DA62BC66E}"/>
              </a:ext>
            </a:extLst>
          </p:cNvPr>
          <p:cNvSpPr/>
          <p:nvPr/>
        </p:nvSpPr>
        <p:spPr>
          <a:xfrm>
            <a:off x="9858144" y="4811004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C122AEC-01E4-4927-9409-C42020E53693}"/>
              </a:ext>
            </a:extLst>
          </p:cNvPr>
          <p:cNvSpPr/>
          <p:nvPr/>
        </p:nvSpPr>
        <p:spPr>
          <a:xfrm>
            <a:off x="6309742" y="5227051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638A83-4412-C919-E145-DEAA7D5D8099}"/>
              </a:ext>
            </a:extLst>
          </p:cNvPr>
          <p:cNvSpPr/>
          <p:nvPr/>
        </p:nvSpPr>
        <p:spPr>
          <a:xfrm>
            <a:off x="6903976" y="482147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BF26B37-2290-612B-5E95-F9B53CA91F45}"/>
              </a:ext>
            </a:extLst>
          </p:cNvPr>
          <p:cNvSpPr/>
          <p:nvPr/>
        </p:nvSpPr>
        <p:spPr>
          <a:xfrm>
            <a:off x="6873832" y="4449144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6258081-8B03-A482-6E24-771F5DBC8F71}"/>
              </a:ext>
            </a:extLst>
          </p:cNvPr>
          <p:cNvSpPr/>
          <p:nvPr/>
        </p:nvSpPr>
        <p:spPr>
          <a:xfrm>
            <a:off x="6715621" y="4144905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211EA13-75D9-D70E-487C-DB4158B06074}"/>
              </a:ext>
            </a:extLst>
          </p:cNvPr>
          <p:cNvSpPr/>
          <p:nvPr/>
        </p:nvSpPr>
        <p:spPr>
          <a:xfrm>
            <a:off x="3813788" y="482904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F90B114-507F-2CE0-270D-76E8217D97F2}"/>
              </a:ext>
            </a:extLst>
          </p:cNvPr>
          <p:cNvSpPr/>
          <p:nvPr/>
        </p:nvSpPr>
        <p:spPr>
          <a:xfrm>
            <a:off x="3748090" y="523488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1491FFA-9EAA-C870-CDBE-31AFF75337BC}"/>
              </a:ext>
            </a:extLst>
          </p:cNvPr>
          <p:cNvSpPr/>
          <p:nvPr/>
        </p:nvSpPr>
        <p:spPr>
          <a:xfrm>
            <a:off x="4558365" y="4326333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D2F6A6C-0EFF-6A4A-DB28-E1FE341DE5B4}"/>
              </a:ext>
            </a:extLst>
          </p:cNvPr>
          <p:cNvSpPr/>
          <p:nvPr/>
        </p:nvSpPr>
        <p:spPr>
          <a:xfrm>
            <a:off x="4441167" y="4764607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08C0901-4A46-56E0-C0FD-6E2BDBAAF208}"/>
              </a:ext>
            </a:extLst>
          </p:cNvPr>
          <p:cNvSpPr/>
          <p:nvPr/>
        </p:nvSpPr>
        <p:spPr>
          <a:xfrm>
            <a:off x="4361245" y="523488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4FF5F73-B916-C81F-AE8F-32DA62DED6B1}"/>
              </a:ext>
            </a:extLst>
          </p:cNvPr>
          <p:cNvSpPr/>
          <p:nvPr/>
        </p:nvSpPr>
        <p:spPr>
          <a:xfrm>
            <a:off x="5548127" y="437965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27F0CE4-4F3B-8071-025C-46CA56C9E147}"/>
              </a:ext>
            </a:extLst>
          </p:cNvPr>
          <p:cNvSpPr/>
          <p:nvPr/>
        </p:nvSpPr>
        <p:spPr>
          <a:xfrm>
            <a:off x="4941723" y="5234882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C2CF88F-909D-5BE9-A3B6-89B03F3171BA}"/>
              </a:ext>
            </a:extLst>
          </p:cNvPr>
          <p:cNvSpPr/>
          <p:nvPr/>
        </p:nvSpPr>
        <p:spPr>
          <a:xfrm>
            <a:off x="4995611" y="478622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5ED1306-FA36-2A23-958F-3C91C32E48A3}"/>
              </a:ext>
            </a:extLst>
          </p:cNvPr>
          <p:cNvSpPr/>
          <p:nvPr/>
        </p:nvSpPr>
        <p:spPr>
          <a:xfrm>
            <a:off x="6397648" y="3843291"/>
            <a:ext cx="304800" cy="252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CC4F826-FED1-746F-1CBE-100113CF45FE}"/>
              </a:ext>
            </a:extLst>
          </p:cNvPr>
          <p:cNvSpPr/>
          <p:nvPr/>
        </p:nvSpPr>
        <p:spPr>
          <a:xfrm>
            <a:off x="5812114" y="3761554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FF866A8-CE7F-5791-022D-8A41903E52A9}"/>
              </a:ext>
            </a:extLst>
          </p:cNvPr>
          <p:cNvSpPr/>
          <p:nvPr/>
        </p:nvSpPr>
        <p:spPr>
          <a:xfrm>
            <a:off x="5177039" y="3782529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4189EC2-8391-9A6E-DC9B-371C8D625184}"/>
              </a:ext>
            </a:extLst>
          </p:cNvPr>
          <p:cNvSpPr/>
          <p:nvPr/>
        </p:nvSpPr>
        <p:spPr>
          <a:xfrm>
            <a:off x="4688444" y="3768215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B130089-452E-3D99-16B9-BBA3DC4DDCE9}"/>
              </a:ext>
            </a:extLst>
          </p:cNvPr>
          <p:cNvSpPr/>
          <p:nvPr/>
        </p:nvSpPr>
        <p:spPr>
          <a:xfrm>
            <a:off x="4166532" y="3776025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75DCFA9-BAE2-6C91-7311-803D57DF81EE}"/>
              </a:ext>
            </a:extLst>
          </p:cNvPr>
          <p:cNvSpPr/>
          <p:nvPr/>
        </p:nvSpPr>
        <p:spPr>
          <a:xfrm>
            <a:off x="6129331" y="320662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91985E5-1EA8-760F-A219-9981D45516DC}"/>
              </a:ext>
            </a:extLst>
          </p:cNvPr>
          <p:cNvSpPr/>
          <p:nvPr/>
        </p:nvSpPr>
        <p:spPr>
          <a:xfrm>
            <a:off x="6543341" y="319564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0E06729-0D11-8F0E-2256-6EB60EBEB6FA}"/>
              </a:ext>
            </a:extLst>
          </p:cNvPr>
          <p:cNvSpPr/>
          <p:nvPr/>
        </p:nvSpPr>
        <p:spPr>
          <a:xfrm>
            <a:off x="5665850" y="322203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AE9B657-6045-58E1-762E-AF3DF29CD15C}"/>
              </a:ext>
            </a:extLst>
          </p:cNvPr>
          <p:cNvSpPr/>
          <p:nvPr/>
        </p:nvSpPr>
        <p:spPr>
          <a:xfrm>
            <a:off x="5189738" y="322203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2A9E36F-8BC9-B892-AD75-30A30A1A91DE}"/>
              </a:ext>
            </a:extLst>
          </p:cNvPr>
          <p:cNvSpPr/>
          <p:nvPr/>
        </p:nvSpPr>
        <p:spPr>
          <a:xfrm>
            <a:off x="4776250" y="320662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3541B2D-2670-22FA-AE44-826430ACFBAB}"/>
              </a:ext>
            </a:extLst>
          </p:cNvPr>
          <p:cNvSpPr/>
          <p:nvPr/>
        </p:nvSpPr>
        <p:spPr>
          <a:xfrm>
            <a:off x="4318932" y="3222571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8350677-7F0A-C734-97F9-5E26690C40BC}"/>
              </a:ext>
            </a:extLst>
          </p:cNvPr>
          <p:cNvSpPr/>
          <p:nvPr/>
        </p:nvSpPr>
        <p:spPr>
          <a:xfrm>
            <a:off x="7587005" y="5234880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D412ABD-62DC-4CB9-DFBD-8BC120FD54F4}"/>
              </a:ext>
            </a:extLst>
          </p:cNvPr>
          <p:cNvSpPr/>
          <p:nvPr/>
        </p:nvSpPr>
        <p:spPr>
          <a:xfrm>
            <a:off x="8355362" y="483942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97705842-6992-79AB-CB96-D7050A1054DD}"/>
              </a:ext>
            </a:extLst>
          </p:cNvPr>
          <p:cNvSpPr/>
          <p:nvPr/>
        </p:nvSpPr>
        <p:spPr>
          <a:xfrm>
            <a:off x="8362963" y="5214253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055AAF8-9636-7D40-97ED-211EFC99D258}"/>
              </a:ext>
            </a:extLst>
          </p:cNvPr>
          <p:cNvSpPr/>
          <p:nvPr/>
        </p:nvSpPr>
        <p:spPr>
          <a:xfrm>
            <a:off x="7050105" y="3256081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47CD6902-898E-60C6-381F-395574B95251}"/>
              </a:ext>
            </a:extLst>
          </p:cNvPr>
          <p:cNvSpPr/>
          <p:nvPr/>
        </p:nvSpPr>
        <p:spPr>
          <a:xfrm>
            <a:off x="7947582" y="3591042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07529D2-BD0C-1B49-1BB5-8BA7CD4C3289}"/>
              </a:ext>
            </a:extLst>
          </p:cNvPr>
          <p:cNvSpPr/>
          <p:nvPr/>
        </p:nvSpPr>
        <p:spPr>
          <a:xfrm>
            <a:off x="3103228" y="438721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2FDEF76-F8B7-9628-325C-256F621E167F}"/>
              </a:ext>
            </a:extLst>
          </p:cNvPr>
          <p:cNvSpPr/>
          <p:nvPr/>
        </p:nvSpPr>
        <p:spPr>
          <a:xfrm>
            <a:off x="7859873" y="3062937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6FDC400-9ED5-5708-4818-85F77058E2FD}"/>
              </a:ext>
            </a:extLst>
          </p:cNvPr>
          <p:cNvSpPr/>
          <p:nvPr/>
        </p:nvSpPr>
        <p:spPr>
          <a:xfrm>
            <a:off x="8393790" y="272945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6D13990B-9174-B65C-DF38-7C32DB339A31}"/>
              </a:ext>
            </a:extLst>
          </p:cNvPr>
          <p:cNvSpPr/>
          <p:nvPr/>
        </p:nvSpPr>
        <p:spPr>
          <a:xfrm>
            <a:off x="7557027" y="282795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046B5C3-ACAF-2288-792C-BF9FC6EA3022}"/>
              </a:ext>
            </a:extLst>
          </p:cNvPr>
          <p:cNvSpPr/>
          <p:nvPr/>
        </p:nvSpPr>
        <p:spPr>
          <a:xfrm>
            <a:off x="8161440" y="2967916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2A10374-28E7-ED93-4EF2-0895BADC7306}"/>
              </a:ext>
            </a:extLst>
          </p:cNvPr>
          <p:cNvSpPr/>
          <p:nvPr/>
        </p:nvSpPr>
        <p:spPr>
          <a:xfrm>
            <a:off x="6309742" y="4784751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EE5217B-9DAE-BB79-DE42-4AA462E9A037}"/>
              </a:ext>
            </a:extLst>
          </p:cNvPr>
          <p:cNvSpPr/>
          <p:nvPr/>
        </p:nvSpPr>
        <p:spPr>
          <a:xfrm>
            <a:off x="7411903" y="3449900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FFA5AFA-53FF-2866-D261-9A87011AEFE4}"/>
              </a:ext>
            </a:extLst>
          </p:cNvPr>
          <p:cNvSpPr/>
          <p:nvPr/>
        </p:nvSpPr>
        <p:spPr>
          <a:xfrm>
            <a:off x="8264310" y="4524969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7D33067-BC27-1CC8-309F-439DB3E3DA2E}"/>
              </a:ext>
            </a:extLst>
          </p:cNvPr>
          <p:cNvSpPr/>
          <p:nvPr/>
        </p:nvSpPr>
        <p:spPr>
          <a:xfrm>
            <a:off x="8250514" y="4013803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5632CC2-BDAF-C5AD-EFAC-4E6746D156B3}"/>
              </a:ext>
            </a:extLst>
          </p:cNvPr>
          <p:cNvSpPr/>
          <p:nvPr/>
        </p:nvSpPr>
        <p:spPr>
          <a:xfrm>
            <a:off x="7580016" y="4796886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F396C5-3565-F888-3326-1F9B1BA379A4}"/>
              </a:ext>
            </a:extLst>
          </p:cNvPr>
          <p:cNvSpPr/>
          <p:nvPr/>
        </p:nvSpPr>
        <p:spPr>
          <a:xfrm>
            <a:off x="7520845" y="4294618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519BE90-F079-6826-C663-8D4D6913C965}"/>
              </a:ext>
            </a:extLst>
          </p:cNvPr>
          <p:cNvSpPr/>
          <p:nvPr/>
        </p:nvSpPr>
        <p:spPr>
          <a:xfrm>
            <a:off x="7310180" y="3892393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98AA3FE-2475-2130-D579-58A517533185}"/>
              </a:ext>
            </a:extLst>
          </p:cNvPr>
          <p:cNvSpPr/>
          <p:nvPr/>
        </p:nvSpPr>
        <p:spPr>
          <a:xfrm>
            <a:off x="6906201" y="519380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B753126-065E-A42F-D39F-A2681A615E84}"/>
              </a:ext>
            </a:extLst>
          </p:cNvPr>
          <p:cNvSpPr/>
          <p:nvPr/>
        </p:nvSpPr>
        <p:spPr>
          <a:xfrm>
            <a:off x="5992585" y="4431816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D0EE6C7-8FBE-BAED-9F3E-5D52743F2EB1}"/>
              </a:ext>
            </a:extLst>
          </p:cNvPr>
          <p:cNvSpPr/>
          <p:nvPr/>
        </p:nvSpPr>
        <p:spPr>
          <a:xfrm>
            <a:off x="5113373" y="4395470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21AB779-F0B8-7BA2-F80A-A1D3F28EC89C}"/>
              </a:ext>
            </a:extLst>
          </p:cNvPr>
          <p:cNvSpPr/>
          <p:nvPr/>
        </p:nvSpPr>
        <p:spPr>
          <a:xfrm>
            <a:off x="3941502" y="4449144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1E8FE04-BB4D-0EFC-D40D-2C04D3002E80}"/>
              </a:ext>
            </a:extLst>
          </p:cNvPr>
          <p:cNvSpPr/>
          <p:nvPr/>
        </p:nvSpPr>
        <p:spPr>
          <a:xfrm>
            <a:off x="4070111" y="4165296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722DD7D-22CF-B2DD-B08F-8D7939A1EFC4}"/>
              </a:ext>
            </a:extLst>
          </p:cNvPr>
          <p:cNvSpPr/>
          <p:nvPr/>
        </p:nvSpPr>
        <p:spPr>
          <a:xfrm>
            <a:off x="6868021" y="268456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2C9606E-5636-CCDC-6D04-234CCA3FBF9F}"/>
              </a:ext>
            </a:extLst>
          </p:cNvPr>
          <p:cNvSpPr/>
          <p:nvPr/>
        </p:nvSpPr>
        <p:spPr>
          <a:xfrm>
            <a:off x="6067264" y="2685998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CFB9A45-5C63-F037-D7CC-D6470601C0F3}"/>
              </a:ext>
            </a:extLst>
          </p:cNvPr>
          <p:cNvSpPr/>
          <p:nvPr/>
        </p:nvSpPr>
        <p:spPr>
          <a:xfrm>
            <a:off x="5428164" y="266470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AB68E43-5FC0-658F-4B0B-E7A07E3C3836}"/>
              </a:ext>
            </a:extLst>
          </p:cNvPr>
          <p:cNvSpPr/>
          <p:nvPr/>
        </p:nvSpPr>
        <p:spPr>
          <a:xfrm>
            <a:off x="4857383" y="268456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0344206-1CBD-773F-D09C-011088E41C03}"/>
              </a:ext>
            </a:extLst>
          </p:cNvPr>
          <p:cNvSpPr/>
          <p:nvPr/>
        </p:nvSpPr>
        <p:spPr>
          <a:xfrm>
            <a:off x="3346371" y="370147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F67963E-E079-70FD-E2F9-D624C8CD250E}"/>
              </a:ext>
            </a:extLst>
          </p:cNvPr>
          <p:cNvSpPr/>
          <p:nvPr/>
        </p:nvSpPr>
        <p:spPr>
          <a:xfrm>
            <a:off x="3726569" y="300761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81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0ABA79-24F8-6F41-84B4-700308C6C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 July setup Big Band 8:30 – 10:00</a:t>
            </a:r>
            <a:br>
              <a:rPr lang="en-US" dirty="0"/>
            </a:br>
            <a:r>
              <a:rPr lang="en-US" dirty="0"/>
              <a:t>Khedive Temple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F386AF-AF59-3B78-D4B9-913AE586835C}"/>
              </a:ext>
            </a:extLst>
          </p:cNvPr>
          <p:cNvSpPr/>
          <p:nvPr/>
        </p:nvSpPr>
        <p:spPr>
          <a:xfrm>
            <a:off x="9836952" y="1676796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DDDD3D-1B3E-B8A5-EEFF-7357E36992F5}"/>
              </a:ext>
            </a:extLst>
          </p:cNvPr>
          <p:cNvSpPr txBox="1"/>
          <p:nvPr/>
        </p:nvSpPr>
        <p:spPr>
          <a:xfrm>
            <a:off x="10217697" y="1690687"/>
            <a:ext cx="160479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Flute</a:t>
            </a:r>
          </a:p>
          <a:p>
            <a:r>
              <a:rPr lang="en-US" dirty="0"/>
              <a:t>= Clarinet</a:t>
            </a:r>
          </a:p>
          <a:p>
            <a:r>
              <a:rPr lang="en-US" dirty="0"/>
              <a:t>= Oboe</a:t>
            </a:r>
          </a:p>
          <a:p>
            <a:r>
              <a:rPr lang="en-US" dirty="0"/>
              <a:t>= Bassoon</a:t>
            </a:r>
          </a:p>
          <a:p>
            <a:r>
              <a:rPr lang="en-US" dirty="0"/>
              <a:t>= Bass Clarinet</a:t>
            </a:r>
          </a:p>
          <a:p>
            <a:r>
              <a:rPr lang="en-US" dirty="0"/>
              <a:t>= Saxophone</a:t>
            </a:r>
          </a:p>
          <a:p>
            <a:r>
              <a:rPr lang="en-US" dirty="0"/>
              <a:t>= Trumpet</a:t>
            </a:r>
          </a:p>
          <a:p>
            <a:r>
              <a:rPr lang="en-US" dirty="0"/>
              <a:t>= Horn</a:t>
            </a:r>
          </a:p>
          <a:p>
            <a:r>
              <a:rPr lang="en-US" dirty="0"/>
              <a:t>= Euphonium</a:t>
            </a:r>
          </a:p>
          <a:p>
            <a:r>
              <a:rPr lang="en-US" dirty="0"/>
              <a:t>= Trombone</a:t>
            </a:r>
          </a:p>
          <a:p>
            <a:r>
              <a:rPr lang="en-US" dirty="0"/>
              <a:t>= Tuba</a:t>
            </a:r>
          </a:p>
          <a:p>
            <a:r>
              <a:rPr lang="en-US" dirty="0"/>
              <a:t>= Percussion &amp;</a:t>
            </a:r>
          </a:p>
          <a:p>
            <a:r>
              <a:rPr lang="en-US" dirty="0"/>
              <a:t>Rhythm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3586D1-9223-E229-3702-61CE168436DC}"/>
              </a:ext>
            </a:extLst>
          </p:cNvPr>
          <p:cNvSpPr/>
          <p:nvPr/>
        </p:nvSpPr>
        <p:spPr>
          <a:xfrm>
            <a:off x="9840900" y="196255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48B1AE-83F1-EAB6-F0A9-E8ADB7284ED4}"/>
              </a:ext>
            </a:extLst>
          </p:cNvPr>
          <p:cNvSpPr/>
          <p:nvPr/>
        </p:nvSpPr>
        <p:spPr>
          <a:xfrm>
            <a:off x="9848796" y="224831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8035FE-C458-189A-4D9D-093129C60573}"/>
              </a:ext>
            </a:extLst>
          </p:cNvPr>
          <p:cNvSpPr/>
          <p:nvPr/>
        </p:nvSpPr>
        <p:spPr>
          <a:xfrm>
            <a:off x="9847548" y="2534073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7E571A-8C73-15A8-4421-701FEA1CEDD1}"/>
              </a:ext>
            </a:extLst>
          </p:cNvPr>
          <p:cNvSpPr/>
          <p:nvPr/>
        </p:nvSpPr>
        <p:spPr>
          <a:xfrm>
            <a:off x="9850248" y="2810688"/>
            <a:ext cx="304800" cy="252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FB7A33-5AA1-ED8D-49A2-52F78B1492A8}"/>
              </a:ext>
            </a:extLst>
          </p:cNvPr>
          <p:cNvSpPr/>
          <p:nvPr/>
        </p:nvSpPr>
        <p:spPr>
          <a:xfrm>
            <a:off x="9852744" y="3096447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F0F9D7-7DE1-36CC-139B-9A77EE513BEE}"/>
              </a:ext>
            </a:extLst>
          </p:cNvPr>
          <p:cNvSpPr/>
          <p:nvPr/>
        </p:nvSpPr>
        <p:spPr>
          <a:xfrm>
            <a:off x="9860640" y="3382206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DDA24C-2B5C-9814-088B-B5FBD0E2C3AA}"/>
              </a:ext>
            </a:extLst>
          </p:cNvPr>
          <p:cNvSpPr/>
          <p:nvPr/>
        </p:nvSpPr>
        <p:spPr>
          <a:xfrm>
            <a:off x="9854196" y="3667965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8958F8-4472-106F-9EE0-5603C0893518}"/>
              </a:ext>
            </a:extLst>
          </p:cNvPr>
          <p:cNvSpPr/>
          <p:nvPr/>
        </p:nvSpPr>
        <p:spPr>
          <a:xfrm>
            <a:off x="9862087" y="3953724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AA66BD-80ED-31B2-1D1D-1DDB5956FCA3}"/>
              </a:ext>
            </a:extLst>
          </p:cNvPr>
          <p:cNvSpPr/>
          <p:nvPr/>
        </p:nvSpPr>
        <p:spPr>
          <a:xfrm>
            <a:off x="9864588" y="4239483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FDD1AD-D44C-586E-FB4A-9EE80B63386C}"/>
              </a:ext>
            </a:extLst>
          </p:cNvPr>
          <p:cNvSpPr/>
          <p:nvPr/>
        </p:nvSpPr>
        <p:spPr>
          <a:xfrm>
            <a:off x="9863136" y="4525242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E00B81B-20F5-3583-65EF-D66DA62BC66E}"/>
              </a:ext>
            </a:extLst>
          </p:cNvPr>
          <p:cNvSpPr/>
          <p:nvPr/>
        </p:nvSpPr>
        <p:spPr>
          <a:xfrm>
            <a:off x="9858144" y="4811004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CC4F826-FED1-746F-1CBE-100113CF45FE}"/>
              </a:ext>
            </a:extLst>
          </p:cNvPr>
          <p:cNvSpPr/>
          <p:nvPr/>
        </p:nvSpPr>
        <p:spPr>
          <a:xfrm>
            <a:off x="5418071" y="4443800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FF866A8-CE7F-5791-022D-8A41903E52A9}"/>
              </a:ext>
            </a:extLst>
          </p:cNvPr>
          <p:cNvSpPr/>
          <p:nvPr/>
        </p:nvSpPr>
        <p:spPr>
          <a:xfrm>
            <a:off x="4928650" y="4443800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4189EC2-8391-9A6E-DC9B-371C8D625184}"/>
              </a:ext>
            </a:extLst>
          </p:cNvPr>
          <p:cNvSpPr/>
          <p:nvPr/>
        </p:nvSpPr>
        <p:spPr>
          <a:xfrm>
            <a:off x="4394749" y="4443800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B130089-452E-3D99-16B9-BBA3DC4DDCE9}"/>
              </a:ext>
            </a:extLst>
          </p:cNvPr>
          <p:cNvSpPr/>
          <p:nvPr/>
        </p:nvSpPr>
        <p:spPr>
          <a:xfrm>
            <a:off x="3865352" y="4443800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0E06729-0D11-8F0E-2256-6EB60EBEB6FA}"/>
              </a:ext>
            </a:extLst>
          </p:cNvPr>
          <p:cNvSpPr/>
          <p:nvPr/>
        </p:nvSpPr>
        <p:spPr>
          <a:xfrm>
            <a:off x="5472300" y="355414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AE9B657-6045-58E1-762E-AF3DF29CD15C}"/>
              </a:ext>
            </a:extLst>
          </p:cNvPr>
          <p:cNvSpPr/>
          <p:nvPr/>
        </p:nvSpPr>
        <p:spPr>
          <a:xfrm>
            <a:off x="4928650" y="355414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2A9E36F-8BC9-B892-AD75-30A30A1A91DE}"/>
              </a:ext>
            </a:extLst>
          </p:cNvPr>
          <p:cNvSpPr/>
          <p:nvPr/>
        </p:nvSpPr>
        <p:spPr>
          <a:xfrm>
            <a:off x="4446442" y="3530668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3541B2D-2670-22FA-AE44-826430ACFBAB}"/>
              </a:ext>
            </a:extLst>
          </p:cNvPr>
          <p:cNvSpPr/>
          <p:nvPr/>
        </p:nvSpPr>
        <p:spPr>
          <a:xfrm>
            <a:off x="3996308" y="354799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D412ABD-62DC-4CB9-DFBD-8BC120FD54F4}"/>
              </a:ext>
            </a:extLst>
          </p:cNvPr>
          <p:cNvSpPr/>
          <p:nvPr/>
        </p:nvSpPr>
        <p:spPr>
          <a:xfrm>
            <a:off x="4681040" y="398723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97705842-6992-79AB-CB96-D7050A1054DD}"/>
              </a:ext>
            </a:extLst>
          </p:cNvPr>
          <p:cNvSpPr/>
          <p:nvPr/>
        </p:nvSpPr>
        <p:spPr>
          <a:xfrm>
            <a:off x="4148708" y="398723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07529D2-BD0C-1B49-1BB5-8BA7CD4C3289}"/>
              </a:ext>
            </a:extLst>
          </p:cNvPr>
          <p:cNvSpPr/>
          <p:nvPr/>
        </p:nvSpPr>
        <p:spPr>
          <a:xfrm>
            <a:off x="3103228" y="438721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FFA5AFA-53FF-2866-D261-9A87011AEFE4}"/>
              </a:ext>
            </a:extLst>
          </p:cNvPr>
          <p:cNvSpPr/>
          <p:nvPr/>
        </p:nvSpPr>
        <p:spPr>
          <a:xfrm>
            <a:off x="5142411" y="398723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AB68E43-5FC0-658F-4B0B-E7A07E3C3836}"/>
              </a:ext>
            </a:extLst>
          </p:cNvPr>
          <p:cNvSpPr/>
          <p:nvPr/>
        </p:nvSpPr>
        <p:spPr>
          <a:xfrm>
            <a:off x="2536858" y="3680264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0344206-1CBD-773F-D09C-011088E41C03}"/>
              </a:ext>
            </a:extLst>
          </p:cNvPr>
          <p:cNvSpPr/>
          <p:nvPr/>
        </p:nvSpPr>
        <p:spPr>
          <a:xfrm>
            <a:off x="3346371" y="370147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F67963E-E079-70FD-E2F9-D624C8CD250E}"/>
              </a:ext>
            </a:extLst>
          </p:cNvPr>
          <p:cNvSpPr/>
          <p:nvPr/>
        </p:nvSpPr>
        <p:spPr>
          <a:xfrm>
            <a:off x="3726569" y="300761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C1A6AE-5CE8-976A-3CD8-2B8CBA488E8D}"/>
              </a:ext>
            </a:extLst>
          </p:cNvPr>
          <p:cNvSpPr/>
          <p:nvPr/>
        </p:nvSpPr>
        <p:spPr>
          <a:xfrm>
            <a:off x="5888652" y="4443800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3F47B6F-2F9C-4E92-66E4-D1EDB36ABF75}"/>
              </a:ext>
            </a:extLst>
          </p:cNvPr>
          <p:cNvSpPr/>
          <p:nvPr/>
        </p:nvSpPr>
        <p:spPr>
          <a:xfrm>
            <a:off x="5665850" y="398723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203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0ABA79-24F8-6F41-84B4-700308C6C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4 July setup Big Band 7:30 – 8:30</a:t>
            </a:r>
            <a:br>
              <a:rPr lang="en-US" dirty="0"/>
            </a:br>
            <a:r>
              <a:rPr lang="en-US" dirty="0"/>
              <a:t>24</a:t>
            </a:r>
            <a:r>
              <a:rPr lang="en-US" baseline="30000" dirty="0"/>
              <a:t>th</a:t>
            </a:r>
            <a:r>
              <a:rPr lang="en-US" dirty="0"/>
              <a:t> Street Stage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F386AF-AF59-3B78-D4B9-913AE586835C}"/>
              </a:ext>
            </a:extLst>
          </p:cNvPr>
          <p:cNvSpPr/>
          <p:nvPr/>
        </p:nvSpPr>
        <p:spPr>
          <a:xfrm>
            <a:off x="9836952" y="1676796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DDDD3D-1B3E-B8A5-EEFF-7357E36992F5}"/>
              </a:ext>
            </a:extLst>
          </p:cNvPr>
          <p:cNvSpPr txBox="1"/>
          <p:nvPr/>
        </p:nvSpPr>
        <p:spPr>
          <a:xfrm>
            <a:off x="10217697" y="1690687"/>
            <a:ext cx="160479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Flute</a:t>
            </a:r>
          </a:p>
          <a:p>
            <a:r>
              <a:rPr lang="en-US" dirty="0"/>
              <a:t>= Clarinet</a:t>
            </a:r>
          </a:p>
          <a:p>
            <a:r>
              <a:rPr lang="en-US" dirty="0"/>
              <a:t>= Oboe</a:t>
            </a:r>
          </a:p>
          <a:p>
            <a:r>
              <a:rPr lang="en-US" dirty="0"/>
              <a:t>= Bassoon</a:t>
            </a:r>
          </a:p>
          <a:p>
            <a:r>
              <a:rPr lang="en-US" dirty="0"/>
              <a:t>= Bass Clarinet</a:t>
            </a:r>
          </a:p>
          <a:p>
            <a:r>
              <a:rPr lang="en-US" dirty="0"/>
              <a:t>= Saxophone</a:t>
            </a:r>
          </a:p>
          <a:p>
            <a:r>
              <a:rPr lang="en-US" dirty="0"/>
              <a:t>= Trumpet</a:t>
            </a:r>
          </a:p>
          <a:p>
            <a:r>
              <a:rPr lang="en-US" dirty="0"/>
              <a:t>= Horn</a:t>
            </a:r>
          </a:p>
          <a:p>
            <a:r>
              <a:rPr lang="en-US" dirty="0"/>
              <a:t>= Euphonium</a:t>
            </a:r>
          </a:p>
          <a:p>
            <a:r>
              <a:rPr lang="en-US" dirty="0"/>
              <a:t>= Trombone</a:t>
            </a:r>
          </a:p>
          <a:p>
            <a:r>
              <a:rPr lang="en-US" dirty="0"/>
              <a:t>= Tuba</a:t>
            </a:r>
          </a:p>
          <a:p>
            <a:r>
              <a:rPr lang="en-US" dirty="0"/>
              <a:t>= Percussion &amp;</a:t>
            </a:r>
          </a:p>
          <a:p>
            <a:r>
              <a:rPr lang="en-US" dirty="0"/>
              <a:t>Rhythm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3586D1-9223-E229-3702-61CE168436DC}"/>
              </a:ext>
            </a:extLst>
          </p:cNvPr>
          <p:cNvSpPr/>
          <p:nvPr/>
        </p:nvSpPr>
        <p:spPr>
          <a:xfrm>
            <a:off x="9840900" y="196255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48B1AE-83F1-EAB6-F0A9-E8ADB7284ED4}"/>
              </a:ext>
            </a:extLst>
          </p:cNvPr>
          <p:cNvSpPr/>
          <p:nvPr/>
        </p:nvSpPr>
        <p:spPr>
          <a:xfrm>
            <a:off x="9848796" y="224831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8035FE-C458-189A-4D9D-093129C60573}"/>
              </a:ext>
            </a:extLst>
          </p:cNvPr>
          <p:cNvSpPr/>
          <p:nvPr/>
        </p:nvSpPr>
        <p:spPr>
          <a:xfrm>
            <a:off x="9847548" y="2534073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7E571A-8C73-15A8-4421-701FEA1CEDD1}"/>
              </a:ext>
            </a:extLst>
          </p:cNvPr>
          <p:cNvSpPr/>
          <p:nvPr/>
        </p:nvSpPr>
        <p:spPr>
          <a:xfrm>
            <a:off x="9850248" y="2810688"/>
            <a:ext cx="304800" cy="252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FB7A33-5AA1-ED8D-49A2-52F78B1492A8}"/>
              </a:ext>
            </a:extLst>
          </p:cNvPr>
          <p:cNvSpPr/>
          <p:nvPr/>
        </p:nvSpPr>
        <p:spPr>
          <a:xfrm>
            <a:off x="9852744" y="3096447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F0F9D7-7DE1-36CC-139B-9A77EE513BEE}"/>
              </a:ext>
            </a:extLst>
          </p:cNvPr>
          <p:cNvSpPr/>
          <p:nvPr/>
        </p:nvSpPr>
        <p:spPr>
          <a:xfrm>
            <a:off x="9860640" y="3382206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DDA24C-2B5C-9814-088B-B5FBD0E2C3AA}"/>
              </a:ext>
            </a:extLst>
          </p:cNvPr>
          <p:cNvSpPr/>
          <p:nvPr/>
        </p:nvSpPr>
        <p:spPr>
          <a:xfrm>
            <a:off x="9854196" y="3667965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8958F8-4472-106F-9EE0-5603C0893518}"/>
              </a:ext>
            </a:extLst>
          </p:cNvPr>
          <p:cNvSpPr/>
          <p:nvPr/>
        </p:nvSpPr>
        <p:spPr>
          <a:xfrm>
            <a:off x="9862087" y="3953724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AA66BD-80ED-31B2-1D1D-1DDB5956FCA3}"/>
              </a:ext>
            </a:extLst>
          </p:cNvPr>
          <p:cNvSpPr/>
          <p:nvPr/>
        </p:nvSpPr>
        <p:spPr>
          <a:xfrm>
            <a:off x="9864588" y="4239483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FDD1AD-D44C-586E-FB4A-9EE80B63386C}"/>
              </a:ext>
            </a:extLst>
          </p:cNvPr>
          <p:cNvSpPr/>
          <p:nvPr/>
        </p:nvSpPr>
        <p:spPr>
          <a:xfrm>
            <a:off x="9863136" y="4525242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E00B81B-20F5-3583-65EF-D66DA62BC66E}"/>
              </a:ext>
            </a:extLst>
          </p:cNvPr>
          <p:cNvSpPr/>
          <p:nvPr/>
        </p:nvSpPr>
        <p:spPr>
          <a:xfrm>
            <a:off x="9858144" y="4811004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CC4F826-FED1-746F-1CBE-100113CF45FE}"/>
              </a:ext>
            </a:extLst>
          </p:cNvPr>
          <p:cNvSpPr/>
          <p:nvPr/>
        </p:nvSpPr>
        <p:spPr>
          <a:xfrm>
            <a:off x="5418071" y="4443800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FF866A8-CE7F-5791-022D-8A41903E52A9}"/>
              </a:ext>
            </a:extLst>
          </p:cNvPr>
          <p:cNvSpPr/>
          <p:nvPr/>
        </p:nvSpPr>
        <p:spPr>
          <a:xfrm>
            <a:off x="4928650" y="4443800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4189EC2-8391-9A6E-DC9B-371C8D625184}"/>
              </a:ext>
            </a:extLst>
          </p:cNvPr>
          <p:cNvSpPr/>
          <p:nvPr/>
        </p:nvSpPr>
        <p:spPr>
          <a:xfrm>
            <a:off x="4394749" y="4443800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B130089-452E-3D99-16B9-BBA3DC4DDCE9}"/>
              </a:ext>
            </a:extLst>
          </p:cNvPr>
          <p:cNvSpPr/>
          <p:nvPr/>
        </p:nvSpPr>
        <p:spPr>
          <a:xfrm>
            <a:off x="3865352" y="4443800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0E06729-0D11-8F0E-2256-6EB60EBEB6FA}"/>
              </a:ext>
            </a:extLst>
          </p:cNvPr>
          <p:cNvSpPr/>
          <p:nvPr/>
        </p:nvSpPr>
        <p:spPr>
          <a:xfrm>
            <a:off x="5472300" y="355414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AE9B657-6045-58E1-762E-AF3DF29CD15C}"/>
              </a:ext>
            </a:extLst>
          </p:cNvPr>
          <p:cNvSpPr/>
          <p:nvPr/>
        </p:nvSpPr>
        <p:spPr>
          <a:xfrm>
            <a:off x="4928650" y="355414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2A9E36F-8BC9-B892-AD75-30A30A1A91DE}"/>
              </a:ext>
            </a:extLst>
          </p:cNvPr>
          <p:cNvSpPr/>
          <p:nvPr/>
        </p:nvSpPr>
        <p:spPr>
          <a:xfrm>
            <a:off x="4446442" y="3530668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3541B2D-2670-22FA-AE44-826430ACFBAB}"/>
              </a:ext>
            </a:extLst>
          </p:cNvPr>
          <p:cNvSpPr/>
          <p:nvPr/>
        </p:nvSpPr>
        <p:spPr>
          <a:xfrm>
            <a:off x="3996308" y="354799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D412ABD-62DC-4CB9-DFBD-8BC120FD54F4}"/>
              </a:ext>
            </a:extLst>
          </p:cNvPr>
          <p:cNvSpPr/>
          <p:nvPr/>
        </p:nvSpPr>
        <p:spPr>
          <a:xfrm>
            <a:off x="4681040" y="398723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97705842-6992-79AB-CB96-D7050A1054DD}"/>
              </a:ext>
            </a:extLst>
          </p:cNvPr>
          <p:cNvSpPr/>
          <p:nvPr/>
        </p:nvSpPr>
        <p:spPr>
          <a:xfrm>
            <a:off x="4148708" y="398723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07529D2-BD0C-1B49-1BB5-8BA7CD4C3289}"/>
              </a:ext>
            </a:extLst>
          </p:cNvPr>
          <p:cNvSpPr/>
          <p:nvPr/>
        </p:nvSpPr>
        <p:spPr>
          <a:xfrm>
            <a:off x="3103228" y="438721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FFA5AFA-53FF-2866-D261-9A87011AEFE4}"/>
              </a:ext>
            </a:extLst>
          </p:cNvPr>
          <p:cNvSpPr/>
          <p:nvPr/>
        </p:nvSpPr>
        <p:spPr>
          <a:xfrm>
            <a:off x="5142411" y="398723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AB68E43-5FC0-658F-4B0B-E7A07E3C3836}"/>
              </a:ext>
            </a:extLst>
          </p:cNvPr>
          <p:cNvSpPr/>
          <p:nvPr/>
        </p:nvSpPr>
        <p:spPr>
          <a:xfrm>
            <a:off x="2536858" y="3680264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0344206-1CBD-773F-D09C-011088E41C03}"/>
              </a:ext>
            </a:extLst>
          </p:cNvPr>
          <p:cNvSpPr/>
          <p:nvPr/>
        </p:nvSpPr>
        <p:spPr>
          <a:xfrm>
            <a:off x="3346371" y="370147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F67963E-E079-70FD-E2F9-D624C8CD250E}"/>
              </a:ext>
            </a:extLst>
          </p:cNvPr>
          <p:cNvSpPr/>
          <p:nvPr/>
        </p:nvSpPr>
        <p:spPr>
          <a:xfrm>
            <a:off x="3726569" y="300761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C1A6AE-5CE8-976A-3CD8-2B8CBA488E8D}"/>
              </a:ext>
            </a:extLst>
          </p:cNvPr>
          <p:cNvSpPr/>
          <p:nvPr/>
        </p:nvSpPr>
        <p:spPr>
          <a:xfrm>
            <a:off x="5888652" y="4443800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3F47B6F-2F9C-4E92-66E4-D1EDB36ABF75}"/>
              </a:ext>
            </a:extLst>
          </p:cNvPr>
          <p:cNvSpPr/>
          <p:nvPr/>
        </p:nvSpPr>
        <p:spPr>
          <a:xfrm>
            <a:off x="5665850" y="398723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456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0ABA79-24F8-6F41-84B4-700308C6C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864" y="53042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4 July setup Concert Band 8:35</a:t>
            </a:r>
            <a:br>
              <a:rPr lang="en-US" dirty="0"/>
            </a:br>
            <a:r>
              <a:rPr lang="en-US" dirty="0"/>
              <a:t>24</a:t>
            </a:r>
            <a:r>
              <a:rPr lang="en-US" baseline="30000" dirty="0"/>
              <a:t>th</a:t>
            </a:r>
            <a:r>
              <a:rPr lang="en-US" dirty="0"/>
              <a:t> Street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F386AF-AF59-3B78-D4B9-913AE586835C}"/>
              </a:ext>
            </a:extLst>
          </p:cNvPr>
          <p:cNvSpPr/>
          <p:nvPr/>
        </p:nvSpPr>
        <p:spPr>
          <a:xfrm>
            <a:off x="9836952" y="1676796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DDDD3D-1B3E-B8A5-EEFF-7357E36992F5}"/>
              </a:ext>
            </a:extLst>
          </p:cNvPr>
          <p:cNvSpPr txBox="1"/>
          <p:nvPr/>
        </p:nvSpPr>
        <p:spPr>
          <a:xfrm>
            <a:off x="10217697" y="1690687"/>
            <a:ext cx="160479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Flute</a:t>
            </a:r>
          </a:p>
          <a:p>
            <a:r>
              <a:rPr lang="en-US" dirty="0"/>
              <a:t>= Clarinet</a:t>
            </a:r>
          </a:p>
          <a:p>
            <a:r>
              <a:rPr lang="en-US" dirty="0"/>
              <a:t>= Oboe</a:t>
            </a:r>
          </a:p>
          <a:p>
            <a:r>
              <a:rPr lang="en-US" dirty="0"/>
              <a:t>= Bassoon</a:t>
            </a:r>
          </a:p>
          <a:p>
            <a:r>
              <a:rPr lang="en-US" dirty="0"/>
              <a:t>= Bass Clarinet</a:t>
            </a:r>
          </a:p>
          <a:p>
            <a:r>
              <a:rPr lang="en-US" dirty="0"/>
              <a:t>= Saxophone</a:t>
            </a:r>
          </a:p>
          <a:p>
            <a:r>
              <a:rPr lang="en-US" dirty="0"/>
              <a:t>= Trumpet</a:t>
            </a:r>
          </a:p>
          <a:p>
            <a:r>
              <a:rPr lang="en-US" dirty="0"/>
              <a:t>= Horn</a:t>
            </a:r>
          </a:p>
          <a:p>
            <a:r>
              <a:rPr lang="en-US" dirty="0"/>
              <a:t>= Euphonium</a:t>
            </a:r>
          </a:p>
          <a:p>
            <a:r>
              <a:rPr lang="en-US" dirty="0"/>
              <a:t>= Trombone</a:t>
            </a:r>
          </a:p>
          <a:p>
            <a:r>
              <a:rPr lang="en-US" dirty="0"/>
              <a:t>= Tuba</a:t>
            </a:r>
          </a:p>
          <a:p>
            <a:r>
              <a:rPr lang="en-US" dirty="0"/>
              <a:t>= Percussion &amp;</a:t>
            </a:r>
          </a:p>
          <a:p>
            <a:r>
              <a:rPr lang="en-US" dirty="0"/>
              <a:t>Rhythm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3586D1-9223-E229-3702-61CE168436DC}"/>
              </a:ext>
            </a:extLst>
          </p:cNvPr>
          <p:cNvSpPr/>
          <p:nvPr/>
        </p:nvSpPr>
        <p:spPr>
          <a:xfrm>
            <a:off x="9840900" y="196255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48B1AE-83F1-EAB6-F0A9-E8ADB7284ED4}"/>
              </a:ext>
            </a:extLst>
          </p:cNvPr>
          <p:cNvSpPr/>
          <p:nvPr/>
        </p:nvSpPr>
        <p:spPr>
          <a:xfrm>
            <a:off x="9848796" y="224831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8035FE-C458-189A-4D9D-093129C60573}"/>
              </a:ext>
            </a:extLst>
          </p:cNvPr>
          <p:cNvSpPr/>
          <p:nvPr/>
        </p:nvSpPr>
        <p:spPr>
          <a:xfrm>
            <a:off x="9847548" y="2534073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7E571A-8C73-15A8-4421-701FEA1CEDD1}"/>
              </a:ext>
            </a:extLst>
          </p:cNvPr>
          <p:cNvSpPr/>
          <p:nvPr/>
        </p:nvSpPr>
        <p:spPr>
          <a:xfrm>
            <a:off x="9850248" y="2810688"/>
            <a:ext cx="304800" cy="252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FB7A33-5AA1-ED8D-49A2-52F78B1492A8}"/>
              </a:ext>
            </a:extLst>
          </p:cNvPr>
          <p:cNvSpPr/>
          <p:nvPr/>
        </p:nvSpPr>
        <p:spPr>
          <a:xfrm>
            <a:off x="9852744" y="3096447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F0F9D7-7DE1-36CC-139B-9A77EE513BEE}"/>
              </a:ext>
            </a:extLst>
          </p:cNvPr>
          <p:cNvSpPr/>
          <p:nvPr/>
        </p:nvSpPr>
        <p:spPr>
          <a:xfrm>
            <a:off x="9860640" y="3382206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DDA24C-2B5C-9814-088B-B5FBD0E2C3AA}"/>
              </a:ext>
            </a:extLst>
          </p:cNvPr>
          <p:cNvSpPr/>
          <p:nvPr/>
        </p:nvSpPr>
        <p:spPr>
          <a:xfrm>
            <a:off x="9854196" y="3667965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8958F8-4472-106F-9EE0-5603C0893518}"/>
              </a:ext>
            </a:extLst>
          </p:cNvPr>
          <p:cNvSpPr/>
          <p:nvPr/>
        </p:nvSpPr>
        <p:spPr>
          <a:xfrm>
            <a:off x="9862087" y="3953724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AA66BD-80ED-31B2-1D1D-1DDB5956FCA3}"/>
              </a:ext>
            </a:extLst>
          </p:cNvPr>
          <p:cNvSpPr/>
          <p:nvPr/>
        </p:nvSpPr>
        <p:spPr>
          <a:xfrm>
            <a:off x="9864588" y="4239483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FDD1AD-D44C-586E-FB4A-9EE80B63386C}"/>
              </a:ext>
            </a:extLst>
          </p:cNvPr>
          <p:cNvSpPr/>
          <p:nvPr/>
        </p:nvSpPr>
        <p:spPr>
          <a:xfrm>
            <a:off x="9863136" y="4525242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E00B81B-20F5-3583-65EF-D66DA62BC66E}"/>
              </a:ext>
            </a:extLst>
          </p:cNvPr>
          <p:cNvSpPr/>
          <p:nvPr/>
        </p:nvSpPr>
        <p:spPr>
          <a:xfrm>
            <a:off x="9858144" y="4811004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C122AEC-01E4-4927-9409-C42020E53693}"/>
              </a:ext>
            </a:extLst>
          </p:cNvPr>
          <p:cNvSpPr/>
          <p:nvPr/>
        </p:nvSpPr>
        <p:spPr>
          <a:xfrm>
            <a:off x="6309742" y="5227051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638A83-4412-C919-E145-DEAA7D5D8099}"/>
              </a:ext>
            </a:extLst>
          </p:cNvPr>
          <p:cNvSpPr/>
          <p:nvPr/>
        </p:nvSpPr>
        <p:spPr>
          <a:xfrm>
            <a:off x="6903976" y="482147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BF26B37-2290-612B-5E95-F9B53CA91F45}"/>
              </a:ext>
            </a:extLst>
          </p:cNvPr>
          <p:cNvSpPr/>
          <p:nvPr/>
        </p:nvSpPr>
        <p:spPr>
          <a:xfrm>
            <a:off x="6873832" y="4449144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6258081-8B03-A482-6E24-771F5DBC8F71}"/>
              </a:ext>
            </a:extLst>
          </p:cNvPr>
          <p:cNvSpPr/>
          <p:nvPr/>
        </p:nvSpPr>
        <p:spPr>
          <a:xfrm>
            <a:off x="6715621" y="4144905"/>
            <a:ext cx="304800" cy="25224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211EA13-75D9-D70E-487C-DB4158B06074}"/>
              </a:ext>
            </a:extLst>
          </p:cNvPr>
          <p:cNvSpPr/>
          <p:nvPr/>
        </p:nvSpPr>
        <p:spPr>
          <a:xfrm>
            <a:off x="3813788" y="482904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F90B114-507F-2CE0-270D-76E8217D97F2}"/>
              </a:ext>
            </a:extLst>
          </p:cNvPr>
          <p:cNvSpPr/>
          <p:nvPr/>
        </p:nvSpPr>
        <p:spPr>
          <a:xfrm>
            <a:off x="3748090" y="523488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1491FFA-9EAA-C870-CDBE-31AFF75337BC}"/>
              </a:ext>
            </a:extLst>
          </p:cNvPr>
          <p:cNvSpPr/>
          <p:nvPr/>
        </p:nvSpPr>
        <p:spPr>
          <a:xfrm>
            <a:off x="4558365" y="4326333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D2F6A6C-0EFF-6A4A-DB28-E1FE341DE5B4}"/>
              </a:ext>
            </a:extLst>
          </p:cNvPr>
          <p:cNvSpPr/>
          <p:nvPr/>
        </p:nvSpPr>
        <p:spPr>
          <a:xfrm>
            <a:off x="4441167" y="4764607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08C0901-4A46-56E0-C0FD-6E2BDBAAF208}"/>
              </a:ext>
            </a:extLst>
          </p:cNvPr>
          <p:cNvSpPr/>
          <p:nvPr/>
        </p:nvSpPr>
        <p:spPr>
          <a:xfrm>
            <a:off x="4361245" y="5234881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4FF5F73-B916-C81F-AE8F-32DA62DED6B1}"/>
              </a:ext>
            </a:extLst>
          </p:cNvPr>
          <p:cNvSpPr/>
          <p:nvPr/>
        </p:nvSpPr>
        <p:spPr>
          <a:xfrm>
            <a:off x="5548127" y="437965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27F0CE4-4F3B-8071-025C-46CA56C9E147}"/>
              </a:ext>
            </a:extLst>
          </p:cNvPr>
          <p:cNvSpPr/>
          <p:nvPr/>
        </p:nvSpPr>
        <p:spPr>
          <a:xfrm>
            <a:off x="4941723" y="5234882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C2CF88F-909D-5BE9-A3B6-89B03F3171BA}"/>
              </a:ext>
            </a:extLst>
          </p:cNvPr>
          <p:cNvSpPr/>
          <p:nvPr/>
        </p:nvSpPr>
        <p:spPr>
          <a:xfrm>
            <a:off x="4995611" y="4786225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5ED1306-FA36-2A23-958F-3C91C32E48A3}"/>
              </a:ext>
            </a:extLst>
          </p:cNvPr>
          <p:cNvSpPr/>
          <p:nvPr/>
        </p:nvSpPr>
        <p:spPr>
          <a:xfrm>
            <a:off x="6397648" y="3843291"/>
            <a:ext cx="304800" cy="25224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CC4F826-FED1-746F-1CBE-100113CF45FE}"/>
              </a:ext>
            </a:extLst>
          </p:cNvPr>
          <p:cNvSpPr/>
          <p:nvPr/>
        </p:nvSpPr>
        <p:spPr>
          <a:xfrm>
            <a:off x="5812114" y="3761554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FF866A8-CE7F-5791-022D-8A41903E52A9}"/>
              </a:ext>
            </a:extLst>
          </p:cNvPr>
          <p:cNvSpPr/>
          <p:nvPr/>
        </p:nvSpPr>
        <p:spPr>
          <a:xfrm>
            <a:off x="5177039" y="3782529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4189EC2-8391-9A6E-DC9B-371C8D625184}"/>
              </a:ext>
            </a:extLst>
          </p:cNvPr>
          <p:cNvSpPr/>
          <p:nvPr/>
        </p:nvSpPr>
        <p:spPr>
          <a:xfrm>
            <a:off x="4688444" y="3768215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B130089-452E-3D99-16B9-BBA3DC4DDCE9}"/>
              </a:ext>
            </a:extLst>
          </p:cNvPr>
          <p:cNvSpPr/>
          <p:nvPr/>
        </p:nvSpPr>
        <p:spPr>
          <a:xfrm>
            <a:off x="4166532" y="3776025"/>
            <a:ext cx="304800" cy="2522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75DCFA9-BAE2-6C91-7311-803D57DF81EE}"/>
              </a:ext>
            </a:extLst>
          </p:cNvPr>
          <p:cNvSpPr/>
          <p:nvPr/>
        </p:nvSpPr>
        <p:spPr>
          <a:xfrm>
            <a:off x="6129331" y="320662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91985E5-1EA8-760F-A219-9981D45516DC}"/>
              </a:ext>
            </a:extLst>
          </p:cNvPr>
          <p:cNvSpPr/>
          <p:nvPr/>
        </p:nvSpPr>
        <p:spPr>
          <a:xfrm>
            <a:off x="6543341" y="319564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0E06729-0D11-8F0E-2256-6EB60EBEB6FA}"/>
              </a:ext>
            </a:extLst>
          </p:cNvPr>
          <p:cNvSpPr/>
          <p:nvPr/>
        </p:nvSpPr>
        <p:spPr>
          <a:xfrm>
            <a:off x="5665850" y="322203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AE9B657-6045-58E1-762E-AF3DF29CD15C}"/>
              </a:ext>
            </a:extLst>
          </p:cNvPr>
          <p:cNvSpPr/>
          <p:nvPr/>
        </p:nvSpPr>
        <p:spPr>
          <a:xfrm>
            <a:off x="5189738" y="3222035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2A9E36F-8BC9-B892-AD75-30A30A1A91DE}"/>
              </a:ext>
            </a:extLst>
          </p:cNvPr>
          <p:cNvSpPr/>
          <p:nvPr/>
        </p:nvSpPr>
        <p:spPr>
          <a:xfrm>
            <a:off x="4776250" y="3206620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3541B2D-2670-22FA-AE44-826430ACFBAB}"/>
              </a:ext>
            </a:extLst>
          </p:cNvPr>
          <p:cNvSpPr/>
          <p:nvPr/>
        </p:nvSpPr>
        <p:spPr>
          <a:xfrm>
            <a:off x="4318932" y="3222571"/>
            <a:ext cx="304800" cy="252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8350677-7F0A-C734-97F9-5E26690C40BC}"/>
              </a:ext>
            </a:extLst>
          </p:cNvPr>
          <p:cNvSpPr/>
          <p:nvPr/>
        </p:nvSpPr>
        <p:spPr>
          <a:xfrm>
            <a:off x="7587005" y="5234880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D412ABD-62DC-4CB9-DFBD-8BC120FD54F4}"/>
              </a:ext>
            </a:extLst>
          </p:cNvPr>
          <p:cNvSpPr/>
          <p:nvPr/>
        </p:nvSpPr>
        <p:spPr>
          <a:xfrm>
            <a:off x="8355362" y="4839424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97705842-6992-79AB-CB96-D7050A1054DD}"/>
              </a:ext>
            </a:extLst>
          </p:cNvPr>
          <p:cNvSpPr/>
          <p:nvPr/>
        </p:nvSpPr>
        <p:spPr>
          <a:xfrm>
            <a:off x="8362963" y="5214253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055AAF8-9636-7D40-97ED-211EFC99D258}"/>
              </a:ext>
            </a:extLst>
          </p:cNvPr>
          <p:cNvSpPr/>
          <p:nvPr/>
        </p:nvSpPr>
        <p:spPr>
          <a:xfrm>
            <a:off x="7050105" y="3256081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47CD6902-898E-60C6-381F-395574B95251}"/>
              </a:ext>
            </a:extLst>
          </p:cNvPr>
          <p:cNvSpPr/>
          <p:nvPr/>
        </p:nvSpPr>
        <p:spPr>
          <a:xfrm>
            <a:off x="7947582" y="3591042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07529D2-BD0C-1B49-1BB5-8BA7CD4C3289}"/>
              </a:ext>
            </a:extLst>
          </p:cNvPr>
          <p:cNvSpPr/>
          <p:nvPr/>
        </p:nvSpPr>
        <p:spPr>
          <a:xfrm>
            <a:off x="3103228" y="438721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2FDEF76-F8B7-9628-325C-256F621E167F}"/>
              </a:ext>
            </a:extLst>
          </p:cNvPr>
          <p:cNvSpPr/>
          <p:nvPr/>
        </p:nvSpPr>
        <p:spPr>
          <a:xfrm>
            <a:off x="7859873" y="3062937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6FDC400-9ED5-5708-4818-85F77058E2FD}"/>
              </a:ext>
            </a:extLst>
          </p:cNvPr>
          <p:cNvSpPr/>
          <p:nvPr/>
        </p:nvSpPr>
        <p:spPr>
          <a:xfrm>
            <a:off x="8393790" y="272945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6D13990B-9174-B65C-DF38-7C32DB339A31}"/>
              </a:ext>
            </a:extLst>
          </p:cNvPr>
          <p:cNvSpPr/>
          <p:nvPr/>
        </p:nvSpPr>
        <p:spPr>
          <a:xfrm>
            <a:off x="7557027" y="282795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046B5C3-ACAF-2288-792C-BF9FC6EA3022}"/>
              </a:ext>
            </a:extLst>
          </p:cNvPr>
          <p:cNvSpPr/>
          <p:nvPr/>
        </p:nvSpPr>
        <p:spPr>
          <a:xfrm>
            <a:off x="8161440" y="2967916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2A10374-28E7-ED93-4EF2-0895BADC7306}"/>
              </a:ext>
            </a:extLst>
          </p:cNvPr>
          <p:cNvSpPr/>
          <p:nvPr/>
        </p:nvSpPr>
        <p:spPr>
          <a:xfrm>
            <a:off x="6309742" y="4784751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EE5217B-9DAE-BB79-DE42-4AA462E9A037}"/>
              </a:ext>
            </a:extLst>
          </p:cNvPr>
          <p:cNvSpPr/>
          <p:nvPr/>
        </p:nvSpPr>
        <p:spPr>
          <a:xfrm>
            <a:off x="7411903" y="3449900"/>
            <a:ext cx="304800" cy="2522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FFA5AFA-53FF-2866-D261-9A87011AEFE4}"/>
              </a:ext>
            </a:extLst>
          </p:cNvPr>
          <p:cNvSpPr/>
          <p:nvPr/>
        </p:nvSpPr>
        <p:spPr>
          <a:xfrm>
            <a:off x="8264310" y="4524969"/>
            <a:ext cx="304800" cy="25224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7D33067-BC27-1CC8-309F-439DB3E3DA2E}"/>
              </a:ext>
            </a:extLst>
          </p:cNvPr>
          <p:cNvSpPr/>
          <p:nvPr/>
        </p:nvSpPr>
        <p:spPr>
          <a:xfrm>
            <a:off x="8250514" y="4013803"/>
            <a:ext cx="304800" cy="2522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5632CC2-BDAF-C5AD-EFAC-4E6746D156B3}"/>
              </a:ext>
            </a:extLst>
          </p:cNvPr>
          <p:cNvSpPr/>
          <p:nvPr/>
        </p:nvSpPr>
        <p:spPr>
          <a:xfrm>
            <a:off x="7580016" y="4796886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F396C5-3565-F888-3326-1F9B1BA379A4}"/>
              </a:ext>
            </a:extLst>
          </p:cNvPr>
          <p:cNvSpPr/>
          <p:nvPr/>
        </p:nvSpPr>
        <p:spPr>
          <a:xfrm>
            <a:off x="7520845" y="4294618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519BE90-F079-6826-C663-8D4D6913C965}"/>
              </a:ext>
            </a:extLst>
          </p:cNvPr>
          <p:cNvSpPr/>
          <p:nvPr/>
        </p:nvSpPr>
        <p:spPr>
          <a:xfrm>
            <a:off x="7310180" y="3892393"/>
            <a:ext cx="304800" cy="2522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98AA3FE-2475-2130-D579-58A517533185}"/>
              </a:ext>
            </a:extLst>
          </p:cNvPr>
          <p:cNvSpPr/>
          <p:nvPr/>
        </p:nvSpPr>
        <p:spPr>
          <a:xfrm>
            <a:off x="6906201" y="5193804"/>
            <a:ext cx="304800" cy="252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B753126-065E-A42F-D39F-A2681A615E84}"/>
              </a:ext>
            </a:extLst>
          </p:cNvPr>
          <p:cNvSpPr/>
          <p:nvPr/>
        </p:nvSpPr>
        <p:spPr>
          <a:xfrm>
            <a:off x="5992585" y="4431816"/>
            <a:ext cx="304800" cy="252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D0EE6C7-8FBE-BAED-9F3E-5D52743F2EB1}"/>
              </a:ext>
            </a:extLst>
          </p:cNvPr>
          <p:cNvSpPr/>
          <p:nvPr/>
        </p:nvSpPr>
        <p:spPr>
          <a:xfrm>
            <a:off x="5113373" y="4395470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21AB779-F0B8-7BA2-F80A-A1D3F28EC89C}"/>
              </a:ext>
            </a:extLst>
          </p:cNvPr>
          <p:cNvSpPr/>
          <p:nvPr/>
        </p:nvSpPr>
        <p:spPr>
          <a:xfrm>
            <a:off x="3941502" y="4449144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1E8FE04-BB4D-0EFC-D40D-2C04D3002E80}"/>
              </a:ext>
            </a:extLst>
          </p:cNvPr>
          <p:cNvSpPr/>
          <p:nvPr/>
        </p:nvSpPr>
        <p:spPr>
          <a:xfrm>
            <a:off x="4070111" y="4165296"/>
            <a:ext cx="304800" cy="2522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722DD7D-22CF-B2DD-B08F-8D7939A1EFC4}"/>
              </a:ext>
            </a:extLst>
          </p:cNvPr>
          <p:cNvSpPr/>
          <p:nvPr/>
        </p:nvSpPr>
        <p:spPr>
          <a:xfrm>
            <a:off x="6868021" y="268456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2C9606E-5636-CCDC-6D04-234CCA3FBF9F}"/>
              </a:ext>
            </a:extLst>
          </p:cNvPr>
          <p:cNvSpPr/>
          <p:nvPr/>
        </p:nvSpPr>
        <p:spPr>
          <a:xfrm>
            <a:off x="6067264" y="2685998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CFB9A45-5C63-F037-D7CC-D6470601C0F3}"/>
              </a:ext>
            </a:extLst>
          </p:cNvPr>
          <p:cNvSpPr/>
          <p:nvPr/>
        </p:nvSpPr>
        <p:spPr>
          <a:xfrm>
            <a:off x="5428164" y="266470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AB68E43-5FC0-658F-4B0B-E7A07E3C3836}"/>
              </a:ext>
            </a:extLst>
          </p:cNvPr>
          <p:cNvSpPr/>
          <p:nvPr/>
        </p:nvSpPr>
        <p:spPr>
          <a:xfrm>
            <a:off x="4857383" y="2684563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0344206-1CBD-773F-D09C-011088E41C03}"/>
              </a:ext>
            </a:extLst>
          </p:cNvPr>
          <p:cNvSpPr/>
          <p:nvPr/>
        </p:nvSpPr>
        <p:spPr>
          <a:xfrm>
            <a:off x="3346371" y="370147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F67963E-E079-70FD-E2F9-D624C8CD250E}"/>
              </a:ext>
            </a:extLst>
          </p:cNvPr>
          <p:cNvSpPr/>
          <p:nvPr/>
        </p:nvSpPr>
        <p:spPr>
          <a:xfrm>
            <a:off x="3726569" y="3007615"/>
            <a:ext cx="304800" cy="252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4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0ABA79-24F8-6F41-84B4-700308C6C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Week 1: 6 July Rehearsal &amp; Performance 2:30-5:30/7:30 – 9:00 PM Norfolk Collegiate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2BF57C-04A4-44DF-31D4-4AE92E1C552A}"/>
              </a:ext>
            </a:extLst>
          </p:cNvPr>
          <p:cNvSpPr txBox="1"/>
          <p:nvPr/>
        </p:nvSpPr>
        <p:spPr>
          <a:xfrm>
            <a:off x="461454" y="3089197"/>
            <a:ext cx="562999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TBD – Crew loads from storage unit</a:t>
            </a:r>
          </a:p>
          <a:p>
            <a:r>
              <a:rPr lang="en-US" dirty="0"/>
              <a:t>12:00 p.m. – Crew loads into Norfolk Collegiate</a:t>
            </a:r>
          </a:p>
          <a:p>
            <a:r>
              <a:rPr lang="en-US" dirty="0"/>
              <a:t>2:00 p.m. – Band arrives</a:t>
            </a:r>
          </a:p>
          <a:p>
            <a:r>
              <a:rPr lang="en-US" dirty="0"/>
              <a:t>2:30 – 5:30 p.m. Rehearsal</a:t>
            </a:r>
          </a:p>
          <a:p>
            <a:r>
              <a:rPr lang="en-US" dirty="0"/>
              <a:t>7:00 p.m. – Musicians return/dress</a:t>
            </a:r>
          </a:p>
          <a:p>
            <a:r>
              <a:rPr lang="en-US" dirty="0"/>
              <a:t>7:30 – 9:30 p.m. Concert</a:t>
            </a:r>
          </a:p>
          <a:p>
            <a:r>
              <a:rPr lang="en-US" dirty="0"/>
              <a:t>9:30 – 10:00 p.m. Crew loads out of Norfolk Collegiate.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D062F1-A049-57F5-8069-4736EB808DE7}"/>
              </a:ext>
            </a:extLst>
          </p:cNvPr>
          <p:cNvSpPr txBox="1"/>
          <p:nvPr/>
        </p:nvSpPr>
        <p:spPr>
          <a:xfrm>
            <a:off x="491319" y="1690688"/>
            <a:ext cx="108624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Executive Director – Michael Williams – 757-708-6754</a:t>
            </a:r>
          </a:p>
          <a:p>
            <a:r>
              <a:rPr lang="en-US" dirty="0"/>
              <a:t>Operations Manager – Chad McGill – 270-872-8977 	Crew Chief – Rye Painter 757-632-6466/Erin Smith</a:t>
            </a:r>
          </a:p>
          <a:p>
            <a:r>
              <a:rPr lang="en-US" dirty="0"/>
              <a:t>Personnel Manager – Amber Kidd – 757-373-0006	Venue POC – Brendan Hoyle 757-282-5325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0A1597-CDC7-1810-3F31-F40B27D06D13}"/>
              </a:ext>
            </a:extLst>
          </p:cNvPr>
          <p:cNvSpPr txBox="1"/>
          <p:nvPr/>
        </p:nvSpPr>
        <p:spPr>
          <a:xfrm>
            <a:off x="6091452" y="3089197"/>
            <a:ext cx="562999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Notes:</a:t>
            </a:r>
          </a:p>
          <a:p>
            <a:r>
              <a:rPr lang="en-US" dirty="0"/>
              <a:t>Chairs are provided.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877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0ABA79-24F8-6F41-84B4-700308C6C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688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Week 1 July Roster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56D218-670E-870C-D5F9-3038309BC90C}"/>
              </a:ext>
            </a:extLst>
          </p:cNvPr>
          <p:cNvSpPr txBox="1"/>
          <p:nvPr/>
        </p:nvSpPr>
        <p:spPr>
          <a:xfrm>
            <a:off x="838200" y="1582966"/>
            <a:ext cx="2284141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Flute – Amber Kidd</a:t>
            </a:r>
          </a:p>
          <a:p>
            <a:r>
              <a:rPr lang="en-US" sz="1400" dirty="0"/>
              <a:t>Flute – Joshua Stone</a:t>
            </a:r>
          </a:p>
          <a:p>
            <a:r>
              <a:rPr lang="en-US" sz="1400" dirty="0"/>
              <a:t>Flute – Erika </a:t>
            </a:r>
            <a:r>
              <a:rPr lang="en-US" sz="1400" dirty="0" err="1"/>
              <a:t>Frydenlund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Oboe – Harvey Stokes</a:t>
            </a:r>
          </a:p>
          <a:p>
            <a:r>
              <a:rPr lang="en-US" sz="1400" dirty="0"/>
              <a:t>Oboe – Rena Long</a:t>
            </a:r>
          </a:p>
          <a:p>
            <a:endParaRPr lang="en-US" sz="1400" dirty="0"/>
          </a:p>
          <a:p>
            <a:r>
              <a:rPr lang="en-US" sz="1400" dirty="0"/>
              <a:t>Clarinet – Eddie </a:t>
            </a:r>
            <a:r>
              <a:rPr lang="en-US" sz="1400" dirty="0" err="1"/>
              <a:t>Knakal</a:t>
            </a:r>
            <a:endParaRPr lang="en-US" sz="1400" dirty="0"/>
          </a:p>
          <a:p>
            <a:r>
              <a:rPr lang="en-US" sz="1400" dirty="0"/>
              <a:t>Clarinet – Ed Haywood</a:t>
            </a:r>
          </a:p>
          <a:p>
            <a:r>
              <a:rPr lang="en-US" sz="1400" dirty="0"/>
              <a:t>Clarinet – Steve Ambrose</a:t>
            </a:r>
          </a:p>
          <a:p>
            <a:r>
              <a:rPr lang="en-US" sz="1400" dirty="0"/>
              <a:t>Clarinet – Michelle </a:t>
            </a:r>
            <a:r>
              <a:rPr lang="en-US" sz="1400" dirty="0" err="1"/>
              <a:t>Knipple</a:t>
            </a:r>
            <a:endParaRPr lang="en-US" sz="1400" dirty="0"/>
          </a:p>
          <a:p>
            <a:r>
              <a:rPr lang="en-US" sz="1400" dirty="0"/>
              <a:t>Clarinet – Gene </a:t>
            </a:r>
            <a:r>
              <a:rPr lang="en-US" sz="1400" dirty="0" err="1"/>
              <a:t>Chieffo</a:t>
            </a:r>
            <a:endParaRPr lang="en-US" sz="1400" dirty="0"/>
          </a:p>
          <a:p>
            <a:r>
              <a:rPr lang="en-US" sz="1400" dirty="0"/>
              <a:t>Clarinet – Jonathan Carr</a:t>
            </a:r>
          </a:p>
          <a:p>
            <a:r>
              <a:rPr lang="en-US" sz="1400" dirty="0"/>
              <a:t>Clarinet – William Erickson</a:t>
            </a:r>
          </a:p>
          <a:p>
            <a:r>
              <a:rPr lang="en-US" sz="1400" dirty="0"/>
              <a:t>Clarinet – Gabe </a:t>
            </a:r>
            <a:r>
              <a:rPr lang="en-US" sz="1400" dirty="0" err="1"/>
              <a:t>Clemmons</a:t>
            </a:r>
            <a:endParaRPr lang="en-US" sz="1400" dirty="0"/>
          </a:p>
          <a:p>
            <a:r>
              <a:rPr lang="en-US" sz="1400" dirty="0"/>
              <a:t>Clarinet – Steve </a:t>
            </a:r>
            <a:r>
              <a:rPr lang="en-US" sz="1400" dirty="0" err="1"/>
              <a:t>Clendenin</a:t>
            </a:r>
            <a:endParaRPr lang="en-US" sz="1400" dirty="0"/>
          </a:p>
          <a:p>
            <a:r>
              <a:rPr lang="en-US" sz="1400" dirty="0"/>
              <a:t>Clarinet – Cosmos </a:t>
            </a:r>
            <a:r>
              <a:rPr lang="en-US" sz="1400" dirty="0" err="1"/>
              <a:t>Fristachi</a:t>
            </a:r>
            <a:endParaRPr lang="en-US" sz="1400" dirty="0"/>
          </a:p>
          <a:p>
            <a:r>
              <a:rPr lang="en-US" sz="1400" dirty="0"/>
              <a:t>Clarinet – Joseph Brown</a:t>
            </a:r>
          </a:p>
          <a:p>
            <a:r>
              <a:rPr lang="en-US" sz="1400" dirty="0"/>
              <a:t>Clarinet – Shelby Worst</a:t>
            </a:r>
          </a:p>
          <a:p>
            <a:endParaRPr lang="en-US" sz="1400" dirty="0"/>
          </a:p>
          <a:p>
            <a:r>
              <a:rPr lang="en-US" sz="1400" dirty="0"/>
              <a:t>Bass Clarinet – Alan Brown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4154C0-127C-382A-AFB2-53CBB67A959A}"/>
              </a:ext>
            </a:extLst>
          </p:cNvPr>
          <p:cNvSpPr txBox="1"/>
          <p:nvPr/>
        </p:nvSpPr>
        <p:spPr>
          <a:xfrm>
            <a:off x="3472676" y="1582966"/>
            <a:ext cx="251552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Bassoon – Stephanie Sanders</a:t>
            </a:r>
          </a:p>
          <a:p>
            <a:r>
              <a:rPr lang="en-US" sz="1400" dirty="0"/>
              <a:t>Bassoon – Ashley </a:t>
            </a:r>
            <a:r>
              <a:rPr lang="en-US" sz="1400" dirty="0" err="1"/>
              <a:t>Szalkowski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Alto Sax  – Laura Cathcart</a:t>
            </a:r>
          </a:p>
          <a:p>
            <a:r>
              <a:rPr lang="en-US" sz="1400" dirty="0"/>
              <a:t>Alto Sax  – Buddy Creasy</a:t>
            </a:r>
          </a:p>
          <a:p>
            <a:r>
              <a:rPr lang="en-US" sz="1400" dirty="0"/>
              <a:t>Alto Sax – </a:t>
            </a:r>
            <a:r>
              <a:rPr lang="en-US" sz="1400" dirty="0" err="1"/>
              <a:t>Armin</a:t>
            </a:r>
            <a:r>
              <a:rPr lang="en-US" sz="1400" dirty="0"/>
              <a:t> </a:t>
            </a:r>
            <a:r>
              <a:rPr lang="en-US" sz="1400" dirty="0" err="1"/>
              <a:t>Tabibi</a:t>
            </a:r>
            <a:endParaRPr lang="en-US" sz="1400" dirty="0"/>
          </a:p>
          <a:p>
            <a:r>
              <a:rPr lang="en-US" sz="1400" dirty="0"/>
              <a:t>Tenor Sax – Tommy Loyola</a:t>
            </a:r>
          </a:p>
          <a:p>
            <a:r>
              <a:rPr lang="en-US" sz="1400" dirty="0"/>
              <a:t>Bari Sax – Brandon Waltz</a:t>
            </a:r>
          </a:p>
          <a:p>
            <a:endParaRPr lang="en-US" sz="1400" dirty="0"/>
          </a:p>
          <a:p>
            <a:r>
              <a:rPr lang="en-US" sz="1400" dirty="0"/>
              <a:t>Trumpet  – Chad McGill</a:t>
            </a:r>
          </a:p>
          <a:p>
            <a:r>
              <a:rPr lang="en-US" sz="1400" dirty="0"/>
              <a:t>Trumpet – Christian Van Deven</a:t>
            </a:r>
          </a:p>
          <a:p>
            <a:r>
              <a:rPr lang="en-US" sz="1400" dirty="0"/>
              <a:t>Trumpet – Robyn Card</a:t>
            </a:r>
          </a:p>
          <a:p>
            <a:r>
              <a:rPr lang="en-US" sz="1400" dirty="0"/>
              <a:t>Trumpet – Stephanie </a:t>
            </a:r>
            <a:r>
              <a:rPr lang="en-US" sz="1400" dirty="0" err="1"/>
              <a:t>Harron</a:t>
            </a:r>
            <a:endParaRPr lang="en-US" sz="1400" dirty="0"/>
          </a:p>
          <a:p>
            <a:r>
              <a:rPr lang="en-US" sz="1400" dirty="0"/>
              <a:t>Trumpet – Joel Joyner</a:t>
            </a:r>
          </a:p>
          <a:p>
            <a:r>
              <a:rPr lang="en-US" sz="1400" dirty="0"/>
              <a:t>Trumpet – Manny Hernandez</a:t>
            </a:r>
          </a:p>
          <a:p>
            <a:endParaRPr lang="en-US" sz="1400" dirty="0"/>
          </a:p>
          <a:p>
            <a:r>
              <a:rPr lang="en-US" sz="1400" dirty="0"/>
              <a:t>Horn – Eric High</a:t>
            </a:r>
          </a:p>
          <a:p>
            <a:r>
              <a:rPr lang="en-US" sz="1400" dirty="0"/>
              <a:t>Horn – Ellen </a:t>
            </a:r>
            <a:r>
              <a:rPr lang="en-US" sz="1400" dirty="0" err="1"/>
              <a:t>Polachek</a:t>
            </a:r>
            <a:endParaRPr lang="en-US" sz="1400" dirty="0"/>
          </a:p>
          <a:p>
            <a:r>
              <a:rPr lang="en-US" sz="1400" dirty="0"/>
              <a:t>Horn – Alex </a:t>
            </a:r>
            <a:r>
              <a:rPr lang="en-US" sz="1400" dirty="0" err="1"/>
              <a:t>Josa</a:t>
            </a:r>
            <a:endParaRPr lang="en-US" sz="1400" dirty="0"/>
          </a:p>
          <a:p>
            <a:r>
              <a:rPr lang="en-US" sz="1400" dirty="0"/>
              <a:t>Horn – Chelsea Hamm</a:t>
            </a:r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1A096F-700A-4822-BA43-D20F73BCAA3E}"/>
              </a:ext>
            </a:extLst>
          </p:cNvPr>
          <p:cNvSpPr txBox="1"/>
          <p:nvPr/>
        </p:nvSpPr>
        <p:spPr>
          <a:xfrm>
            <a:off x="6338540" y="1582966"/>
            <a:ext cx="285384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Euphonium – Ben </a:t>
            </a:r>
            <a:r>
              <a:rPr lang="en-US" sz="1400" dirty="0" err="1"/>
              <a:t>DeAngelis</a:t>
            </a:r>
            <a:endParaRPr lang="en-US" sz="1400" dirty="0"/>
          </a:p>
          <a:p>
            <a:r>
              <a:rPr lang="en-US" sz="1400" dirty="0"/>
              <a:t>Euphonium – Mark Hendrickson</a:t>
            </a:r>
          </a:p>
          <a:p>
            <a:endParaRPr lang="en-US" sz="1400" dirty="0"/>
          </a:p>
          <a:p>
            <a:r>
              <a:rPr lang="en-US" sz="1400" dirty="0"/>
              <a:t>Trombone – Steve </a:t>
            </a:r>
            <a:r>
              <a:rPr lang="en-US" sz="1400" dirty="0" err="1"/>
              <a:t>Coonley</a:t>
            </a:r>
            <a:endParaRPr lang="en-US" sz="1400" dirty="0"/>
          </a:p>
          <a:p>
            <a:r>
              <a:rPr lang="en-US" sz="1400" dirty="0"/>
              <a:t>Trombone – Wayne Walton</a:t>
            </a:r>
          </a:p>
          <a:p>
            <a:r>
              <a:rPr lang="en-US" sz="1400" dirty="0"/>
              <a:t>Trombone – Lee </a:t>
            </a:r>
            <a:r>
              <a:rPr lang="en-US" sz="1400" dirty="0" err="1"/>
              <a:t>Dise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Tuba – Phil Sloan</a:t>
            </a:r>
          </a:p>
          <a:p>
            <a:r>
              <a:rPr lang="en-US" sz="1400" dirty="0"/>
              <a:t>Tuba – Jim Cipriano</a:t>
            </a:r>
          </a:p>
          <a:p>
            <a:endParaRPr lang="en-US" sz="1400" dirty="0"/>
          </a:p>
          <a:p>
            <a:r>
              <a:rPr lang="en-US" sz="1400" dirty="0"/>
              <a:t>Percussion – Ralph Copley</a:t>
            </a:r>
          </a:p>
          <a:p>
            <a:r>
              <a:rPr lang="en-US" sz="1400" dirty="0"/>
              <a:t>Percussion – Ron Johnson</a:t>
            </a:r>
          </a:p>
          <a:p>
            <a:r>
              <a:rPr lang="en-US" sz="1400" dirty="0"/>
              <a:t>Percussion – Paige Driver</a:t>
            </a:r>
          </a:p>
          <a:p>
            <a:r>
              <a:rPr lang="en-US" sz="1400" dirty="0"/>
              <a:t>Percussion – Lisa Farrell</a:t>
            </a:r>
          </a:p>
          <a:p>
            <a:r>
              <a:rPr lang="en-US" sz="1400" dirty="0"/>
              <a:t>Percussion – Dalia </a:t>
            </a:r>
            <a:r>
              <a:rPr lang="en-US" sz="1400" dirty="0" err="1"/>
              <a:t>Berman</a:t>
            </a:r>
            <a:endParaRPr lang="en-US" sz="1400" dirty="0"/>
          </a:p>
          <a:p>
            <a:r>
              <a:rPr lang="en-US" sz="1400" dirty="0"/>
              <a:t>Percussion – Morgan Sutherland</a:t>
            </a:r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FDBDD5-D5B8-7708-18DC-F77EBFBA3E9D}"/>
              </a:ext>
            </a:extLst>
          </p:cNvPr>
          <p:cNvSpPr txBox="1"/>
          <p:nvPr/>
        </p:nvSpPr>
        <p:spPr>
          <a:xfrm>
            <a:off x="9069659" y="1582966"/>
            <a:ext cx="2284141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/>
          </a:p>
          <a:p>
            <a:r>
              <a:rPr lang="en-US" sz="1400" dirty="0"/>
              <a:t>Crew – Rye Painter</a:t>
            </a:r>
          </a:p>
          <a:p>
            <a:r>
              <a:rPr lang="en-US" sz="1400" dirty="0"/>
              <a:t>Crew – Erin Smith</a:t>
            </a:r>
          </a:p>
          <a:p>
            <a:r>
              <a:rPr lang="en-US" sz="1400" dirty="0"/>
              <a:t>Crew – Greg Neal</a:t>
            </a:r>
          </a:p>
          <a:p>
            <a:r>
              <a:rPr lang="en-US" sz="1400" dirty="0"/>
              <a:t>Crew - </a:t>
            </a:r>
          </a:p>
          <a:p>
            <a:r>
              <a:rPr lang="en-US" sz="1400" dirty="0"/>
              <a:t>Crew – </a:t>
            </a:r>
          </a:p>
          <a:p>
            <a:r>
              <a:rPr lang="en-US" sz="1400" dirty="0"/>
              <a:t>Crew - </a:t>
            </a:r>
          </a:p>
          <a:p>
            <a:endParaRPr lang="en-US" sz="1400" dirty="0"/>
          </a:p>
          <a:p>
            <a:r>
              <a:rPr lang="en-US" sz="1400" dirty="0"/>
              <a:t>Conductor – John Brewington</a:t>
            </a:r>
          </a:p>
          <a:p>
            <a:r>
              <a:rPr lang="en-US" sz="1400" dirty="0"/>
              <a:t>Ex. Director – Michael Williams</a:t>
            </a:r>
          </a:p>
          <a:p>
            <a:r>
              <a:rPr lang="en-US" sz="1400" dirty="0"/>
              <a:t>Operations – Chad McGill</a:t>
            </a:r>
          </a:p>
        </p:txBody>
      </p:sp>
    </p:spTree>
    <p:extLst>
      <p:ext uri="{BB962C8B-B14F-4D97-AF65-F5344CB8AC3E}">
        <p14:creationId xmlns:p14="http://schemas.microsoft.com/office/powerpoint/2010/main" val="3108529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15945</TotalTime>
  <Words>2479</Words>
  <Application>Microsoft Macintosh PowerPoint</Application>
  <PresentationFormat>Widescreen</PresentationFormat>
  <Paragraphs>658</Paragraphs>
  <Slides>30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Aptos</vt:lpstr>
      <vt:lpstr>Arial</vt:lpstr>
      <vt:lpstr>Calibri</vt:lpstr>
      <vt:lpstr>Calibri Light</vt:lpstr>
      <vt:lpstr>Office Theme</vt:lpstr>
      <vt:lpstr>2025 TWW Summer Concert Series</vt:lpstr>
      <vt:lpstr>2 July Rehearsal 6:30 – 10:00PM Khedive Temple 645 Woodlake Dr. Chesapeake</vt:lpstr>
      <vt:lpstr>4 July Roster</vt:lpstr>
      <vt:lpstr>2 July setup Concert Band 6:30 – 8:00 Khedive Temple</vt:lpstr>
      <vt:lpstr>2 July setup Big Band 8:30 – 10:00 Khedive Temple</vt:lpstr>
      <vt:lpstr>4 July setup Big Band 7:30 – 8:30 24th Street Stage</vt:lpstr>
      <vt:lpstr>4 July setup Concert Band 8:35 24th Street</vt:lpstr>
      <vt:lpstr>Week 1: 6 July Rehearsal &amp; Performance 2:30-5:30/7:30 – 9:00 PM Norfolk Collegiate</vt:lpstr>
      <vt:lpstr>Week 1 July Roster</vt:lpstr>
      <vt:lpstr>6 July setup Concert Band 2:30 – 5:30/7:30 – 9:30 Norfolk Collegiate School</vt:lpstr>
      <vt:lpstr>7 July setup Concert Band 7:30 – 9:30 Cox High School</vt:lpstr>
      <vt:lpstr>8 July setup Concert Band 7:30 – 9:30 24th Street Stage</vt:lpstr>
      <vt:lpstr>Week 2: 13 July Rehearsal &amp; Performance 2:30-5:30/7:30 – 9:00 PM Norfolk Collegiate</vt:lpstr>
      <vt:lpstr>Week 2 July Roster</vt:lpstr>
      <vt:lpstr>13 July setup Concert Band 2:30 – 5:30/7:30 – 9:30 Norfolk Collegiate School</vt:lpstr>
      <vt:lpstr>14 July setup Concert Band 7:30 – 9:30 Indian River High School</vt:lpstr>
      <vt:lpstr>15 July setup Concert Band 7:30 – 9:30 24th Street Stage</vt:lpstr>
      <vt:lpstr>16 July Rehearsal 6:30 – 9:30 PM Norfolk Collegiate</vt:lpstr>
      <vt:lpstr>16 July setup Concert Band 2:30 – 5:30/7:30 – 9:30 Norfolk Collegiate School</vt:lpstr>
      <vt:lpstr>Week 3: 20 July Rehearsal &amp; Performance 2:30-5:30/7:30 – 9:00 PM Norfolk Collegiate</vt:lpstr>
      <vt:lpstr>Week 3 July Roster</vt:lpstr>
      <vt:lpstr>20 July setup Concert Band 2:30 – 5:30/7:30 – 9:30 Norfolk Collegiate School</vt:lpstr>
      <vt:lpstr>21 July setup Concert Band 7:30 – 9:30 Regent University</vt:lpstr>
      <vt:lpstr>22 July setup Concert Band 7:30 – 9:30 24th Street Stage</vt:lpstr>
      <vt:lpstr>23 July setup Little Big Band Rehearsal 6:30 – 9:30PM First Presbyterian Church</vt:lpstr>
      <vt:lpstr>24 July setup Little Big Band Performance 7:30 – 9:30PM 17th Street Stage</vt:lpstr>
      <vt:lpstr>4 Aug setup Big Band Rehearsal 6:30 – 9:30 Catholic Charities</vt:lpstr>
      <vt:lpstr>5 Aug setup Big Performance  7:30 – 9:30 24th Street Stage</vt:lpstr>
      <vt:lpstr>11 Aug setup Big Band Rehearsal 6:30 – 9:30 Catholic Charities</vt:lpstr>
      <vt:lpstr>14 Aug setup Big Performance  7:30 – 9:30 17th Street Stage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 TWW Run Sheets</dc:title>
  <dc:creator>McGill, Chad Houston Hoyt</dc:creator>
  <cp:lastModifiedBy>Tidewater Winds</cp:lastModifiedBy>
  <cp:revision>8</cp:revision>
  <dcterms:created xsi:type="dcterms:W3CDTF">2023-06-22T13:53:42Z</dcterms:created>
  <dcterms:modified xsi:type="dcterms:W3CDTF">2025-06-23T02:18:46Z</dcterms:modified>
</cp:coreProperties>
</file>