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9"/>
  </p:normalViewPr>
  <p:slideViewPr>
    <p:cSldViewPr snapToGrid="0">
      <p:cViewPr varScale="1">
        <p:scale>
          <a:sx n="110" d="100"/>
          <a:sy n="110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320B7-AB4A-264E-2101-253078EEBF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E6FC21-5E55-EE1F-E2C6-3CE0235A5B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1F760-2A85-DD85-F69E-8E6B12BFF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ABBF4-216C-77E8-E2EB-86967F6DC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2FAE4-5EFA-A5EE-9414-463FF593B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619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513C3-71D6-6875-1431-A889D3C3B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8AE82-0283-E383-77D2-9F9A5D1AC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61D90-27F5-0793-4FB4-12E64D638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91750-5F57-AFD2-0324-E1A559686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10B32-95C2-B174-1890-249F8B47D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3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487B84-52E9-0FAF-EB98-1F117FC6FA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4907B7-1867-B3AC-8E3D-17F80543C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9336C-4928-36E0-B335-101EEF155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FFC5D-67D8-FF6B-DED6-E8B547FA9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ABAA1-FF3F-BCB3-89E8-EBAB5311F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01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98424-532C-B5EA-9BBD-D469EBBCD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FC6F4-58DA-5361-60AC-1A5B0624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6929B-3D15-77A5-96E1-D53CCF8E5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44755-C85F-32F6-7A9E-D25E76DB0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246D4-588C-FD25-A1C2-D377FBBB2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9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17BB1-FE85-C93D-4439-67B885AD3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6A62E-B522-45D5-BBE3-516708FB0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8642C-9F54-BA52-5BDB-DEB01C5F2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E96BE-1EF9-6766-5633-0930CAA80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A51DF-2624-CF74-BF40-FBB7E49A6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05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D824D-2DD5-0087-6EB5-00B243A8E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5D6CC-68BB-1ABF-7E4A-74A5AE3A01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BFEEC-C5B9-D101-594E-5415816BE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AED9F9-06AB-C45F-6162-C6D73AD8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9CF05-F164-6295-6CD3-066E5FF55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33DD80-D0C8-7E56-A36D-1B6D1A581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9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FE245-D260-6E39-0CED-AC7CB85F3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767337-1D33-6B37-FDB8-88389AD07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359E92-1777-097A-5E4B-2923165BA3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BDE875-127E-8491-8BA8-08E25C73B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8F23CD-2C5E-5894-AEBE-E37C66A2A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0A52CE-A3A1-9E2A-48E6-5E6AAB457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3E439D-705B-6EC4-4A05-B5FF8637B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356EB-6F3E-A3C5-8DDC-634A65570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76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9568B-E7DF-3C6F-76D3-CD5371E81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F4E97D-BAB8-3C1D-A797-A250C304A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F0C55-1933-1109-DF2B-7705CF401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D05ACF-8A63-E8DA-2156-51F7C2F68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9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BC4971-6F52-9F93-FE24-EB4CE57DF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248D03-E210-B858-7F22-B6AE2DCBF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F287FB-D46E-29B3-41FC-FAF59D564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26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E63C9-68D6-507F-2805-D38733AEF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776F1-EE4F-AEA8-DD0A-2B9A81DC8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107647-E018-BCF8-0AF7-A35D844EC5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DEC99C-169E-81C7-1317-1EBF046EF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3EC10-2978-1255-505D-B9CF1F64C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A6550-BC09-4017-DFE9-8967F6569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1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3C42A-7E5A-A2C1-36A0-19E27438F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4354B4-AE0C-E731-D0C0-EFC630CC91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1EF5A4-E556-BC95-DAC0-AAA6FA699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DC4BAA-ABEC-D950-A246-AD5E0E499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73E14-49BC-4685-8CE2-CB0BB81AD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A0FB6-1F68-5A82-9D48-5E2856142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9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B6898F-B237-E28A-6554-D9A820C6D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99A7BD-C19D-C664-241E-DB557F230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EBC91-7DAA-294D-5142-B6B58FA2A0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A80B00-0BF6-9C41-B5A8-4027BC03D9EE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B6FEC-4D6F-FEF4-4F76-C7003FE84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A336E-F079-71B9-4310-A5740503EB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240AEB-76C5-E448-ADEE-081134B83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32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80ABA79-24F8-6F41-84B4-700308C6C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Holidivas</a:t>
            </a:r>
            <a:r>
              <a:rPr lang="en-US" dirty="0"/>
              <a:t> LBB setup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DDDD3D-1B3E-B8A5-EEFF-7357E36992F5}"/>
              </a:ext>
            </a:extLst>
          </p:cNvPr>
          <p:cNvSpPr txBox="1"/>
          <p:nvPr/>
        </p:nvSpPr>
        <p:spPr>
          <a:xfrm>
            <a:off x="8763766" y="1690687"/>
            <a:ext cx="32274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Row 1: 3 Saxes (TWW stand fronts, Z chairs)</a:t>
            </a:r>
          </a:p>
          <a:p>
            <a:r>
              <a:rPr lang="en-US" dirty="0"/>
              <a:t>Row 2: 2 Trumpet, 1 Trombones (Z stands, Z stools)</a:t>
            </a:r>
          </a:p>
          <a:p>
            <a:r>
              <a:rPr lang="en-US" dirty="0"/>
              <a:t>Drum Set: Stool, cymbal bag, trap case 1 (Brewington) (2 Z stands)</a:t>
            </a:r>
          </a:p>
          <a:p>
            <a:r>
              <a:rPr lang="en-US" dirty="0"/>
              <a:t>Bass: (2 Z stands)</a:t>
            </a:r>
          </a:p>
          <a:p>
            <a:r>
              <a:rPr lang="en-US" dirty="0"/>
              <a:t>Piano: Z Stool TWW Electric Piano, Z Grand Piano</a:t>
            </a:r>
          </a:p>
          <a:p>
            <a:r>
              <a:rPr lang="en-US" dirty="0"/>
              <a:t>Maestro: (2 </a:t>
            </a:r>
            <a:r>
              <a:rPr lang="en-US"/>
              <a:t>Zstands</a:t>
            </a:r>
            <a:r>
              <a:rPr lang="en-US" dirty="0"/>
              <a:t>)</a:t>
            </a:r>
          </a:p>
          <a:p>
            <a:r>
              <a:rPr lang="en-US" dirty="0"/>
              <a:t>          2 Monitors (maestro, drum set)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FF866A8-CE7F-5791-022D-8A41903E52A9}"/>
              </a:ext>
            </a:extLst>
          </p:cNvPr>
          <p:cNvSpPr/>
          <p:nvPr/>
        </p:nvSpPr>
        <p:spPr>
          <a:xfrm>
            <a:off x="6863281" y="3178766"/>
            <a:ext cx="304800" cy="25224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4189EC2-8391-9A6E-DC9B-371C8D625184}"/>
              </a:ext>
            </a:extLst>
          </p:cNvPr>
          <p:cNvSpPr/>
          <p:nvPr/>
        </p:nvSpPr>
        <p:spPr>
          <a:xfrm>
            <a:off x="6278694" y="3178766"/>
            <a:ext cx="304800" cy="25224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130089-452E-3D99-16B9-BBA3DC4DDCE9}"/>
              </a:ext>
            </a:extLst>
          </p:cNvPr>
          <p:cNvSpPr/>
          <p:nvPr/>
        </p:nvSpPr>
        <p:spPr>
          <a:xfrm>
            <a:off x="5676052" y="3168258"/>
            <a:ext cx="304800" cy="25224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711C97F-FF60-A34C-68CF-3BD46F712B20}"/>
              </a:ext>
            </a:extLst>
          </p:cNvPr>
          <p:cNvSpPr/>
          <p:nvPr/>
        </p:nvSpPr>
        <p:spPr>
          <a:xfrm>
            <a:off x="5980852" y="2679972"/>
            <a:ext cx="304800" cy="252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0E06729-0D11-8F0E-2256-6EB60EBEB6FA}"/>
              </a:ext>
            </a:extLst>
          </p:cNvPr>
          <p:cNvSpPr/>
          <p:nvPr/>
        </p:nvSpPr>
        <p:spPr>
          <a:xfrm>
            <a:off x="5427086" y="2673599"/>
            <a:ext cx="304800" cy="252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3A2B87-9191-FA9B-01F7-854789078F29}"/>
              </a:ext>
            </a:extLst>
          </p:cNvPr>
          <p:cNvSpPr/>
          <p:nvPr/>
        </p:nvSpPr>
        <p:spPr>
          <a:xfrm>
            <a:off x="6534618" y="2673598"/>
            <a:ext cx="304800" cy="25224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046B5C3-ACAF-2288-792C-BF9FC6EA3022}"/>
              </a:ext>
            </a:extLst>
          </p:cNvPr>
          <p:cNvSpPr/>
          <p:nvPr/>
        </p:nvSpPr>
        <p:spPr>
          <a:xfrm>
            <a:off x="4692490" y="2585696"/>
            <a:ext cx="712567" cy="41379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Bass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1364993-E72A-C16B-E1DF-A9DBD23D72BE}"/>
              </a:ext>
            </a:extLst>
          </p:cNvPr>
          <p:cNvSpPr/>
          <p:nvPr/>
        </p:nvSpPr>
        <p:spPr>
          <a:xfrm rot="20174586">
            <a:off x="3768368" y="3093209"/>
            <a:ext cx="778398" cy="50596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Drum Set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A15A4FA-A2EB-FE11-131C-8B78812ADB69}"/>
              </a:ext>
            </a:extLst>
          </p:cNvPr>
          <p:cNvSpPr/>
          <p:nvPr/>
        </p:nvSpPr>
        <p:spPr>
          <a:xfrm>
            <a:off x="3587634" y="2531531"/>
            <a:ext cx="985928" cy="32075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piano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FE11889-90EB-9FEE-BE84-48F09531C261}"/>
              </a:ext>
            </a:extLst>
          </p:cNvPr>
          <p:cNvSpPr/>
          <p:nvPr/>
        </p:nvSpPr>
        <p:spPr>
          <a:xfrm>
            <a:off x="2046299" y="1366345"/>
            <a:ext cx="6578605" cy="521313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12A3EE42-D233-EAB4-A022-E05C44355846}"/>
              </a:ext>
            </a:extLst>
          </p:cNvPr>
          <p:cNvSpPr/>
          <p:nvPr/>
        </p:nvSpPr>
        <p:spPr>
          <a:xfrm rot="14904048">
            <a:off x="5175507" y="3354556"/>
            <a:ext cx="304800" cy="252249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BF629638-8C94-34B4-1660-DA66C9299D1E}"/>
              </a:ext>
            </a:extLst>
          </p:cNvPr>
          <p:cNvSpPr/>
          <p:nvPr/>
        </p:nvSpPr>
        <p:spPr>
          <a:xfrm rot="9989210">
            <a:off x="4355081" y="2873363"/>
            <a:ext cx="304800" cy="252249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27FC1218-8C08-3085-6522-4F3A65884221}"/>
              </a:ext>
            </a:extLst>
          </p:cNvPr>
          <p:cNvSpPr/>
          <p:nvPr/>
        </p:nvSpPr>
        <p:spPr>
          <a:xfrm>
            <a:off x="8879370" y="4845510"/>
            <a:ext cx="304800" cy="252249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4B7159C-E2CB-514D-11A2-75A614610D01}"/>
              </a:ext>
            </a:extLst>
          </p:cNvPr>
          <p:cNvSpPr/>
          <p:nvPr/>
        </p:nvSpPr>
        <p:spPr>
          <a:xfrm rot="5400000">
            <a:off x="5033144" y="1155970"/>
            <a:ext cx="787883" cy="193984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6FC279-B336-7E9A-90DF-03D654C1174E}"/>
              </a:ext>
            </a:extLst>
          </p:cNvPr>
          <p:cNvSpPr txBox="1"/>
          <p:nvPr/>
        </p:nvSpPr>
        <p:spPr>
          <a:xfrm>
            <a:off x="4534589" y="1712559"/>
            <a:ext cx="7981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Grand</a:t>
            </a:r>
          </a:p>
          <a:p>
            <a:r>
              <a:rPr lang="en-US" dirty="0"/>
              <a:t>Piano</a:t>
            </a:r>
          </a:p>
        </p:txBody>
      </p:sp>
    </p:spTree>
    <p:extLst>
      <p:ext uri="{BB962C8B-B14F-4D97-AF65-F5344CB8AC3E}">
        <p14:creationId xmlns:p14="http://schemas.microsoft.com/office/powerpoint/2010/main" val="3554014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89</Words>
  <Application>Microsoft Macintosh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Holidivas LBB setup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CHAD MCGILL</dc:creator>
  <cp:lastModifiedBy>Tidewater Winds</cp:lastModifiedBy>
  <cp:revision>4</cp:revision>
  <cp:lastPrinted>2026-01-26T18:16:09Z</cp:lastPrinted>
  <dcterms:created xsi:type="dcterms:W3CDTF">2024-12-16T23:02:11Z</dcterms:created>
  <dcterms:modified xsi:type="dcterms:W3CDTF">2026-01-26T18:16:18Z</dcterms:modified>
</cp:coreProperties>
</file>