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media/image2.jpeg" ContentType="image/jpeg"/>
  <Override PartName="/ppt/theme/theme2.xml" ContentType="application/vnd.openxmlformats-officedocument.theme+xml"/>
  <Override PartName="/ppt/notesSlides/notesSlide1.xml" ContentType="application/vnd.openxmlformats-officedocument.presentationml.notesSlide+xml"/>
  <Override PartName="/ppt/media/image3.jpeg" ContentType="image/jpeg"/>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535353"/>
        </a:solidFill>
        <a:effectLst/>
        <a:uFillTx/>
        <a:latin typeface="+mn-lt"/>
        <a:ea typeface="+mn-ea"/>
        <a:cs typeface="+mn-cs"/>
        <a:sym typeface="Gill Sans Light"/>
      </a:defRPr>
    </a:lvl1pPr>
    <a:lvl2pPr marL="0" marR="0" indent="34290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535353"/>
        </a:solidFill>
        <a:effectLst/>
        <a:uFillTx/>
        <a:latin typeface="+mn-lt"/>
        <a:ea typeface="+mn-ea"/>
        <a:cs typeface="+mn-cs"/>
        <a:sym typeface="Gill Sans Light"/>
      </a:defRPr>
    </a:lvl2pPr>
    <a:lvl3pPr marL="0" marR="0" indent="68580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535353"/>
        </a:solidFill>
        <a:effectLst/>
        <a:uFillTx/>
        <a:latin typeface="+mn-lt"/>
        <a:ea typeface="+mn-ea"/>
        <a:cs typeface="+mn-cs"/>
        <a:sym typeface="Gill Sans Light"/>
      </a:defRPr>
    </a:lvl3pPr>
    <a:lvl4pPr marL="0" marR="0" indent="102870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535353"/>
        </a:solidFill>
        <a:effectLst/>
        <a:uFillTx/>
        <a:latin typeface="+mn-lt"/>
        <a:ea typeface="+mn-ea"/>
        <a:cs typeface="+mn-cs"/>
        <a:sym typeface="Gill Sans Light"/>
      </a:defRPr>
    </a:lvl4pPr>
    <a:lvl5pPr marL="0" marR="0" indent="137160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535353"/>
        </a:solidFill>
        <a:effectLst/>
        <a:uFillTx/>
        <a:latin typeface="+mn-lt"/>
        <a:ea typeface="+mn-ea"/>
        <a:cs typeface="+mn-cs"/>
        <a:sym typeface="Gill Sans Light"/>
      </a:defRPr>
    </a:lvl5pPr>
    <a:lvl6pPr marL="0" marR="0" indent="171450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535353"/>
        </a:solidFill>
        <a:effectLst/>
        <a:uFillTx/>
        <a:latin typeface="+mn-lt"/>
        <a:ea typeface="+mn-ea"/>
        <a:cs typeface="+mn-cs"/>
        <a:sym typeface="Gill Sans Light"/>
      </a:defRPr>
    </a:lvl6pPr>
    <a:lvl7pPr marL="0" marR="0" indent="205740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535353"/>
        </a:solidFill>
        <a:effectLst/>
        <a:uFillTx/>
        <a:latin typeface="+mn-lt"/>
        <a:ea typeface="+mn-ea"/>
        <a:cs typeface="+mn-cs"/>
        <a:sym typeface="Gill Sans Light"/>
      </a:defRPr>
    </a:lvl7pPr>
    <a:lvl8pPr marL="0" marR="0" indent="240030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535353"/>
        </a:solidFill>
        <a:effectLst/>
        <a:uFillTx/>
        <a:latin typeface="+mn-lt"/>
        <a:ea typeface="+mn-ea"/>
        <a:cs typeface="+mn-cs"/>
        <a:sym typeface="Gill Sans Light"/>
      </a:defRPr>
    </a:lvl8pPr>
    <a:lvl9pPr marL="0" marR="0" indent="274320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535353"/>
        </a:solidFill>
        <a:effectLst/>
        <a:uFillTx/>
        <a:latin typeface="+mn-lt"/>
        <a:ea typeface="+mn-ea"/>
        <a:cs typeface="+mn-cs"/>
        <a:sym typeface="Gill Sans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8F44A2F1-9E1F-4B54-A3A2-5F16C0AD49E2}" styleName="">
    <a:tblBg/>
    <a:wholeTbl>
      <a:tcTxStyle b="off" i="off">
        <a:fontRef idx="minor">
          <a:srgbClr val="5F7579"/>
        </a:fontRef>
        <a:srgbClr val="5F7579"/>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b="def" i="def"/>
      <a:tcStyle>
        <a:tcBdr/>
        <a:fill>
          <a:solidFill>
            <a:srgbClr val="000000">
              <a:alpha val="5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AB1803"/>
          </a:solidFill>
        </a:fill>
      </a:tcStyle>
    </a:firstCol>
    <a:la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808785"/>
          </a:solidFill>
        </a:fill>
      </a:tcStyle>
    </a:lastRow>
    <a:fir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808785"/>
          </a:solidFill>
        </a:fill>
      </a:tcStyle>
    </a:firstRow>
  </a:tblStyle>
  <a:tblStyle styleId="{C7B018BB-80A7-4F77-B60F-C8B233D01FF8}" styleName="">
    <a:tblBg/>
    <a:wholeTbl>
      <a:tcTxStyle b="def" i="de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n" i="de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def" i="de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de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def" i="def">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b="def" i="def"/>
      <a:tcStyle>
        <a:tcBdr/>
        <a:fill>
          <a:solidFill>
            <a:srgbClr val="C3C2C2"/>
          </a:solidFill>
        </a:fill>
      </a:tcStyle>
    </a:band2H>
    <a:firstCol>
      <a:tcTxStyle b="on" i="de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de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de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def" i="def">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b="def" i="def"/>
      <a:tcStyle>
        <a:tcBdr/>
        <a:fill>
          <a:solidFill>
            <a:srgbClr val="DCE5E6"/>
          </a:solidFill>
        </a:fill>
      </a:tcStyle>
    </a:band2H>
    <a:firstCol>
      <a:tcTxStyle b="on" i="de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de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de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def" i="def">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b="def" i="def"/>
      <a:tcStyle>
        <a:tcBdr/>
        <a:fill>
          <a:solidFill>
            <a:srgbClr val="DEDEDF"/>
          </a:solidFill>
        </a:fill>
      </a:tcStyle>
    </a:band2H>
    <a:firstCol>
      <a:tcTxStyle b="on" i="de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de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de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def" i="def">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de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de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de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4C3C2611-4C71-4FC5-86AE-919BDF0F9419}" styleName="">
    <a:tblBg/>
    <a:wholeTbl>
      <a:tcTxStyle b="def" i="de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de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def" i="de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de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78" name="Shape 178"/>
          <p:cNvSpPr/>
          <p:nvPr>
            <p:ph type="sldImg"/>
          </p:nvPr>
        </p:nvSpPr>
        <p:spPr>
          <a:xfrm>
            <a:off x="1143000" y="685800"/>
            <a:ext cx="4572000" cy="3429000"/>
          </a:xfrm>
          <a:prstGeom prst="rect">
            <a:avLst/>
          </a:prstGeom>
        </p:spPr>
        <p:txBody>
          <a:bodyPr/>
          <a:lstStyle/>
          <a:p>
            <a:pPr/>
          </a:p>
        </p:txBody>
      </p:sp>
      <p:sp>
        <p:nvSpPr>
          <p:cNvPr id="179" name="Shape 179"/>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584200" latinLnBrk="0">
      <a:defRPr sz="2200">
        <a:latin typeface="Lucida Grande"/>
        <a:ea typeface="Lucida Grande"/>
        <a:cs typeface="Lucida Grande"/>
        <a:sym typeface="Lucida Grande"/>
      </a:defRPr>
    </a:lvl1pPr>
    <a:lvl2pPr indent="228600" defTabSz="584200" latinLnBrk="0">
      <a:defRPr sz="2200">
        <a:latin typeface="Lucida Grande"/>
        <a:ea typeface="Lucida Grande"/>
        <a:cs typeface="Lucida Grande"/>
        <a:sym typeface="Lucida Grande"/>
      </a:defRPr>
    </a:lvl2pPr>
    <a:lvl3pPr indent="457200" defTabSz="584200" latinLnBrk="0">
      <a:defRPr sz="2200">
        <a:latin typeface="Lucida Grande"/>
        <a:ea typeface="Lucida Grande"/>
        <a:cs typeface="Lucida Grande"/>
        <a:sym typeface="Lucida Grande"/>
      </a:defRPr>
    </a:lvl3pPr>
    <a:lvl4pPr indent="685800" defTabSz="584200" latinLnBrk="0">
      <a:defRPr sz="2200">
        <a:latin typeface="Lucida Grande"/>
        <a:ea typeface="Lucida Grande"/>
        <a:cs typeface="Lucida Grande"/>
        <a:sym typeface="Lucida Grande"/>
      </a:defRPr>
    </a:lvl4pPr>
    <a:lvl5pPr indent="914400" defTabSz="584200" latinLnBrk="0">
      <a:defRPr sz="2200">
        <a:latin typeface="Lucida Grande"/>
        <a:ea typeface="Lucida Grande"/>
        <a:cs typeface="Lucida Grande"/>
        <a:sym typeface="Lucida Grande"/>
      </a:defRPr>
    </a:lvl5pPr>
    <a:lvl6pPr indent="1143000" defTabSz="584200" latinLnBrk="0">
      <a:defRPr sz="2200">
        <a:latin typeface="Lucida Grande"/>
        <a:ea typeface="Lucida Grande"/>
        <a:cs typeface="Lucida Grande"/>
        <a:sym typeface="Lucida Grande"/>
      </a:defRPr>
    </a:lvl6pPr>
    <a:lvl7pPr indent="1371600" defTabSz="584200" latinLnBrk="0">
      <a:defRPr sz="2200">
        <a:latin typeface="Lucida Grande"/>
        <a:ea typeface="Lucida Grande"/>
        <a:cs typeface="Lucida Grande"/>
        <a:sym typeface="Lucida Grande"/>
      </a:defRPr>
    </a:lvl7pPr>
    <a:lvl8pPr indent="1600200" defTabSz="584200" latinLnBrk="0">
      <a:defRPr sz="2200">
        <a:latin typeface="Lucida Grande"/>
        <a:ea typeface="Lucida Grande"/>
        <a:cs typeface="Lucida Grande"/>
        <a:sym typeface="Lucida Grande"/>
      </a:defRPr>
    </a:lvl8pPr>
    <a:lvl9pPr indent="1828800" defTabSz="584200" latinLnBrk="0">
      <a:defRPr sz="2200">
        <a:latin typeface="Lucida Grande"/>
        <a:ea typeface="Lucida Grande"/>
        <a:cs typeface="Lucida Grande"/>
        <a:sym typeface="Lucida Grande"/>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10.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11.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12.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_rels/notesSlide13.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_rels/notesSlide14.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s>

</file>

<file path=ppt/notesSlides/_rels/notesSlide15.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7.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8.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_rels/notesSlide9.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9" name="Shape 189"/>
          <p:cNvSpPr/>
          <p:nvPr>
            <p:ph type="sldImg"/>
          </p:nvPr>
        </p:nvSpPr>
        <p:spPr>
          <a:prstGeom prst="rect">
            <a:avLst/>
          </a:prstGeom>
        </p:spPr>
        <p:txBody>
          <a:bodyPr/>
          <a:lstStyle/>
          <a:p>
            <a:pPr/>
          </a:p>
        </p:txBody>
      </p:sp>
      <p:sp>
        <p:nvSpPr>
          <p:cNvPr id="190" name="Shape 190"/>
          <p:cNvSpPr/>
          <p:nvPr>
            <p:ph type="body" sz="quarter" idx="1"/>
          </p:nvPr>
        </p:nvSpPr>
        <p:spPr>
          <a:prstGeom prst="rect">
            <a:avLst/>
          </a:prstGeom>
        </p:spPr>
        <p:txBody>
          <a:bodyPr/>
          <a:lstStyle>
            <a:lvl1pPr marL="176463" indent="-176463">
              <a:buClr>
                <a:srgbClr val="535353"/>
              </a:buClr>
              <a:buSzPct val="82000"/>
              <a:buChar char="•"/>
            </a:lvl1pPr>
          </a:lstStyle>
          <a:p>
            <a:pPr/>
            <a:r>
              <a:t>All successful businesses start with an idea</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4" name="Shape 264"/>
          <p:cNvSpPr/>
          <p:nvPr>
            <p:ph type="sldImg"/>
          </p:nvPr>
        </p:nvSpPr>
        <p:spPr>
          <a:prstGeom prst="rect">
            <a:avLst/>
          </a:prstGeom>
        </p:spPr>
        <p:txBody>
          <a:bodyPr/>
          <a:lstStyle/>
          <a:p>
            <a:pPr/>
          </a:p>
        </p:txBody>
      </p:sp>
      <p:sp>
        <p:nvSpPr>
          <p:cNvPr id="265" name="Shape 265"/>
          <p:cNvSpPr/>
          <p:nvPr>
            <p:ph type="body" sz="quarter" idx="1"/>
          </p:nvPr>
        </p:nvSpPr>
        <p:spPr>
          <a:prstGeom prst="rect">
            <a:avLst/>
          </a:prstGeom>
        </p:spPr>
        <p:txBody>
          <a:bodyPr/>
          <a:lstStyle>
            <a:lvl1pPr marL="176463" indent="-176463">
              <a:buClr>
                <a:srgbClr val="535353"/>
              </a:buClr>
              <a:buSzPct val="82000"/>
              <a:buChar char="•"/>
            </a:lvl1pPr>
          </a:lstStyle>
          <a:p>
            <a:pPr/>
            <a:r>
              <a:t>Explain where the profits go and who pays what in tax</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1" name="Shape 271"/>
          <p:cNvSpPr/>
          <p:nvPr>
            <p:ph type="sldImg"/>
          </p:nvPr>
        </p:nvSpPr>
        <p:spPr>
          <a:prstGeom prst="rect">
            <a:avLst/>
          </a:prstGeom>
        </p:spPr>
        <p:txBody>
          <a:bodyPr/>
          <a:lstStyle/>
          <a:p>
            <a:pPr/>
          </a:p>
        </p:txBody>
      </p:sp>
      <p:sp>
        <p:nvSpPr>
          <p:cNvPr id="272" name="Shape 272"/>
          <p:cNvSpPr/>
          <p:nvPr>
            <p:ph type="body" sz="quarter" idx="1"/>
          </p:nvPr>
        </p:nvSpPr>
        <p:spPr>
          <a:prstGeom prst="rect">
            <a:avLst/>
          </a:prstGeom>
        </p:spPr>
        <p:txBody>
          <a:bodyPr/>
          <a:lstStyle>
            <a:lvl1pPr marL="176463" indent="-176463">
              <a:buClr>
                <a:srgbClr val="535353"/>
              </a:buClr>
              <a:buSzPct val="82000"/>
              <a:buChar char="•"/>
            </a:lvl1pPr>
          </a:lstStyle>
          <a:p>
            <a:pPr/>
            <a:r>
              <a:t>VAT explanation</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8" name="Shape 278"/>
          <p:cNvSpPr/>
          <p:nvPr>
            <p:ph type="sldImg"/>
          </p:nvPr>
        </p:nvSpPr>
        <p:spPr>
          <a:prstGeom prst="rect">
            <a:avLst/>
          </a:prstGeom>
        </p:spPr>
        <p:txBody>
          <a:bodyPr/>
          <a:lstStyle/>
          <a:p>
            <a:pPr/>
          </a:p>
        </p:txBody>
      </p:sp>
      <p:sp>
        <p:nvSpPr>
          <p:cNvPr id="279" name="Shape 279"/>
          <p:cNvSpPr/>
          <p:nvPr>
            <p:ph type="body" sz="quarter" idx="1"/>
          </p:nvPr>
        </p:nvSpPr>
        <p:spPr>
          <a:prstGeom prst="rect">
            <a:avLst/>
          </a:prstGeom>
        </p:spPr>
        <p:txBody>
          <a:bodyPr/>
          <a:lstStyle>
            <a:lvl1pPr marL="176463" indent="-176463">
              <a:buClr>
                <a:srgbClr val="535353"/>
              </a:buClr>
              <a:buSzPct val="82000"/>
              <a:buChar char="•"/>
            </a:lvl1pPr>
          </a:lstStyle>
          <a:p>
            <a:pPr/>
            <a:r>
              <a:t>Registering with HMRC (Her Majesty’s Revenue and Customers) for tax purposes.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5" name="Shape 285"/>
          <p:cNvSpPr/>
          <p:nvPr>
            <p:ph type="sldImg"/>
          </p:nvPr>
        </p:nvSpPr>
        <p:spPr>
          <a:prstGeom prst="rect">
            <a:avLst/>
          </a:prstGeom>
        </p:spPr>
        <p:txBody>
          <a:bodyPr/>
          <a:lstStyle/>
          <a:p>
            <a:pPr/>
          </a:p>
        </p:txBody>
      </p:sp>
      <p:sp>
        <p:nvSpPr>
          <p:cNvPr id="286" name="Shape 286"/>
          <p:cNvSpPr/>
          <p:nvPr>
            <p:ph type="body" sz="quarter" idx="1"/>
          </p:nvPr>
        </p:nvSpPr>
        <p:spPr>
          <a:prstGeom prst="rect">
            <a:avLst/>
          </a:prstGeom>
        </p:spPr>
        <p:txBody>
          <a:bodyPr/>
          <a:lstStyle>
            <a:lvl1pPr marL="176463" indent="-176463">
              <a:buClr>
                <a:srgbClr val="535353"/>
              </a:buClr>
              <a:buSzPct val="82000"/>
              <a:buChar char="•"/>
            </a:lvl1pPr>
          </a:lstStyle>
          <a:p>
            <a:pPr/>
            <a:r>
              <a:t>Managing accounts - explain who does what. Accountancy Financial education and employability skills will be anything from £600 per year upwards.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2" name="Shape 292"/>
          <p:cNvSpPr/>
          <p:nvPr>
            <p:ph type="sldImg"/>
          </p:nvPr>
        </p:nvSpPr>
        <p:spPr>
          <a:prstGeom prst="rect">
            <a:avLst/>
          </a:prstGeom>
        </p:spPr>
        <p:txBody>
          <a:bodyPr/>
          <a:lstStyle/>
          <a:p>
            <a:pPr/>
          </a:p>
        </p:txBody>
      </p:sp>
      <p:sp>
        <p:nvSpPr>
          <p:cNvPr id="293" name="Shape 293"/>
          <p:cNvSpPr/>
          <p:nvPr>
            <p:ph type="body" sz="quarter" idx="1"/>
          </p:nvPr>
        </p:nvSpPr>
        <p:spPr>
          <a:prstGeom prst="rect">
            <a:avLst/>
          </a:prstGeom>
        </p:spPr>
        <p:txBody>
          <a:bodyPr/>
          <a:lstStyle/>
          <a:p>
            <a:pPr marL="176463" indent="-176463">
              <a:buClr>
                <a:srgbClr val="535353"/>
              </a:buClr>
              <a:buSzPct val="82000"/>
              <a:buChar char="•"/>
            </a:pPr>
            <a:r>
              <a:t>Benefits of each structure</a:t>
            </a:r>
          </a:p>
          <a:p>
            <a:pPr marL="176463" indent="-176463">
              <a:buClr>
                <a:srgbClr val="535353"/>
              </a:buClr>
              <a:buSzPct val="82000"/>
              <a:buChar char="•"/>
            </a:pPr>
            <a:r>
              <a:t>Corporation tax is 20% but then you have to pay income tax on a salary if you draw one.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9" name="Shape 299"/>
          <p:cNvSpPr/>
          <p:nvPr>
            <p:ph type="sldImg"/>
          </p:nvPr>
        </p:nvSpPr>
        <p:spPr>
          <a:prstGeom prst="rect">
            <a:avLst/>
          </a:prstGeom>
        </p:spPr>
        <p:txBody>
          <a:bodyPr/>
          <a:lstStyle/>
          <a:p>
            <a:pPr/>
          </a:p>
        </p:txBody>
      </p:sp>
      <p:sp>
        <p:nvSpPr>
          <p:cNvPr id="300" name="Shape 300"/>
          <p:cNvSpPr/>
          <p:nvPr>
            <p:ph type="body" sz="quarter" idx="1"/>
          </p:nvPr>
        </p:nvSpPr>
        <p:spPr>
          <a:prstGeom prst="rect">
            <a:avLst/>
          </a:prstGeom>
        </p:spPr>
        <p:txBody>
          <a:bodyPr/>
          <a:lstStyle/>
          <a:p>
            <a:pPr/>
            <a:r>
              <a:t>The shortcomings of each structure</a:t>
            </a:r>
          </a:p>
          <a:p>
            <a:pPr/>
            <a:r>
              <a:t>Encourage students to look at the pros and cons or each.</a:t>
            </a:r>
          </a:p>
          <a:p>
            <a:pPr/>
            <a:r>
              <a:t>It is possible to move from one structure to another.</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3" name="Shape 203"/>
          <p:cNvSpPr/>
          <p:nvPr>
            <p:ph type="sldImg"/>
          </p:nvPr>
        </p:nvSpPr>
        <p:spPr>
          <a:prstGeom prst="rect">
            <a:avLst/>
          </a:prstGeom>
        </p:spPr>
        <p:txBody>
          <a:bodyPr/>
          <a:lstStyle/>
          <a:p>
            <a:pPr/>
          </a:p>
        </p:txBody>
      </p:sp>
      <p:sp>
        <p:nvSpPr>
          <p:cNvPr id="204" name="Shape 204"/>
          <p:cNvSpPr/>
          <p:nvPr>
            <p:ph type="body" sz="quarter" idx="1"/>
          </p:nvPr>
        </p:nvSpPr>
        <p:spPr>
          <a:prstGeom prst="rect">
            <a:avLst/>
          </a:prstGeom>
        </p:spPr>
        <p:txBody>
          <a:bodyPr/>
          <a:lstStyle/>
          <a:p>
            <a:pPr marL="176463" indent="-176463">
              <a:buClr>
                <a:srgbClr val="535353"/>
              </a:buClr>
              <a:buSzPct val="82000"/>
              <a:buChar char="•"/>
            </a:pPr>
            <a:r>
              <a:t>Once you have the idea get some experience - might save you costly mistakes.</a:t>
            </a:r>
          </a:p>
          <a:p>
            <a:pPr marL="176463" indent="-176463">
              <a:buClr>
                <a:srgbClr val="535353"/>
              </a:buClr>
              <a:buSzPct val="82000"/>
              <a:buChar char="•"/>
            </a:pPr>
            <a:r>
              <a:t>Know who your target market is and who your competitors are.</a:t>
            </a:r>
          </a:p>
          <a:p>
            <a:pPr marL="176463" indent="-176463">
              <a:buClr>
                <a:srgbClr val="535353"/>
              </a:buClr>
              <a:buSzPct val="82000"/>
              <a:buChar char="•"/>
            </a:pPr>
            <a:r>
              <a:t>Write a business plan - you can get help with this.</a:t>
            </a:r>
          </a:p>
          <a:p>
            <a:pPr marL="176463" indent="-176463">
              <a:buClr>
                <a:srgbClr val="535353"/>
              </a:buClr>
              <a:buSzPct val="82000"/>
              <a:buChar char="•"/>
            </a:pPr>
            <a:r>
              <a:t>Nurture your business - don’t rush it and don’t over extend when it starts to do well. </a:t>
            </a:r>
          </a:p>
          <a:p>
            <a:pPr marL="176463" indent="-176463">
              <a:buClr>
                <a:srgbClr val="535353"/>
              </a:buClr>
              <a:buSzPct val="82000"/>
              <a:buChar char="•"/>
            </a:pPr>
            <a:r>
              <a:t>Explain the different company structures</a:t>
            </a:r>
          </a:p>
          <a:p>
            <a:pPr marL="176463" indent="-176463">
              <a:buClr>
                <a:srgbClr val="535353"/>
              </a:buClr>
              <a:buSzPct val="82000"/>
              <a:buChar char="•"/>
            </a:pPr>
            <a:r>
              <a:t>Sole trader</a:t>
            </a:r>
          </a:p>
          <a:p>
            <a:pPr marL="176463" indent="-176463">
              <a:buClr>
                <a:srgbClr val="535353"/>
              </a:buClr>
              <a:buSzPct val="82000"/>
              <a:buChar char="•"/>
            </a:pPr>
            <a:r>
              <a:t>Partnership</a:t>
            </a:r>
          </a:p>
          <a:p>
            <a:pPr marL="176463" indent="-176463">
              <a:buClr>
                <a:srgbClr val="535353"/>
              </a:buClr>
              <a:buSzPct val="82000"/>
              <a:buChar char="•"/>
            </a:pPr>
            <a:r>
              <a:t>Limited company - will explain these structures later</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0" name="Shape 210"/>
          <p:cNvSpPr/>
          <p:nvPr>
            <p:ph type="sldImg"/>
          </p:nvPr>
        </p:nvSpPr>
        <p:spPr>
          <a:prstGeom prst="rect">
            <a:avLst/>
          </a:prstGeom>
        </p:spPr>
        <p:txBody>
          <a:bodyPr/>
          <a:lstStyle/>
          <a:p>
            <a:pPr/>
          </a:p>
        </p:txBody>
      </p:sp>
      <p:sp>
        <p:nvSpPr>
          <p:cNvPr id="211" name="Shape 211"/>
          <p:cNvSpPr/>
          <p:nvPr>
            <p:ph type="body" sz="quarter" idx="1"/>
          </p:nvPr>
        </p:nvSpPr>
        <p:spPr>
          <a:prstGeom prst="rect">
            <a:avLst/>
          </a:prstGeom>
        </p:spPr>
        <p:txBody>
          <a:bodyPr/>
          <a:lstStyle>
            <a:lvl1pPr marL="176463" indent="-176463">
              <a:buClr>
                <a:srgbClr val="535353"/>
              </a:buClr>
              <a:buSzPct val="82000"/>
              <a:buChar char="•"/>
            </a:lvl1pPr>
          </a:lstStyle>
          <a:p>
            <a:pPr/>
            <a:r>
              <a:t>Go through the points which constitute a business plan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8" name="Shape 218"/>
          <p:cNvSpPr/>
          <p:nvPr>
            <p:ph type="sldImg"/>
          </p:nvPr>
        </p:nvSpPr>
        <p:spPr>
          <a:prstGeom prst="rect">
            <a:avLst/>
          </a:prstGeom>
        </p:spPr>
        <p:txBody>
          <a:bodyPr/>
          <a:lstStyle/>
          <a:p>
            <a:pPr/>
          </a:p>
        </p:txBody>
      </p:sp>
      <p:sp>
        <p:nvSpPr>
          <p:cNvPr id="219" name="Shape 219"/>
          <p:cNvSpPr/>
          <p:nvPr>
            <p:ph type="body" sz="quarter" idx="1"/>
          </p:nvPr>
        </p:nvSpPr>
        <p:spPr>
          <a:prstGeom prst="rect">
            <a:avLst/>
          </a:prstGeom>
        </p:spPr>
        <p:txBody>
          <a:bodyPr/>
          <a:lstStyle>
            <a:lvl1pPr marL="176463" indent="-176463">
              <a:buClr>
                <a:srgbClr val="535353"/>
              </a:buClr>
              <a:buSzPct val="82000"/>
              <a:buChar char="•"/>
            </a:lvl1pPr>
          </a:lstStyle>
          <a:p>
            <a:pPr/>
            <a:r>
              <a:t>Get help from the Prince’s trust - aimed specifically at young people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6" name="Shape 226"/>
          <p:cNvSpPr/>
          <p:nvPr>
            <p:ph type="sldImg"/>
          </p:nvPr>
        </p:nvSpPr>
        <p:spPr>
          <a:prstGeom prst="rect">
            <a:avLst/>
          </a:prstGeom>
        </p:spPr>
        <p:txBody>
          <a:bodyPr/>
          <a:lstStyle/>
          <a:p>
            <a:pPr/>
          </a:p>
        </p:txBody>
      </p:sp>
      <p:sp>
        <p:nvSpPr>
          <p:cNvPr id="227" name="Shape 227"/>
          <p:cNvSpPr/>
          <p:nvPr>
            <p:ph type="body" sz="quarter" idx="1"/>
          </p:nvPr>
        </p:nvSpPr>
        <p:spPr>
          <a:prstGeom prst="rect">
            <a:avLst/>
          </a:prstGeom>
        </p:spPr>
        <p:txBody>
          <a:bodyPr/>
          <a:lstStyle>
            <a:lvl1pPr marL="176463" indent="-176463">
              <a:buClr>
                <a:srgbClr val="535353"/>
              </a:buClr>
              <a:buSzPct val="82000"/>
              <a:buChar char="•"/>
            </a:lvl1pPr>
          </a:lstStyle>
          <a:p>
            <a:pPr/>
            <a:r>
              <a:t>Peter Jones enterprise (yes off of Dragon’s Den) - delivered in local colleges.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4" name="Shape 234"/>
          <p:cNvSpPr/>
          <p:nvPr>
            <p:ph type="sldImg"/>
          </p:nvPr>
        </p:nvSpPr>
        <p:spPr>
          <a:prstGeom prst="rect">
            <a:avLst/>
          </a:prstGeom>
        </p:spPr>
        <p:txBody>
          <a:bodyPr/>
          <a:lstStyle/>
          <a:p>
            <a:pPr/>
          </a:p>
        </p:txBody>
      </p:sp>
      <p:sp>
        <p:nvSpPr>
          <p:cNvPr id="235" name="Shape 235"/>
          <p:cNvSpPr/>
          <p:nvPr>
            <p:ph type="body" sz="quarter" idx="1"/>
          </p:nvPr>
        </p:nvSpPr>
        <p:spPr>
          <a:prstGeom prst="rect">
            <a:avLst/>
          </a:prstGeom>
        </p:spPr>
        <p:txBody>
          <a:bodyPr/>
          <a:lstStyle>
            <a:lvl1pPr marL="176463" indent="-176463">
              <a:buClr>
                <a:srgbClr val="535353"/>
              </a:buClr>
              <a:buSzPct val="82000"/>
              <a:buChar char="•"/>
            </a:lvl1pPr>
          </a:lstStyle>
          <a:p>
            <a:pPr/>
            <a:r>
              <a:t>Enterprise allowance - small grant plus a (relatively) cheap startup loan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2" name="Shape 242"/>
          <p:cNvSpPr/>
          <p:nvPr>
            <p:ph type="sldImg"/>
          </p:nvPr>
        </p:nvSpPr>
        <p:spPr>
          <a:prstGeom prst="rect">
            <a:avLst/>
          </a:prstGeom>
        </p:spPr>
        <p:txBody>
          <a:bodyPr/>
          <a:lstStyle/>
          <a:p>
            <a:pPr/>
          </a:p>
        </p:txBody>
      </p:sp>
      <p:sp>
        <p:nvSpPr>
          <p:cNvPr id="243" name="Shape 243"/>
          <p:cNvSpPr/>
          <p:nvPr>
            <p:ph type="body" sz="quarter" idx="1"/>
          </p:nvPr>
        </p:nvSpPr>
        <p:spPr>
          <a:prstGeom prst="rect">
            <a:avLst/>
          </a:prstGeom>
        </p:spPr>
        <p:txBody>
          <a:bodyPr/>
          <a:lstStyle>
            <a:lvl1pPr marL="176463" indent="-176463">
              <a:buClr>
                <a:srgbClr val="535353"/>
              </a:buClr>
              <a:buSzPct val="82000"/>
              <a:buChar char="•"/>
            </a:lvl1pPr>
          </a:lstStyle>
          <a:p>
            <a:pPr/>
            <a:r>
              <a:t>High street banks and some building societies will give free advice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0" name="Shape 250"/>
          <p:cNvSpPr/>
          <p:nvPr>
            <p:ph type="sldImg"/>
          </p:nvPr>
        </p:nvSpPr>
        <p:spPr>
          <a:prstGeom prst="rect">
            <a:avLst/>
          </a:prstGeom>
        </p:spPr>
        <p:txBody>
          <a:bodyPr/>
          <a:lstStyle/>
          <a:p>
            <a:pPr/>
          </a:p>
        </p:txBody>
      </p:sp>
      <p:sp>
        <p:nvSpPr>
          <p:cNvPr id="251" name="Shape 251"/>
          <p:cNvSpPr/>
          <p:nvPr>
            <p:ph type="body" sz="quarter" idx="1"/>
          </p:nvPr>
        </p:nvSpPr>
        <p:spPr>
          <a:prstGeom prst="rect">
            <a:avLst/>
          </a:prstGeom>
        </p:spPr>
        <p:txBody>
          <a:bodyPr/>
          <a:lstStyle>
            <a:lvl1pPr marL="176463" indent="-176463">
              <a:buClr>
                <a:srgbClr val="535353"/>
              </a:buClr>
              <a:buSzPct val="82000"/>
              <a:buChar char="•"/>
            </a:lvl1pPr>
          </a:lstStyle>
          <a:p>
            <a:pPr/>
            <a:r>
              <a:t>Don’t be too proud to ask for help from family and friends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7" name="Shape 257"/>
          <p:cNvSpPr/>
          <p:nvPr>
            <p:ph type="sldImg"/>
          </p:nvPr>
        </p:nvSpPr>
        <p:spPr>
          <a:prstGeom prst="rect">
            <a:avLst/>
          </a:prstGeom>
        </p:spPr>
        <p:txBody>
          <a:bodyPr/>
          <a:lstStyle/>
          <a:p>
            <a:pPr/>
          </a:p>
        </p:txBody>
      </p:sp>
      <p:sp>
        <p:nvSpPr>
          <p:cNvPr id="258" name="Shape 258"/>
          <p:cNvSpPr/>
          <p:nvPr>
            <p:ph type="body" sz="quarter" idx="1"/>
          </p:nvPr>
        </p:nvSpPr>
        <p:spPr>
          <a:prstGeom prst="rect">
            <a:avLst/>
          </a:prstGeom>
        </p:spPr>
        <p:txBody>
          <a:bodyPr/>
          <a:lstStyle/>
          <a:p>
            <a:pPr marL="176463" indent="-176463">
              <a:buClr>
                <a:srgbClr val="535353"/>
              </a:buClr>
              <a:buSzPct val="82000"/>
              <a:buChar char="•"/>
            </a:pPr>
            <a:r>
              <a:t>Bootstrapping - doing it all yourself - sell stuff to raise money</a:t>
            </a:r>
          </a:p>
          <a:p>
            <a:pPr marL="176463" indent="-176463">
              <a:buClr>
                <a:srgbClr val="535353"/>
              </a:buClr>
              <a:buSzPct val="82000"/>
              <a:buChar char="•"/>
            </a:pPr>
            <a:r>
              <a:t>Micro loans - very small amounts of startup capital - check internet for availability (might be quite high APR)</a:t>
            </a:r>
          </a:p>
          <a:p>
            <a:pPr marL="176463" indent="-176463">
              <a:buClr>
                <a:srgbClr val="535353"/>
              </a:buClr>
              <a:buSzPct val="82000"/>
              <a:buChar char="•"/>
            </a:pPr>
            <a:r>
              <a:t>Angels - people who give you money in return for equity in your company.</a:t>
            </a:r>
          </a:p>
          <a:p>
            <a:pPr marL="176463" indent="-176463">
              <a:buClr>
                <a:srgbClr val="535353"/>
              </a:buClr>
              <a:buSzPct val="82000"/>
              <a:buChar char="•"/>
            </a:pPr>
            <a:r>
              <a:t>Similar to angels but tend to be looking for fast return</a:t>
            </a:r>
          </a:p>
          <a:p>
            <a:pPr marL="176463" indent="-176463">
              <a:buClr>
                <a:srgbClr val="535353"/>
              </a:buClr>
              <a:buSzPct val="82000"/>
              <a:buChar char="•"/>
            </a:pPr>
            <a:r>
              <a:t>Local authorities and businesses interested helping the community</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amp; Subtitle">
    <p:spTree>
      <p:nvGrpSpPr>
        <p:cNvPr id="1" name=""/>
        <p:cNvGrpSpPr/>
        <p:nvPr/>
      </p:nvGrpSpPr>
      <p:grpSpPr>
        <a:xfrm>
          <a:off x="0" y="0"/>
          <a:ext cx="0" cy="0"/>
          <a:chOff x="0" y="0"/>
          <a:chExt cx="0" cy="0"/>
        </a:xfrm>
      </p:grpSpPr>
      <p:sp>
        <p:nvSpPr>
          <p:cNvPr id="11" name="Title Text"/>
          <p:cNvSpPr txBox="1"/>
          <p:nvPr>
            <p:ph type="title"/>
          </p:nvPr>
        </p:nvSpPr>
        <p:spPr>
          <a:xfrm>
            <a:off x="355600" y="2044700"/>
            <a:ext cx="12293600" cy="3238500"/>
          </a:xfrm>
          <a:prstGeom prst="rect">
            <a:avLst/>
          </a:prstGeom>
        </p:spPr>
        <p:txBody>
          <a:bodyPr anchor="b"/>
          <a:lstStyle/>
          <a:p>
            <a:pPr/>
            <a:r>
              <a:t>Title Text</a:t>
            </a:r>
          </a:p>
        </p:txBody>
      </p:sp>
      <p:sp>
        <p:nvSpPr>
          <p:cNvPr id="12" name="Body Level One…"/>
          <p:cNvSpPr txBox="1"/>
          <p:nvPr>
            <p:ph type="body" sz="quarter" idx="1"/>
          </p:nvPr>
        </p:nvSpPr>
        <p:spPr>
          <a:xfrm>
            <a:off x="355600" y="5270500"/>
            <a:ext cx="12293600" cy="1295400"/>
          </a:xfrm>
          <a:prstGeom prst="rect">
            <a:avLst/>
          </a:prstGeom>
        </p:spPr>
        <p:txBody>
          <a:bodyPr anchor="t"/>
          <a:lstStyle>
            <a:lvl1pPr marL="0" indent="0" algn="ctr">
              <a:lnSpc>
                <a:spcPct val="100000"/>
              </a:lnSpc>
              <a:spcBef>
                <a:spcPts val="0"/>
              </a:spcBef>
              <a:buSzTx/>
              <a:buNone/>
              <a:defRPr sz="3800"/>
            </a:lvl1pPr>
            <a:lvl2pPr marL="0" indent="0" algn="ctr">
              <a:lnSpc>
                <a:spcPct val="100000"/>
              </a:lnSpc>
              <a:spcBef>
                <a:spcPts val="0"/>
              </a:spcBef>
              <a:buSzTx/>
              <a:buNone/>
              <a:defRPr sz="3800"/>
            </a:lvl2pPr>
            <a:lvl3pPr marL="0" indent="0" algn="ctr">
              <a:lnSpc>
                <a:spcPct val="100000"/>
              </a:lnSpc>
              <a:spcBef>
                <a:spcPts val="0"/>
              </a:spcBef>
              <a:buSzTx/>
              <a:buNone/>
              <a:defRPr sz="3800"/>
            </a:lvl3pPr>
            <a:lvl4pPr marL="0" indent="0" algn="ctr">
              <a:lnSpc>
                <a:spcPct val="100000"/>
              </a:lnSpc>
              <a:spcBef>
                <a:spcPts val="0"/>
              </a:spcBef>
              <a:buSzTx/>
              <a:buNone/>
              <a:defRPr sz="3800"/>
            </a:lvl4pPr>
            <a:lvl5pPr marL="0" indent="0" algn="ctr">
              <a:lnSpc>
                <a:spcPct val="100000"/>
              </a:lnSpc>
              <a:spcBef>
                <a:spcPts val="0"/>
              </a:spcBef>
              <a:buSzTx/>
              <a:buNone/>
              <a:defRPr sz="38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 Dark">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88" name="Title Text"/>
          <p:cNvSpPr txBox="1"/>
          <p:nvPr>
            <p:ph type="title"/>
          </p:nvPr>
        </p:nvSpPr>
        <p:spPr>
          <a:prstGeom prst="rect">
            <a:avLst/>
          </a:prstGeom>
        </p:spPr>
        <p:txBody>
          <a:bodyPr/>
          <a:lstStyle/>
          <a:p>
            <a:pPr/>
            <a:r>
              <a:t>Title Text</a:t>
            </a:r>
          </a:p>
        </p:txBody>
      </p:sp>
      <p:sp>
        <p:nvSpPr>
          <p:cNvPr id="89" name="Slide Number"/>
          <p:cNvSpPr txBox="1"/>
          <p:nvPr>
            <p:ph type="sldNum" sz="quarter" idx="2"/>
          </p:nvPr>
        </p:nvSpPr>
        <p:spPr>
          <a:prstGeom prst="rect">
            <a:avLst/>
          </a:prstGeom>
        </p:spPr>
        <p:txBody>
          <a:bodyPr/>
          <a:lstStyle>
            <a:lvl1pPr>
              <a:defRPr>
                <a:solidFill>
                  <a:srgbClr val="232323"/>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er">
    <p:spTree>
      <p:nvGrpSpPr>
        <p:cNvPr id="1" name=""/>
        <p:cNvGrpSpPr/>
        <p:nvPr/>
      </p:nvGrpSpPr>
      <p:grpSpPr>
        <a:xfrm>
          <a:off x="0" y="0"/>
          <a:ext cx="0" cy="0"/>
          <a:chOff x="0" y="0"/>
          <a:chExt cx="0" cy="0"/>
        </a:xfrm>
      </p:grpSpPr>
      <p:sp>
        <p:nvSpPr>
          <p:cNvPr id="96" name="Title Text"/>
          <p:cNvSpPr txBox="1"/>
          <p:nvPr>
            <p:ph type="title"/>
          </p:nvPr>
        </p:nvSpPr>
        <p:spPr>
          <a:xfrm>
            <a:off x="355600" y="3225800"/>
            <a:ext cx="12293600" cy="3302000"/>
          </a:xfrm>
          <a:prstGeom prst="rect">
            <a:avLst/>
          </a:prstGeom>
        </p:spPr>
        <p:txBody>
          <a:bodyPr/>
          <a:lstStyle/>
          <a:p>
            <a:pPr/>
            <a:r>
              <a:t>Title Text</a:t>
            </a:r>
          </a:p>
        </p:txBody>
      </p:sp>
      <p:sp>
        <p:nvSpPr>
          <p:cNvPr id="9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p:spTree>
      <p:nvGrpSpPr>
        <p:cNvPr id="1" name=""/>
        <p:cNvGrpSpPr/>
        <p:nvPr/>
      </p:nvGrpSpPr>
      <p:grpSpPr>
        <a:xfrm>
          <a:off x="0" y="0"/>
          <a:ext cx="0" cy="0"/>
          <a:chOff x="0" y="0"/>
          <a:chExt cx="0" cy="0"/>
        </a:xfrm>
      </p:grpSpPr>
      <p:sp>
        <p:nvSpPr>
          <p:cNvPr id="104" name="Image"/>
          <p:cNvSpPr/>
          <p:nvPr>
            <p:ph type="pic" idx="21"/>
          </p:nvPr>
        </p:nvSpPr>
        <p:spPr>
          <a:xfrm>
            <a:off x="1308101" y="520687"/>
            <a:ext cx="10388602" cy="5880853"/>
          </a:xfrm>
          <a:prstGeom prst="rect">
            <a:avLst/>
          </a:prstGeom>
        </p:spPr>
        <p:txBody>
          <a:bodyPr lIns="91439" tIns="45719" rIns="91439" bIns="45719" anchor="t"/>
          <a:lstStyle/>
          <a:p>
            <a:pPr/>
          </a:p>
        </p:txBody>
      </p:sp>
      <p:sp>
        <p:nvSpPr>
          <p:cNvPr id="105" name="Title Text"/>
          <p:cNvSpPr txBox="1"/>
          <p:nvPr>
            <p:ph type="title"/>
          </p:nvPr>
        </p:nvSpPr>
        <p:spPr>
          <a:xfrm>
            <a:off x="355600" y="7416800"/>
            <a:ext cx="12293600" cy="1282700"/>
          </a:xfrm>
          <a:prstGeom prst="rect">
            <a:avLst/>
          </a:prstGeom>
        </p:spPr>
        <p:txBody>
          <a:bodyPr/>
          <a:lstStyle/>
          <a:p>
            <a:pPr/>
            <a:r>
              <a:t>Title Text</a:t>
            </a:r>
          </a:p>
        </p:txBody>
      </p:sp>
      <p:sp>
        <p:nvSpPr>
          <p:cNvPr id="10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 Dark">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3" name="Image"/>
          <p:cNvSpPr/>
          <p:nvPr>
            <p:ph type="pic" idx="21"/>
          </p:nvPr>
        </p:nvSpPr>
        <p:spPr>
          <a:xfrm>
            <a:off x="1308101" y="520687"/>
            <a:ext cx="10388602" cy="5880853"/>
          </a:xfrm>
          <a:prstGeom prst="rect">
            <a:avLst/>
          </a:prstGeom>
        </p:spPr>
        <p:txBody>
          <a:bodyPr lIns="91439" tIns="45719" rIns="91439" bIns="45719" anchor="t"/>
          <a:lstStyle/>
          <a:p>
            <a:pPr/>
          </a:p>
        </p:txBody>
      </p:sp>
      <p:sp>
        <p:nvSpPr>
          <p:cNvPr id="114" name="Title Text"/>
          <p:cNvSpPr txBox="1"/>
          <p:nvPr>
            <p:ph type="title"/>
          </p:nvPr>
        </p:nvSpPr>
        <p:spPr>
          <a:xfrm>
            <a:off x="355600" y="7416800"/>
            <a:ext cx="12293600" cy="1282700"/>
          </a:xfrm>
          <a:prstGeom prst="rect">
            <a:avLst/>
          </a:prstGeom>
        </p:spPr>
        <p:txBody>
          <a:bodyPr/>
          <a:lstStyle/>
          <a:p>
            <a:pPr/>
            <a:r>
              <a:t>Title Text</a:t>
            </a:r>
          </a:p>
        </p:txBody>
      </p:sp>
      <p:sp>
        <p:nvSpPr>
          <p:cNvPr id="115" name="Slide Number"/>
          <p:cNvSpPr txBox="1"/>
          <p:nvPr>
            <p:ph type="sldNum" sz="quarter" idx="2"/>
          </p:nvPr>
        </p:nvSpPr>
        <p:spPr>
          <a:prstGeom prst="rect">
            <a:avLst/>
          </a:prstGeom>
        </p:spPr>
        <p:txBody>
          <a:bodyPr/>
          <a:lstStyle>
            <a:lvl1pPr>
              <a:defRPr>
                <a:solidFill>
                  <a:srgbClr val="232323"/>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spTree>
      <p:nvGrpSpPr>
        <p:cNvPr id="1" name=""/>
        <p:cNvGrpSpPr/>
        <p:nvPr/>
      </p:nvGrpSpPr>
      <p:grpSpPr>
        <a:xfrm>
          <a:off x="0" y="0"/>
          <a:ext cx="0" cy="0"/>
          <a:chOff x="0" y="0"/>
          <a:chExt cx="0" cy="0"/>
        </a:xfrm>
      </p:grpSpPr>
      <p:sp>
        <p:nvSpPr>
          <p:cNvPr id="122" name="Image"/>
          <p:cNvSpPr/>
          <p:nvPr>
            <p:ph type="pic" sz="half" idx="21"/>
          </p:nvPr>
        </p:nvSpPr>
        <p:spPr>
          <a:xfrm>
            <a:off x="7251700" y="800100"/>
            <a:ext cx="4902200" cy="8286637"/>
          </a:xfrm>
          <a:prstGeom prst="rect">
            <a:avLst/>
          </a:prstGeom>
        </p:spPr>
        <p:txBody>
          <a:bodyPr lIns="91439" tIns="45719" rIns="91439" bIns="45719" anchor="t"/>
          <a:lstStyle/>
          <a:p>
            <a:pPr/>
          </a:p>
        </p:txBody>
      </p:sp>
      <p:sp>
        <p:nvSpPr>
          <p:cNvPr id="123" name="Title Text"/>
          <p:cNvSpPr txBox="1"/>
          <p:nvPr>
            <p:ph type="title"/>
          </p:nvPr>
        </p:nvSpPr>
        <p:spPr>
          <a:xfrm>
            <a:off x="355600" y="1384300"/>
            <a:ext cx="5892800" cy="3505200"/>
          </a:xfrm>
          <a:prstGeom prst="rect">
            <a:avLst/>
          </a:prstGeom>
        </p:spPr>
        <p:txBody>
          <a:bodyPr anchor="b"/>
          <a:lstStyle/>
          <a:p>
            <a:pPr/>
            <a:r>
              <a:t>Title Text</a:t>
            </a:r>
          </a:p>
        </p:txBody>
      </p:sp>
      <p:sp>
        <p:nvSpPr>
          <p:cNvPr id="124" name="Body Level One…"/>
          <p:cNvSpPr txBox="1"/>
          <p:nvPr>
            <p:ph type="body" sz="quarter" idx="1"/>
          </p:nvPr>
        </p:nvSpPr>
        <p:spPr>
          <a:xfrm>
            <a:off x="355600" y="4876800"/>
            <a:ext cx="5892800" cy="1295400"/>
          </a:xfrm>
          <a:prstGeom prst="rect">
            <a:avLst/>
          </a:prstGeom>
        </p:spPr>
        <p:txBody>
          <a:bodyPr anchor="t"/>
          <a:lstStyle>
            <a:lvl1pPr marL="0" indent="0" algn="ctr">
              <a:lnSpc>
                <a:spcPct val="100000"/>
              </a:lnSpc>
              <a:spcBef>
                <a:spcPts val="0"/>
              </a:spcBef>
              <a:buSzTx/>
              <a:buNone/>
              <a:defRPr sz="3800"/>
            </a:lvl1pPr>
            <a:lvl2pPr marL="0" indent="0" algn="ctr">
              <a:lnSpc>
                <a:spcPct val="100000"/>
              </a:lnSpc>
              <a:spcBef>
                <a:spcPts val="0"/>
              </a:spcBef>
              <a:buSzTx/>
              <a:buNone/>
              <a:defRPr sz="3800"/>
            </a:lvl2pPr>
            <a:lvl3pPr marL="0" indent="0" algn="ctr">
              <a:lnSpc>
                <a:spcPct val="100000"/>
              </a:lnSpc>
              <a:spcBef>
                <a:spcPts val="0"/>
              </a:spcBef>
              <a:buSzTx/>
              <a:buNone/>
              <a:defRPr sz="3800"/>
            </a:lvl3pPr>
            <a:lvl4pPr marL="0" indent="0" algn="ctr">
              <a:lnSpc>
                <a:spcPct val="100000"/>
              </a:lnSpc>
              <a:spcBef>
                <a:spcPts val="0"/>
              </a:spcBef>
              <a:buSzTx/>
              <a:buNone/>
              <a:defRPr sz="3800"/>
            </a:lvl4pPr>
            <a:lvl5pPr marL="0" indent="0" algn="ctr">
              <a:lnSpc>
                <a:spcPct val="100000"/>
              </a:lnSpc>
              <a:spcBef>
                <a:spcPts val="0"/>
              </a:spcBef>
              <a:buSzTx/>
              <a:buNone/>
              <a:defRPr sz="3800"/>
            </a:lvl5pPr>
          </a:lstStyle>
          <a:p>
            <a:pPr/>
            <a:r>
              <a:t>Body Level One</a:t>
            </a:r>
          </a:p>
          <a:p>
            <a:pPr lvl="1"/>
            <a:r>
              <a:t>Body Level Two</a:t>
            </a:r>
          </a:p>
          <a:p>
            <a:pPr lvl="2"/>
            <a:r>
              <a:t>Body Level Three</a:t>
            </a:r>
          </a:p>
          <a:p>
            <a:pPr lvl="3"/>
            <a:r>
              <a:t>Body Level Four</a:t>
            </a:r>
          </a:p>
          <a:p>
            <a:pPr lvl="4"/>
            <a:r>
              <a:t>Body Level Five</a:t>
            </a:r>
          </a:p>
        </p:txBody>
      </p:sp>
      <p:sp>
        <p:nvSpPr>
          <p:cNvPr id="12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 Dark">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32" name="Image"/>
          <p:cNvSpPr/>
          <p:nvPr>
            <p:ph type="pic" sz="half" idx="21"/>
          </p:nvPr>
        </p:nvSpPr>
        <p:spPr>
          <a:xfrm>
            <a:off x="7251700" y="800100"/>
            <a:ext cx="4902200" cy="8286637"/>
          </a:xfrm>
          <a:prstGeom prst="rect">
            <a:avLst/>
          </a:prstGeom>
        </p:spPr>
        <p:txBody>
          <a:bodyPr lIns="91439" tIns="45719" rIns="91439" bIns="45719" anchor="t"/>
          <a:lstStyle/>
          <a:p>
            <a:pPr/>
          </a:p>
        </p:txBody>
      </p:sp>
      <p:sp>
        <p:nvSpPr>
          <p:cNvPr id="133" name="Title Text"/>
          <p:cNvSpPr txBox="1"/>
          <p:nvPr>
            <p:ph type="title"/>
          </p:nvPr>
        </p:nvSpPr>
        <p:spPr>
          <a:xfrm>
            <a:off x="355600" y="1384300"/>
            <a:ext cx="5892800" cy="3505200"/>
          </a:xfrm>
          <a:prstGeom prst="rect">
            <a:avLst/>
          </a:prstGeom>
        </p:spPr>
        <p:txBody>
          <a:bodyPr anchor="b"/>
          <a:lstStyle/>
          <a:p>
            <a:pPr/>
            <a:r>
              <a:t>Title Text</a:t>
            </a:r>
          </a:p>
        </p:txBody>
      </p:sp>
      <p:sp>
        <p:nvSpPr>
          <p:cNvPr id="134" name="Body Level One…"/>
          <p:cNvSpPr txBox="1"/>
          <p:nvPr>
            <p:ph type="body" sz="quarter" idx="1"/>
          </p:nvPr>
        </p:nvSpPr>
        <p:spPr>
          <a:xfrm>
            <a:off x="355600" y="4876800"/>
            <a:ext cx="5892800" cy="1295400"/>
          </a:xfrm>
          <a:prstGeom prst="rect">
            <a:avLst/>
          </a:prstGeom>
        </p:spPr>
        <p:txBody>
          <a:bodyPr anchor="t"/>
          <a:lstStyle>
            <a:lvl1pPr marL="0" indent="0" algn="ctr">
              <a:lnSpc>
                <a:spcPct val="100000"/>
              </a:lnSpc>
              <a:spcBef>
                <a:spcPts val="0"/>
              </a:spcBef>
              <a:buSzTx/>
              <a:buNone/>
              <a:defRPr sz="3800"/>
            </a:lvl1pPr>
            <a:lvl2pPr marL="0" indent="0" algn="ctr">
              <a:lnSpc>
                <a:spcPct val="100000"/>
              </a:lnSpc>
              <a:spcBef>
                <a:spcPts val="0"/>
              </a:spcBef>
              <a:buSzTx/>
              <a:buNone/>
              <a:defRPr sz="3800"/>
            </a:lvl2pPr>
            <a:lvl3pPr marL="0" indent="0" algn="ctr">
              <a:lnSpc>
                <a:spcPct val="100000"/>
              </a:lnSpc>
              <a:spcBef>
                <a:spcPts val="0"/>
              </a:spcBef>
              <a:buSzTx/>
              <a:buNone/>
              <a:defRPr sz="3800"/>
            </a:lvl3pPr>
            <a:lvl4pPr marL="0" indent="0" algn="ctr">
              <a:lnSpc>
                <a:spcPct val="100000"/>
              </a:lnSpc>
              <a:spcBef>
                <a:spcPts val="0"/>
              </a:spcBef>
              <a:buSzTx/>
              <a:buNone/>
              <a:defRPr sz="3800"/>
            </a:lvl4pPr>
            <a:lvl5pPr marL="0" indent="0" algn="ctr">
              <a:lnSpc>
                <a:spcPct val="100000"/>
              </a:lnSpc>
              <a:spcBef>
                <a:spcPts val="0"/>
              </a:spcBef>
              <a:buSzTx/>
              <a:buNone/>
              <a:defRPr sz="3800"/>
            </a:lvl5pPr>
          </a:lstStyle>
          <a:p>
            <a:pPr/>
            <a:r>
              <a:t>Body Level One</a:t>
            </a:r>
          </a:p>
          <a:p>
            <a:pPr lvl="1"/>
            <a:r>
              <a:t>Body Level Two</a:t>
            </a:r>
          </a:p>
          <a:p>
            <a:pPr lvl="2"/>
            <a:r>
              <a:t>Body Level Three</a:t>
            </a:r>
          </a:p>
          <a:p>
            <a:pPr lvl="3"/>
            <a:r>
              <a:t>Body Level Four</a:t>
            </a:r>
          </a:p>
          <a:p>
            <a:pPr lvl="4"/>
            <a:r>
              <a:t>Body Level Five</a:t>
            </a:r>
          </a:p>
        </p:txBody>
      </p:sp>
      <p:sp>
        <p:nvSpPr>
          <p:cNvPr id="135" name="Slide Number"/>
          <p:cNvSpPr txBox="1"/>
          <p:nvPr>
            <p:ph type="sldNum" sz="quarter" idx="2"/>
          </p:nvPr>
        </p:nvSpPr>
        <p:spPr>
          <a:prstGeom prst="rect">
            <a:avLst/>
          </a:prstGeom>
        </p:spPr>
        <p:txBody>
          <a:bodyPr/>
          <a:lstStyle>
            <a:lvl1pPr>
              <a:defRPr>
                <a:solidFill>
                  <a:srgbClr val="232323"/>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142" name="Image"/>
          <p:cNvSpPr/>
          <p:nvPr>
            <p:ph type="pic" sz="quarter" idx="21"/>
          </p:nvPr>
        </p:nvSpPr>
        <p:spPr>
          <a:xfrm>
            <a:off x="7759700" y="2857500"/>
            <a:ext cx="3873500" cy="6547732"/>
          </a:xfrm>
          <a:prstGeom prst="rect">
            <a:avLst/>
          </a:prstGeom>
        </p:spPr>
        <p:txBody>
          <a:bodyPr lIns="91439" tIns="45719" rIns="91439" bIns="45719" anchor="t"/>
          <a:lstStyle/>
          <a:p>
            <a:pPr/>
          </a:p>
        </p:txBody>
      </p:sp>
      <p:sp>
        <p:nvSpPr>
          <p:cNvPr id="143" name="Title Text"/>
          <p:cNvSpPr txBox="1"/>
          <p:nvPr>
            <p:ph type="title"/>
          </p:nvPr>
        </p:nvSpPr>
        <p:spPr>
          <a:prstGeom prst="rect">
            <a:avLst/>
          </a:prstGeom>
        </p:spPr>
        <p:txBody>
          <a:bodyPr/>
          <a:lstStyle/>
          <a:p>
            <a:pPr/>
            <a:r>
              <a:t>Title Text</a:t>
            </a:r>
          </a:p>
        </p:txBody>
      </p:sp>
      <p:sp>
        <p:nvSpPr>
          <p:cNvPr id="144" name="Body Level One…"/>
          <p:cNvSpPr txBox="1"/>
          <p:nvPr>
            <p:ph type="body" sz="half" idx="1"/>
          </p:nvPr>
        </p:nvSpPr>
        <p:spPr>
          <a:xfrm>
            <a:off x="355600" y="3187700"/>
            <a:ext cx="5892800" cy="5842000"/>
          </a:xfrm>
          <a:prstGeom prst="rect">
            <a:avLst/>
          </a:prstGeom>
        </p:spPr>
        <p:txBody>
          <a:bodyPr/>
          <a:lstStyle>
            <a:lvl1pPr>
              <a:lnSpc>
                <a:spcPct val="100000"/>
              </a:lnSpc>
              <a:defRPr sz="3800">
                <a:solidFill>
                  <a:srgbClr val="535353"/>
                </a:solidFill>
              </a:defRPr>
            </a:lvl1pPr>
            <a:lvl2pPr>
              <a:lnSpc>
                <a:spcPct val="100000"/>
              </a:lnSpc>
              <a:defRPr sz="3800">
                <a:solidFill>
                  <a:srgbClr val="535353"/>
                </a:solidFill>
              </a:defRPr>
            </a:lvl2pPr>
            <a:lvl3pPr>
              <a:lnSpc>
                <a:spcPct val="100000"/>
              </a:lnSpc>
              <a:defRPr sz="3800">
                <a:solidFill>
                  <a:srgbClr val="535353"/>
                </a:solidFill>
              </a:defRPr>
            </a:lvl3pPr>
            <a:lvl4pPr>
              <a:lnSpc>
                <a:spcPct val="100000"/>
              </a:lnSpc>
              <a:defRPr sz="3800">
                <a:solidFill>
                  <a:srgbClr val="535353"/>
                </a:solidFill>
              </a:defRPr>
            </a:lvl4pPr>
            <a:lvl5pPr>
              <a:lnSpc>
                <a:spcPct val="100000"/>
              </a:lnSpc>
              <a:defRPr sz="3800">
                <a:solidFill>
                  <a:srgbClr val="535353"/>
                </a:solidFill>
              </a:defRPr>
            </a:lvl5pPr>
          </a:lstStyle>
          <a:p>
            <a:pPr/>
            <a:r>
              <a:t>Body Level One</a:t>
            </a:r>
          </a:p>
          <a:p>
            <a:pPr lvl="1"/>
            <a:r>
              <a:t>Body Level Two</a:t>
            </a:r>
          </a:p>
          <a:p>
            <a:pPr lvl="2"/>
            <a:r>
              <a:t>Body Level Three</a:t>
            </a:r>
          </a:p>
          <a:p>
            <a:pPr lvl="3"/>
            <a:r>
              <a:t>Body Level Four</a:t>
            </a:r>
          </a:p>
          <a:p>
            <a:pPr lvl="4"/>
            <a:r>
              <a:t>Body Level Five</a:t>
            </a:r>
          </a:p>
        </p:txBody>
      </p:sp>
      <p:sp>
        <p:nvSpPr>
          <p:cNvPr id="14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 Left">
    <p:spTree>
      <p:nvGrpSpPr>
        <p:cNvPr id="1" name=""/>
        <p:cNvGrpSpPr/>
        <p:nvPr/>
      </p:nvGrpSpPr>
      <p:grpSpPr>
        <a:xfrm>
          <a:off x="0" y="0"/>
          <a:ext cx="0" cy="0"/>
          <a:chOff x="0" y="0"/>
          <a:chExt cx="0" cy="0"/>
        </a:xfrm>
      </p:grpSpPr>
      <p:sp>
        <p:nvSpPr>
          <p:cNvPr id="152" name="Title Text"/>
          <p:cNvSpPr txBox="1"/>
          <p:nvPr>
            <p:ph type="title"/>
          </p:nvPr>
        </p:nvSpPr>
        <p:spPr>
          <a:prstGeom prst="rect">
            <a:avLst/>
          </a:prstGeom>
        </p:spPr>
        <p:txBody>
          <a:bodyPr/>
          <a:lstStyle/>
          <a:p>
            <a:pPr/>
            <a:r>
              <a:t>Title Text</a:t>
            </a:r>
          </a:p>
        </p:txBody>
      </p:sp>
      <p:sp>
        <p:nvSpPr>
          <p:cNvPr id="153" name="Body Level One…"/>
          <p:cNvSpPr txBox="1"/>
          <p:nvPr>
            <p:ph type="body" sz="half" idx="1"/>
          </p:nvPr>
        </p:nvSpPr>
        <p:spPr>
          <a:xfrm>
            <a:off x="355600" y="3187700"/>
            <a:ext cx="5892800" cy="5842000"/>
          </a:xfrm>
          <a:prstGeom prst="rect">
            <a:avLst/>
          </a:prstGeom>
        </p:spPr>
        <p:txBody>
          <a:bodyPr/>
          <a:lstStyle>
            <a:lvl1pPr>
              <a:lnSpc>
                <a:spcPct val="100000"/>
              </a:lnSpc>
              <a:defRPr sz="3800">
                <a:solidFill>
                  <a:srgbClr val="535353"/>
                </a:solidFill>
              </a:defRPr>
            </a:lvl1pPr>
            <a:lvl2pPr>
              <a:lnSpc>
                <a:spcPct val="100000"/>
              </a:lnSpc>
              <a:defRPr sz="3800">
                <a:solidFill>
                  <a:srgbClr val="535353"/>
                </a:solidFill>
              </a:defRPr>
            </a:lvl2pPr>
            <a:lvl3pPr>
              <a:lnSpc>
                <a:spcPct val="100000"/>
              </a:lnSpc>
              <a:defRPr sz="3800">
                <a:solidFill>
                  <a:srgbClr val="535353"/>
                </a:solidFill>
              </a:defRPr>
            </a:lvl3pPr>
            <a:lvl4pPr>
              <a:lnSpc>
                <a:spcPct val="100000"/>
              </a:lnSpc>
              <a:defRPr sz="3800">
                <a:solidFill>
                  <a:srgbClr val="535353"/>
                </a:solidFill>
              </a:defRPr>
            </a:lvl4pPr>
            <a:lvl5pPr>
              <a:lnSpc>
                <a:spcPct val="100000"/>
              </a:lnSpc>
              <a:defRPr sz="3800">
                <a:solidFill>
                  <a:srgbClr val="535353"/>
                </a:solidFill>
              </a:defRPr>
            </a:lvl5pPr>
          </a:lstStyle>
          <a:p>
            <a:pPr/>
            <a:r>
              <a:t>Body Level One</a:t>
            </a:r>
          </a:p>
          <a:p>
            <a:pPr lvl="1"/>
            <a:r>
              <a:t>Body Level Two</a:t>
            </a:r>
          </a:p>
          <a:p>
            <a:pPr lvl="2"/>
            <a:r>
              <a:t>Body Level Three</a:t>
            </a:r>
          </a:p>
          <a:p>
            <a:pPr lvl="3"/>
            <a:r>
              <a:t>Body Level Four</a:t>
            </a:r>
          </a:p>
          <a:p>
            <a:pPr lvl="4"/>
            <a:r>
              <a:t>Body Level Five</a:t>
            </a:r>
          </a:p>
        </p:txBody>
      </p:sp>
      <p:sp>
        <p:nvSpPr>
          <p:cNvPr id="15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 Right">
    <p:spTree>
      <p:nvGrpSpPr>
        <p:cNvPr id="1" name=""/>
        <p:cNvGrpSpPr/>
        <p:nvPr/>
      </p:nvGrpSpPr>
      <p:grpSpPr>
        <a:xfrm>
          <a:off x="0" y="0"/>
          <a:ext cx="0" cy="0"/>
          <a:chOff x="0" y="0"/>
          <a:chExt cx="0" cy="0"/>
        </a:xfrm>
      </p:grpSpPr>
      <p:sp>
        <p:nvSpPr>
          <p:cNvPr id="161" name="Title Text"/>
          <p:cNvSpPr txBox="1"/>
          <p:nvPr>
            <p:ph type="title"/>
          </p:nvPr>
        </p:nvSpPr>
        <p:spPr>
          <a:prstGeom prst="rect">
            <a:avLst/>
          </a:prstGeom>
        </p:spPr>
        <p:txBody>
          <a:bodyPr/>
          <a:lstStyle/>
          <a:p>
            <a:pPr/>
            <a:r>
              <a:t>Title Text</a:t>
            </a:r>
          </a:p>
        </p:txBody>
      </p:sp>
      <p:sp>
        <p:nvSpPr>
          <p:cNvPr id="162" name="Body Level One…"/>
          <p:cNvSpPr txBox="1"/>
          <p:nvPr>
            <p:ph type="body" sz="half" idx="1"/>
          </p:nvPr>
        </p:nvSpPr>
        <p:spPr>
          <a:xfrm>
            <a:off x="6756400" y="3187700"/>
            <a:ext cx="5892800" cy="5842000"/>
          </a:xfrm>
          <a:prstGeom prst="rect">
            <a:avLst/>
          </a:prstGeom>
        </p:spPr>
        <p:txBody>
          <a:bodyPr/>
          <a:lstStyle>
            <a:lvl1pPr>
              <a:lnSpc>
                <a:spcPct val="100000"/>
              </a:lnSpc>
              <a:defRPr sz="3800">
                <a:solidFill>
                  <a:srgbClr val="535353"/>
                </a:solidFill>
              </a:defRPr>
            </a:lvl1pPr>
            <a:lvl2pPr>
              <a:lnSpc>
                <a:spcPct val="100000"/>
              </a:lnSpc>
              <a:defRPr sz="3800">
                <a:solidFill>
                  <a:srgbClr val="535353"/>
                </a:solidFill>
              </a:defRPr>
            </a:lvl2pPr>
            <a:lvl3pPr>
              <a:lnSpc>
                <a:spcPct val="100000"/>
              </a:lnSpc>
              <a:defRPr sz="3800">
                <a:solidFill>
                  <a:srgbClr val="535353"/>
                </a:solidFill>
              </a:defRPr>
            </a:lvl3pPr>
            <a:lvl4pPr>
              <a:lnSpc>
                <a:spcPct val="100000"/>
              </a:lnSpc>
              <a:defRPr sz="3800">
                <a:solidFill>
                  <a:srgbClr val="535353"/>
                </a:solidFill>
              </a:defRPr>
            </a:lvl4pPr>
            <a:lvl5pPr>
              <a:lnSpc>
                <a:spcPct val="100000"/>
              </a:lnSpc>
              <a:defRPr sz="3800">
                <a:solidFill>
                  <a:srgbClr val="535353"/>
                </a:solidFill>
              </a:defRPr>
            </a:lvl5pPr>
          </a:lstStyle>
          <a:p>
            <a:pPr/>
            <a:r>
              <a:t>Body Level One</a:t>
            </a:r>
          </a:p>
          <a:p>
            <a:pPr lvl="1"/>
            <a:r>
              <a:t>Body Level Two</a:t>
            </a:r>
          </a:p>
          <a:p>
            <a:pPr lvl="2"/>
            <a:r>
              <a:t>Body Level Three</a:t>
            </a:r>
          </a:p>
          <a:p>
            <a:pPr lvl="3"/>
            <a:r>
              <a:t>Body Level Four</a:t>
            </a:r>
          </a:p>
          <a:p>
            <a:pPr lvl="4"/>
            <a:r>
              <a:t>Body Level Five</a:t>
            </a:r>
          </a:p>
        </p:txBody>
      </p:sp>
      <p:sp>
        <p:nvSpPr>
          <p:cNvPr id="16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Subtitl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70" name="Title Text"/>
          <p:cNvSpPr txBox="1"/>
          <p:nvPr>
            <p:ph type="title"/>
          </p:nvPr>
        </p:nvSpPr>
        <p:spPr>
          <a:xfrm>
            <a:off x="1041400" y="0"/>
            <a:ext cx="10922000" cy="5130800"/>
          </a:xfrm>
          <a:prstGeom prst="rect">
            <a:avLst/>
          </a:prstGeom>
        </p:spPr>
        <p:txBody>
          <a:bodyPr anchor="b"/>
          <a:lstStyle>
            <a:lvl1pPr defTabSz="914400">
              <a:defRPr cap="none" sz="6400">
                <a:solidFill>
                  <a:srgbClr val="5B554F"/>
                </a:solidFill>
                <a:uFill>
                  <a:solidFill>
                    <a:srgbClr val="5B554F"/>
                  </a:solidFill>
                </a:uFill>
              </a:defRPr>
            </a:lvl1pPr>
          </a:lstStyle>
          <a:p>
            <a:pPr/>
            <a:r>
              <a:t>Title Text</a:t>
            </a:r>
          </a:p>
        </p:txBody>
      </p:sp>
      <p:sp>
        <p:nvSpPr>
          <p:cNvPr id="171" name="Body Level One…"/>
          <p:cNvSpPr txBox="1"/>
          <p:nvPr>
            <p:ph type="body" sz="half" idx="1"/>
          </p:nvPr>
        </p:nvSpPr>
        <p:spPr>
          <a:xfrm>
            <a:off x="1041400" y="5245100"/>
            <a:ext cx="10922000" cy="4508500"/>
          </a:xfrm>
          <a:prstGeom prst="rect">
            <a:avLst/>
          </a:prstGeom>
        </p:spPr>
        <p:txBody>
          <a:bodyPr anchor="t"/>
          <a:lstStyle>
            <a:lvl1pPr marL="342900" indent="-342900" algn="ctr" defTabSz="914400">
              <a:lnSpc>
                <a:spcPct val="100000"/>
              </a:lnSpc>
              <a:spcBef>
                <a:spcPts val="1200"/>
              </a:spcBef>
              <a:buClrTx/>
              <a:buSzPct val="100000"/>
              <a:defRPr sz="2800">
                <a:solidFill>
                  <a:srgbClr val="5B554F"/>
                </a:solidFill>
                <a:uFill>
                  <a:solidFill>
                    <a:srgbClr val="5B554F"/>
                  </a:solidFill>
                </a:uFill>
                <a:latin typeface="Bradley Hand ITC TT-Bold"/>
                <a:ea typeface="Bradley Hand ITC TT-Bold"/>
                <a:cs typeface="Bradley Hand ITC TT-Bold"/>
                <a:sym typeface="Bradley Hand ITC TT-Bold"/>
              </a:defRPr>
            </a:lvl1pPr>
            <a:lvl2pPr marL="742950" indent="-285750" algn="ctr" defTabSz="914400">
              <a:lnSpc>
                <a:spcPct val="100000"/>
              </a:lnSpc>
              <a:spcBef>
                <a:spcPts val="1200"/>
              </a:spcBef>
              <a:buClrTx/>
              <a:buSzPct val="100000"/>
              <a:buChar char="–"/>
              <a:defRPr sz="2800">
                <a:solidFill>
                  <a:srgbClr val="5B554F"/>
                </a:solidFill>
                <a:uFill>
                  <a:solidFill>
                    <a:srgbClr val="5B554F"/>
                  </a:solidFill>
                </a:uFill>
                <a:latin typeface="Bradley Hand ITC TT-Bold"/>
                <a:ea typeface="Bradley Hand ITC TT-Bold"/>
                <a:cs typeface="Bradley Hand ITC TT-Bold"/>
                <a:sym typeface="Bradley Hand ITC TT-Bold"/>
              </a:defRPr>
            </a:lvl2pPr>
            <a:lvl3pPr marL="1143000" indent="-228600" algn="ctr" defTabSz="914400">
              <a:lnSpc>
                <a:spcPct val="100000"/>
              </a:lnSpc>
              <a:spcBef>
                <a:spcPts val="1200"/>
              </a:spcBef>
              <a:buClrTx/>
              <a:buSzPct val="100000"/>
              <a:defRPr sz="2800">
                <a:solidFill>
                  <a:srgbClr val="5B554F"/>
                </a:solidFill>
                <a:uFill>
                  <a:solidFill>
                    <a:srgbClr val="5B554F"/>
                  </a:solidFill>
                </a:uFill>
                <a:latin typeface="Bradley Hand ITC TT-Bold"/>
                <a:ea typeface="Bradley Hand ITC TT-Bold"/>
                <a:cs typeface="Bradley Hand ITC TT-Bold"/>
                <a:sym typeface="Bradley Hand ITC TT-Bold"/>
              </a:defRPr>
            </a:lvl3pPr>
            <a:lvl4pPr marL="1600200" indent="-228600" algn="ctr" defTabSz="914400">
              <a:lnSpc>
                <a:spcPct val="100000"/>
              </a:lnSpc>
              <a:spcBef>
                <a:spcPts val="1200"/>
              </a:spcBef>
              <a:buClrTx/>
              <a:buSzPct val="100000"/>
              <a:buChar char="–"/>
              <a:defRPr sz="2800">
                <a:solidFill>
                  <a:srgbClr val="5B554F"/>
                </a:solidFill>
                <a:uFill>
                  <a:solidFill>
                    <a:srgbClr val="5B554F"/>
                  </a:solidFill>
                </a:uFill>
                <a:latin typeface="Bradley Hand ITC TT-Bold"/>
                <a:ea typeface="Bradley Hand ITC TT-Bold"/>
                <a:cs typeface="Bradley Hand ITC TT-Bold"/>
                <a:sym typeface="Bradley Hand ITC TT-Bold"/>
              </a:defRPr>
            </a:lvl4pPr>
            <a:lvl5pPr marL="2057400" indent="-228600" algn="ctr" defTabSz="914400">
              <a:lnSpc>
                <a:spcPct val="100000"/>
              </a:lnSpc>
              <a:spcBef>
                <a:spcPts val="1200"/>
              </a:spcBef>
              <a:buClrTx/>
              <a:buSzPct val="100000"/>
              <a:buChar char="»"/>
              <a:defRPr sz="2800">
                <a:solidFill>
                  <a:srgbClr val="5B554F"/>
                </a:solidFill>
                <a:uFill>
                  <a:solidFill>
                    <a:srgbClr val="5B554F"/>
                  </a:solidFill>
                </a:uFill>
                <a:latin typeface="Bradley Hand ITC TT-Bold"/>
                <a:ea typeface="Bradley Hand ITC TT-Bold"/>
                <a:cs typeface="Bradley Hand ITC TT-Bold"/>
                <a:sym typeface="Bradley Hand ITC TT-Bold"/>
              </a:defRPr>
            </a:lvl5pPr>
          </a:lstStyle>
          <a:p>
            <a:pPr/>
            <a:r>
              <a:t>Body Level One</a:t>
            </a:r>
          </a:p>
          <a:p>
            <a:pPr lvl="1"/>
            <a:r>
              <a:t>Body Level Two</a:t>
            </a:r>
          </a:p>
          <a:p>
            <a:pPr lvl="2"/>
            <a:r>
              <a:t>Body Level Three</a:t>
            </a:r>
          </a:p>
          <a:p>
            <a:pPr lvl="3"/>
            <a:r>
              <a:t>Body Level Four</a:t>
            </a:r>
          </a:p>
          <a:p>
            <a:pPr lvl="4"/>
            <a:r>
              <a:t>Body Level Five</a:t>
            </a:r>
          </a:p>
        </p:txBody>
      </p:sp>
      <p:sp>
        <p:nvSpPr>
          <p:cNvPr id="172" name="Slide Number"/>
          <p:cNvSpPr txBox="1"/>
          <p:nvPr>
            <p:ph type="sldNum" sz="quarter" idx="2"/>
          </p:nvPr>
        </p:nvSpPr>
        <p:spPr>
          <a:xfrm>
            <a:off x="6363716" y="9283700"/>
            <a:ext cx="277369" cy="292100"/>
          </a:xfrm>
          <a:prstGeom prst="rect">
            <a:avLst/>
          </a:prstGeom>
        </p:spPr>
        <p:txBody>
          <a:bodyPr anchor="t"/>
          <a:lstStyle>
            <a:lvl1pPr>
              <a:defRPr sz="1200">
                <a:solidFill>
                  <a:srgbClr val="5B554F"/>
                </a:solidFill>
                <a:uFill>
                  <a:solidFill>
                    <a:srgbClr val="5B554F"/>
                  </a:solidFill>
                </a:uFill>
                <a:latin typeface="Bradley Hand ITC TT-Bold"/>
                <a:ea typeface="Bradley Hand ITC TT-Bold"/>
                <a:cs typeface="Bradley Hand ITC TT-Bold"/>
                <a:sym typeface="Bradley Hand ITC TT-Bold"/>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Subtitle - Photo">
    <p:spTree>
      <p:nvGrpSpPr>
        <p:cNvPr id="1" name=""/>
        <p:cNvGrpSpPr/>
        <p:nvPr/>
      </p:nvGrpSpPr>
      <p:grpSpPr>
        <a:xfrm>
          <a:off x="0" y="0"/>
          <a:ext cx="0" cy="0"/>
          <a:chOff x="0" y="0"/>
          <a:chExt cx="0" cy="0"/>
        </a:xfrm>
      </p:grpSpPr>
      <p:sp>
        <p:nvSpPr>
          <p:cNvPr id="20" name="Image"/>
          <p:cNvSpPr/>
          <p:nvPr>
            <p:ph type="pic" idx="21"/>
          </p:nvPr>
        </p:nvSpPr>
        <p:spPr>
          <a:xfrm>
            <a:off x="1308101" y="520687"/>
            <a:ext cx="10388602" cy="5880853"/>
          </a:xfrm>
          <a:prstGeom prst="rect">
            <a:avLst/>
          </a:prstGeom>
        </p:spPr>
        <p:txBody>
          <a:bodyPr lIns="91439" tIns="45719" rIns="91439" bIns="45719" anchor="t"/>
          <a:lstStyle/>
          <a:p>
            <a:pPr/>
          </a:p>
        </p:txBody>
      </p:sp>
      <p:sp>
        <p:nvSpPr>
          <p:cNvPr id="21" name="Title Text"/>
          <p:cNvSpPr txBox="1"/>
          <p:nvPr>
            <p:ph type="title"/>
          </p:nvPr>
        </p:nvSpPr>
        <p:spPr>
          <a:xfrm>
            <a:off x="355600" y="6832600"/>
            <a:ext cx="12293600" cy="1257300"/>
          </a:xfrm>
          <a:prstGeom prst="rect">
            <a:avLst/>
          </a:prstGeom>
        </p:spPr>
        <p:txBody>
          <a:bodyPr anchor="b"/>
          <a:lstStyle/>
          <a:p>
            <a:pPr/>
            <a:r>
              <a:t>Title Text</a:t>
            </a:r>
          </a:p>
        </p:txBody>
      </p:sp>
      <p:sp>
        <p:nvSpPr>
          <p:cNvPr id="22" name="Body Level One…"/>
          <p:cNvSpPr txBox="1"/>
          <p:nvPr>
            <p:ph type="body" sz="quarter" idx="1"/>
          </p:nvPr>
        </p:nvSpPr>
        <p:spPr>
          <a:xfrm>
            <a:off x="355600" y="8077200"/>
            <a:ext cx="12293600" cy="1206500"/>
          </a:xfrm>
          <a:prstGeom prst="rect">
            <a:avLst/>
          </a:prstGeom>
        </p:spPr>
        <p:txBody>
          <a:bodyPr anchor="t"/>
          <a:lstStyle>
            <a:lvl1pPr marL="0" indent="0" algn="ctr">
              <a:lnSpc>
                <a:spcPct val="100000"/>
              </a:lnSpc>
              <a:spcBef>
                <a:spcPts val="0"/>
              </a:spcBef>
              <a:buSzTx/>
              <a:buNone/>
              <a:defRPr sz="3800"/>
            </a:lvl1pPr>
            <a:lvl2pPr marL="0" indent="0" algn="ctr">
              <a:lnSpc>
                <a:spcPct val="100000"/>
              </a:lnSpc>
              <a:spcBef>
                <a:spcPts val="0"/>
              </a:spcBef>
              <a:buSzTx/>
              <a:buNone/>
              <a:defRPr sz="3800"/>
            </a:lvl2pPr>
            <a:lvl3pPr marL="0" indent="0" algn="ctr">
              <a:lnSpc>
                <a:spcPct val="100000"/>
              </a:lnSpc>
              <a:spcBef>
                <a:spcPts val="0"/>
              </a:spcBef>
              <a:buSzTx/>
              <a:buNone/>
              <a:defRPr sz="3800"/>
            </a:lvl3pPr>
            <a:lvl4pPr marL="0" indent="0" algn="ctr">
              <a:lnSpc>
                <a:spcPct val="100000"/>
              </a:lnSpc>
              <a:spcBef>
                <a:spcPts val="0"/>
              </a:spcBef>
              <a:buSzTx/>
              <a:buNone/>
              <a:defRPr sz="3800"/>
            </a:lvl4pPr>
            <a:lvl5pPr marL="0" indent="0" algn="ctr">
              <a:lnSpc>
                <a:spcPct val="100000"/>
              </a:lnSpc>
              <a:spcBef>
                <a:spcPts val="0"/>
              </a:spcBef>
              <a:buSzTx/>
              <a:buNone/>
              <a:defRPr sz="3800"/>
            </a:lvl5pPr>
          </a:lstStyle>
          <a:p>
            <a:pPr/>
            <a:r>
              <a:t>Body Level One</a:t>
            </a:r>
          </a:p>
          <a:p>
            <a:pPr lvl="1"/>
            <a:r>
              <a:t>Body Level Two</a:t>
            </a:r>
          </a:p>
          <a:p>
            <a:pPr lvl="2"/>
            <a:r>
              <a:t>Body Level Three</a:t>
            </a:r>
          </a:p>
          <a:p>
            <a:pPr lvl="3"/>
            <a:r>
              <a:t>Body Level Four</a:t>
            </a:r>
          </a:p>
          <a:p>
            <a:pPr lvl="4"/>
            <a:r>
              <a:t>Body Level Five</a:t>
            </a:r>
          </a:p>
        </p:txBody>
      </p:sp>
      <p:sp>
        <p:nvSpPr>
          <p:cNvPr id="2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Subtitle - Photo - Dark">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0" name="Image"/>
          <p:cNvSpPr/>
          <p:nvPr>
            <p:ph type="pic" idx="21"/>
          </p:nvPr>
        </p:nvSpPr>
        <p:spPr>
          <a:xfrm>
            <a:off x="1308101" y="520687"/>
            <a:ext cx="10388602" cy="5880853"/>
          </a:xfrm>
          <a:prstGeom prst="rect">
            <a:avLst/>
          </a:prstGeom>
        </p:spPr>
        <p:txBody>
          <a:bodyPr lIns="91439" tIns="45719" rIns="91439" bIns="45719" anchor="t"/>
          <a:lstStyle/>
          <a:p>
            <a:pPr/>
          </a:p>
        </p:txBody>
      </p:sp>
      <p:sp>
        <p:nvSpPr>
          <p:cNvPr id="31" name="Title Text"/>
          <p:cNvSpPr txBox="1"/>
          <p:nvPr>
            <p:ph type="title"/>
          </p:nvPr>
        </p:nvSpPr>
        <p:spPr>
          <a:xfrm>
            <a:off x="355600" y="6832600"/>
            <a:ext cx="12293600" cy="1257300"/>
          </a:xfrm>
          <a:prstGeom prst="rect">
            <a:avLst/>
          </a:prstGeom>
        </p:spPr>
        <p:txBody>
          <a:bodyPr anchor="b"/>
          <a:lstStyle/>
          <a:p>
            <a:pPr/>
            <a:r>
              <a:t>Title Text</a:t>
            </a:r>
          </a:p>
        </p:txBody>
      </p:sp>
      <p:sp>
        <p:nvSpPr>
          <p:cNvPr id="32" name="Body Level One…"/>
          <p:cNvSpPr txBox="1"/>
          <p:nvPr>
            <p:ph type="body" sz="quarter" idx="1"/>
          </p:nvPr>
        </p:nvSpPr>
        <p:spPr>
          <a:xfrm>
            <a:off x="355600" y="8077200"/>
            <a:ext cx="12293600" cy="1206500"/>
          </a:xfrm>
          <a:prstGeom prst="rect">
            <a:avLst/>
          </a:prstGeom>
        </p:spPr>
        <p:txBody>
          <a:bodyPr anchor="t"/>
          <a:lstStyle>
            <a:lvl1pPr marL="0" indent="0" algn="ctr">
              <a:lnSpc>
                <a:spcPct val="100000"/>
              </a:lnSpc>
              <a:spcBef>
                <a:spcPts val="0"/>
              </a:spcBef>
              <a:buSzTx/>
              <a:buNone/>
              <a:defRPr sz="3800"/>
            </a:lvl1pPr>
            <a:lvl2pPr marL="0" indent="0" algn="ctr">
              <a:lnSpc>
                <a:spcPct val="100000"/>
              </a:lnSpc>
              <a:spcBef>
                <a:spcPts val="0"/>
              </a:spcBef>
              <a:buSzTx/>
              <a:buNone/>
              <a:defRPr sz="3800"/>
            </a:lvl2pPr>
            <a:lvl3pPr marL="0" indent="0" algn="ctr">
              <a:lnSpc>
                <a:spcPct val="100000"/>
              </a:lnSpc>
              <a:spcBef>
                <a:spcPts val="0"/>
              </a:spcBef>
              <a:buSzTx/>
              <a:buNone/>
              <a:defRPr sz="3800"/>
            </a:lvl3pPr>
            <a:lvl4pPr marL="0" indent="0" algn="ctr">
              <a:lnSpc>
                <a:spcPct val="100000"/>
              </a:lnSpc>
              <a:spcBef>
                <a:spcPts val="0"/>
              </a:spcBef>
              <a:buSzTx/>
              <a:buNone/>
              <a:defRPr sz="3800"/>
            </a:lvl4pPr>
            <a:lvl5pPr marL="0" indent="0" algn="ctr">
              <a:lnSpc>
                <a:spcPct val="100000"/>
              </a:lnSpc>
              <a:spcBef>
                <a:spcPts val="0"/>
              </a:spcBef>
              <a:buSzTx/>
              <a:buNone/>
              <a:defRPr sz="3800"/>
            </a:lvl5pPr>
          </a:lstStyle>
          <a:p>
            <a:pPr/>
            <a:r>
              <a:t>Body Level One</a:t>
            </a:r>
          </a:p>
          <a:p>
            <a:pPr lvl="1"/>
            <a:r>
              <a:t>Body Level Two</a:t>
            </a:r>
          </a:p>
          <a:p>
            <a:pPr lvl="2"/>
            <a:r>
              <a:t>Body Level Three</a:t>
            </a:r>
          </a:p>
          <a:p>
            <a:pPr lvl="3"/>
            <a:r>
              <a:t>Body Level Four</a:t>
            </a:r>
          </a:p>
          <a:p>
            <a:pPr lvl="4"/>
            <a:r>
              <a:t>Body Level Five</a:t>
            </a:r>
          </a:p>
        </p:txBody>
      </p:sp>
      <p:sp>
        <p:nvSpPr>
          <p:cNvPr id="33" name="Slide Number"/>
          <p:cNvSpPr txBox="1"/>
          <p:nvPr>
            <p:ph type="sldNum" sz="quarter" idx="2"/>
          </p:nvPr>
        </p:nvSpPr>
        <p:spPr>
          <a:prstGeom prst="rect">
            <a:avLst/>
          </a:prstGeom>
        </p:spPr>
        <p:txBody>
          <a:bodyPr/>
          <a:lstStyle>
            <a:lvl1pPr>
              <a:defRPr>
                <a:solidFill>
                  <a:srgbClr val="232323"/>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40" name="Title Text"/>
          <p:cNvSpPr txBox="1"/>
          <p:nvPr>
            <p:ph type="title"/>
          </p:nvPr>
        </p:nvSpPr>
        <p:spPr>
          <a:prstGeom prst="rect">
            <a:avLst/>
          </a:prstGeom>
        </p:spPr>
        <p:txBody>
          <a:bodyPr/>
          <a:lstStyle/>
          <a:p>
            <a:pPr/>
            <a:r>
              <a:t>Title Text</a:t>
            </a:r>
          </a:p>
        </p:txBody>
      </p:sp>
      <p:sp>
        <p:nvSpPr>
          <p:cNvPr id="41" name="Body Level One…"/>
          <p:cNvSpPr txBox="1"/>
          <p:nvPr>
            <p:ph type="body" idx="1"/>
          </p:nvPr>
        </p:nvSpPr>
        <p:spPr>
          <a:xfrm>
            <a:off x="355600" y="3187700"/>
            <a:ext cx="12293600" cy="5842000"/>
          </a:xfrm>
          <a:prstGeom prst="rect">
            <a:avLst/>
          </a:prstGeom>
        </p:spPr>
        <p:txBody>
          <a:bodyPr/>
          <a:lstStyle>
            <a:lvl1pPr>
              <a:lnSpc>
                <a:spcPct val="100000"/>
              </a:lnSpc>
              <a:defRPr sz="3800">
                <a:solidFill>
                  <a:srgbClr val="535353"/>
                </a:solidFill>
              </a:defRPr>
            </a:lvl1pPr>
            <a:lvl2pPr>
              <a:lnSpc>
                <a:spcPct val="100000"/>
              </a:lnSpc>
              <a:defRPr sz="3800">
                <a:solidFill>
                  <a:srgbClr val="535353"/>
                </a:solidFill>
              </a:defRPr>
            </a:lvl2pPr>
            <a:lvl3pPr>
              <a:lnSpc>
                <a:spcPct val="100000"/>
              </a:lnSpc>
              <a:defRPr sz="3800">
                <a:solidFill>
                  <a:srgbClr val="535353"/>
                </a:solidFill>
              </a:defRPr>
            </a:lvl3pPr>
            <a:lvl4pPr>
              <a:lnSpc>
                <a:spcPct val="100000"/>
              </a:lnSpc>
              <a:defRPr sz="3800">
                <a:solidFill>
                  <a:srgbClr val="535353"/>
                </a:solidFill>
              </a:defRPr>
            </a:lvl4pPr>
            <a:lvl5pPr>
              <a:lnSpc>
                <a:spcPct val="100000"/>
              </a:lnSpc>
              <a:defRPr sz="3800">
                <a:solidFill>
                  <a:srgbClr val="535353"/>
                </a:solidFill>
              </a:defRPr>
            </a:lvl5pPr>
          </a:lstStyle>
          <a:p>
            <a:pPr/>
            <a:r>
              <a:t>Body Level One</a:t>
            </a:r>
          </a:p>
          <a:p>
            <a:pPr lvl="1"/>
            <a:r>
              <a:t>Body Level Two</a:t>
            </a:r>
          </a:p>
          <a:p>
            <a:pPr lvl="2"/>
            <a:r>
              <a:t>Body Level Three</a:t>
            </a:r>
          </a:p>
          <a:p>
            <a:pPr lvl="3"/>
            <a:r>
              <a:t>Body Level Four</a:t>
            </a:r>
          </a:p>
          <a:p>
            <a:pPr lvl="4"/>
            <a:r>
              <a:t>Body Level Five</a:t>
            </a:r>
          </a:p>
        </p:txBody>
      </p:sp>
      <p:sp>
        <p:nvSpPr>
          <p:cNvPr id="4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 2 Column">
    <p:spTree>
      <p:nvGrpSpPr>
        <p:cNvPr id="1" name=""/>
        <p:cNvGrpSpPr/>
        <p:nvPr/>
      </p:nvGrpSpPr>
      <p:grpSpPr>
        <a:xfrm>
          <a:off x="0" y="0"/>
          <a:ext cx="0" cy="0"/>
          <a:chOff x="0" y="0"/>
          <a:chExt cx="0" cy="0"/>
        </a:xfrm>
      </p:grpSpPr>
      <p:sp>
        <p:nvSpPr>
          <p:cNvPr id="49" name="Title Text"/>
          <p:cNvSpPr txBox="1"/>
          <p:nvPr>
            <p:ph type="title"/>
          </p:nvPr>
        </p:nvSpPr>
        <p:spPr>
          <a:prstGeom prst="rect">
            <a:avLst/>
          </a:prstGeom>
        </p:spPr>
        <p:txBody>
          <a:bodyPr/>
          <a:lstStyle/>
          <a:p>
            <a:pPr/>
            <a:r>
              <a:t>Title Text</a:t>
            </a:r>
          </a:p>
        </p:txBody>
      </p:sp>
      <p:sp>
        <p:nvSpPr>
          <p:cNvPr id="50" name="Body Level One…"/>
          <p:cNvSpPr txBox="1"/>
          <p:nvPr>
            <p:ph type="body" idx="1"/>
          </p:nvPr>
        </p:nvSpPr>
        <p:spPr>
          <a:xfrm>
            <a:off x="355600" y="3187700"/>
            <a:ext cx="12293600" cy="5842000"/>
          </a:xfrm>
          <a:prstGeom prst="rect">
            <a:avLst/>
          </a:prstGeom>
        </p:spPr>
        <p:txBody>
          <a:bodyPr numCol="2" spcCol="614680" anchor="t"/>
          <a:lstStyle>
            <a:lvl1pPr>
              <a:lnSpc>
                <a:spcPct val="100000"/>
              </a:lnSpc>
              <a:defRPr sz="3800">
                <a:solidFill>
                  <a:srgbClr val="535353"/>
                </a:solidFill>
              </a:defRPr>
            </a:lvl1pPr>
            <a:lvl2pPr>
              <a:lnSpc>
                <a:spcPct val="100000"/>
              </a:lnSpc>
              <a:defRPr sz="3800">
                <a:solidFill>
                  <a:srgbClr val="535353"/>
                </a:solidFill>
              </a:defRPr>
            </a:lvl2pPr>
            <a:lvl3pPr>
              <a:lnSpc>
                <a:spcPct val="100000"/>
              </a:lnSpc>
              <a:defRPr sz="3800">
                <a:solidFill>
                  <a:srgbClr val="535353"/>
                </a:solidFill>
              </a:defRPr>
            </a:lvl3pPr>
            <a:lvl4pPr>
              <a:lnSpc>
                <a:spcPct val="100000"/>
              </a:lnSpc>
              <a:defRPr sz="3800">
                <a:solidFill>
                  <a:srgbClr val="535353"/>
                </a:solidFill>
              </a:defRPr>
            </a:lvl4pPr>
            <a:lvl5pPr>
              <a:lnSpc>
                <a:spcPct val="100000"/>
              </a:lnSpc>
              <a:defRPr sz="3800">
                <a:solidFill>
                  <a:srgbClr val="535353"/>
                </a:solidFill>
              </a:defRPr>
            </a:lvl5pPr>
          </a:lstStyle>
          <a:p>
            <a:pPr/>
            <a:r>
              <a:t>Body Level One</a:t>
            </a:r>
          </a:p>
          <a:p>
            <a:pPr lvl="1"/>
            <a:r>
              <a:t>Body Level Two</a:t>
            </a:r>
          </a:p>
          <a:p>
            <a:pPr lvl="2"/>
            <a:r>
              <a:t>Body Level Three</a:t>
            </a:r>
          </a:p>
          <a:p>
            <a:pPr lvl="3"/>
            <a:r>
              <a:t>Body Level Four</a:t>
            </a:r>
          </a:p>
          <a:p>
            <a:pPr lvl="4"/>
            <a:r>
              <a:t>Body Level Five</a:t>
            </a:r>
          </a:p>
        </p:txBody>
      </p:sp>
      <p:sp>
        <p:nvSpPr>
          <p:cNvPr id="5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58"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5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6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 Dark">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73" name="Slide Number"/>
          <p:cNvSpPr txBox="1"/>
          <p:nvPr>
            <p:ph type="sldNum" sz="quarter" idx="2"/>
          </p:nvPr>
        </p:nvSpPr>
        <p:spPr>
          <a:prstGeom prst="rect">
            <a:avLst/>
          </a:prstGeom>
        </p:spPr>
        <p:txBody>
          <a:bodyPr/>
          <a:lstStyle>
            <a:lvl1pPr>
              <a:defRPr>
                <a:solidFill>
                  <a:srgbClr val="232323"/>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80" name="Title Text"/>
          <p:cNvSpPr txBox="1"/>
          <p:nvPr>
            <p:ph type="title"/>
          </p:nvPr>
        </p:nvSpPr>
        <p:spPr>
          <a:prstGeom prst="rect">
            <a:avLst/>
          </a:prstGeom>
        </p:spPr>
        <p:txBody>
          <a:bodyPr/>
          <a:lstStyle/>
          <a:p>
            <a:pPr/>
            <a:r>
              <a:t>Title Text</a:t>
            </a:r>
          </a:p>
        </p:txBody>
      </p:sp>
      <p:sp>
        <p:nvSpPr>
          <p:cNvPr id="8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 Id="rId15" Type="http://schemas.openxmlformats.org/officeDocument/2006/relationships/slideLayout" Target="../slideLayouts/slideLayout13.xml"/><Relationship Id="rId16" Type="http://schemas.openxmlformats.org/officeDocument/2006/relationships/slideLayout" Target="../slideLayouts/slideLayout14.xml"/><Relationship Id="rId17" Type="http://schemas.openxmlformats.org/officeDocument/2006/relationships/slideLayout" Target="../slideLayouts/slideLayout15.xml"/><Relationship Id="rId18" Type="http://schemas.openxmlformats.org/officeDocument/2006/relationships/slideLayout" Target="../slideLayouts/slideLayout16.xml"/><Relationship Id="rId19" Type="http://schemas.openxmlformats.org/officeDocument/2006/relationships/slideLayout" Target="../slideLayouts/slideLayout17.xml"/><Relationship Id="rId20" Type="http://schemas.openxmlformats.org/officeDocument/2006/relationships/slideLayout" Target="../slideLayouts/slideLayout18.xml"/><Relationship Id="rId2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Body Level One…"/>
          <p:cNvSpPr txBox="1"/>
          <p:nvPr>
            <p:ph type="body" idx="1"/>
          </p:nvPr>
        </p:nvSpPr>
        <p:spPr>
          <a:xfrm>
            <a:off x="355600" y="254000"/>
            <a:ext cx="12293600" cy="92329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pPr/>
            <a:r>
              <a:t>Body Level One</a:t>
            </a:r>
          </a:p>
          <a:p>
            <a:pPr lvl="1"/>
            <a:r>
              <a:t>Body Level Two</a:t>
            </a:r>
          </a:p>
          <a:p>
            <a:pPr lvl="2"/>
            <a:r>
              <a:t>Body Level Three</a:t>
            </a:r>
          </a:p>
          <a:p>
            <a:pPr lvl="3"/>
            <a:r>
              <a:t>Body Level Four</a:t>
            </a:r>
          </a:p>
          <a:p>
            <a:pPr lvl="4"/>
            <a:r>
              <a:t>Body Level Five</a:t>
            </a:r>
          </a:p>
        </p:txBody>
      </p:sp>
      <p:sp>
        <p:nvSpPr>
          <p:cNvPr id="3" name="Slide Number"/>
          <p:cNvSpPr txBox="1"/>
          <p:nvPr>
            <p:ph type="sldNum" sz="quarter" idx="2"/>
          </p:nvPr>
        </p:nvSpPr>
        <p:spPr>
          <a:xfrm>
            <a:off x="6324600" y="9271000"/>
            <a:ext cx="342900" cy="355600"/>
          </a:xfrm>
          <a:prstGeom prst="rect">
            <a:avLst/>
          </a:prstGeom>
          <a:ln w="12700">
            <a:miter lim="400000"/>
          </a:ln>
        </p:spPr>
        <p:txBody>
          <a:bodyPr wrap="none" lIns="50800" tIns="50800" rIns="50800" bIns="50800" anchor="b">
            <a:spAutoFit/>
          </a:bodyPr>
          <a:lstStyle>
            <a:lvl1pPr>
              <a:defRPr sz="1800"/>
            </a:lvl1pPr>
          </a:lstStyle>
          <a:p>
            <a:pPr/>
            <a:fld id="{86CB4B4D-7CA3-9044-876B-883B54F8677D}" type="slidenum"/>
          </a:p>
        </p:txBody>
      </p:sp>
      <p:sp>
        <p:nvSpPr>
          <p:cNvPr id="4" name="Title Text"/>
          <p:cNvSpPr txBox="1"/>
          <p:nvPr>
            <p:ph type="title"/>
          </p:nvPr>
        </p:nvSpPr>
        <p:spPr>
          <a:xfrm>
            <a:off x="355600" y="254000"/>
            <a:ext cx="12293600" cy="2438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pPr/>
            <a:r>
              <a:t>Title Text</a:t>
            </a:r>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 id="2147483667" r:id="rId21"/>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all" i="0" spc="0" strike="noStrike" sz="7200" u="none">
          <a:solidFill>
            <a:srgbClr val="535353"/>
          </a:solidFill>
          <a:uFillTx/>
          <a:latin typeface="+mn-lt"/>
          <a:ea typeface="+mn-ea"/>
          <a:cs typeface="+mn-cs"/>
          <a:sym typeface="Gill Sans Light"/>
        </a:defRPr>
      </a:lvl1pPr>
      <a:lvl2pPr marL="0" marR="0" indent="228600" algn="ctr" defTabSz="584200" rtl="0" latinLnBrk="0">
        <a:lnSpc>
          <a:spcPct val="100000"/>
        </a:lnSpc>
        <a:spcBef>
          <a:spcPts val="0"/>
        </a:spcBef>
        <a:spcAft>
          <a:spcPts val="0"/>
        </a:spcAft>
        <a:buClrTx/>
        <a:buSzTx/>
        <a:buFontTx/>
        <a:buNone/>
        <a:tabLst/>
        <a:defRPr b="0" baseline="0" cap="all" i="0" spc="0" strike="noStrike" sz="7200" u="none">
          <a:solidFill>
            <a:srgbClr val="535353"/>
          </a:solidFill>
          <a:uFillTx/>
          <a:latin typeface="+mn-lt"/>
          <a:ea typeface="+mn-ea"/>
          <a:cs typeface="+mn-cs"/>
          <a:sym typeface="Gill Sans Light"/>
        </a:defRPr>
      </a:lvl2pPr>
      <a:lvl3pPr marL="0" marR="0" indent="457200" algn="ctr" defTabSz="584200" rtl="0" latinLnBrk="0">
        <a:lnSpc>
          <a:spcPct val="100000"/>
        </a:lnSpc>
        <a:spcBef>
          <a:spcPts val="0"/>
        </a:spcBef>
        <a:spcAft>
          <a:spcPts val="0"/>
        </a:spcAft>
        <a:buClrTx/>
        <a:buSzTx/>
        <a:buFontTx/>
        <a:buNone/>
        <a:tabLst/>
        <a:defRPr b="0" baseline="0" cap="all" i="0" spc="0" strike="noStrike" sz="7200" u="none">
          <a:solidFill>
            <a:srgbClr val="535353"/>
          </a:solidFill>
          <a:uFillTx/>
          <a:latin typeface="+mn-lt"/>
          <a:ea typeface="+mn-ea"/>
          <a:cs typeface="+mn-cs"/>
          <a:sym typeface="Gill Sans Light"/>
        </a:defRPr>
      </a:lvl3pPr>
      <a:lvl4pPr marL="0" marR="0" indent="685800" algn="ctr" defTabSz="584200" rtl="0" latinLnBrk="0">
        <a:lnSpc>
          <a:spcPct val="100000"/>
        </a:lnSpc>
        <a:spcBef>
          <a:spcPts val="0"/>
        </a:spcBef>
        <a:spcAft>
          <a:spcPts val="0"/>
        </a:spcAft>
        <a:buClrTx/>
        <a:buSzTx/>
        <a:buFontTx/>
        <a:buNone/>
        <a:tabLst/>
        <a:defRPr b="0" baseline="0" cap="all" i="0" spc="0" strike="noStrike" sz="7200" u="none">
          <a:solidFill>
            <a:srgbClr val="535353"/>
          </a:solidFill>
          <a:uFillTx/>
          <a:latin typeface="+mn-lt"/>
          <a:ea typeface="+mn-ea"/>
          <a:cs typeface="+mn-cs"/>
          <a:sym typeface="Gill Sans Light"/>
        </a:defRPr>
      </a:lvl4pPr>
      <a:lvl5pPr marL="0" marR="0" indent="914400" algn="ctr" defTabSz="584200" rtl="0" latinLnBrk="0">
        <a:lnSpc>
          <a:spcPct val="100000"/>
        </a:lnSpc>
        <a:spcBef>
          <a:spcPts val="0"/>
        </a:spcBef>
        <a:spcAft>
          <a:spcPts val="0"/>
        </a:spcAft>
        <a:buClrTx/>
        <a:buSzTx/>
        <a:buFontTx/>
        <a:buNone/>
        <a:tabLst/>
        <a:defRPr b="0" baseline="0" cap="all" i="0" spc="0" strike="noStrike" sz="7200" u="none">
          <a:solidFill>
            <a:srgbClr val="535353"/>
          </a:solidFill>
          <a:uFillTx/>
          <a:latin typeface="+mn-lt"/>
          <a:ea typeface="+mn-ea"/>
          <a:cs typeface="+mn-cs"/>
          <a:sym typeface="Gill Sans Light"/>
        </a:defRPr>
      </a:lvl5pPr>
      <a:lvl6pPr marL="0" marR="0" indent="1143000" algn="ctr" defTabSz="584200" rtl="0" latinLnBrk="0">
        <a:lnSpc>
          <a:spcPct val="100000"/>
        </a:lnSpc>
        <a:spcBef>
          <a:spcPts val="0"/>
        </a:spcBef>
        <a:spcAft>
          <a:spcPts val="0"/>
        </a:spcAft>
        <a:buClrTx/>
        <a:buSzTx/>
        <a:buFontTx/>
        <a:buNone/>
        <a:tabLst/>
        <a:defRPr b="0" baseline="0" cap="all" i="0" spc="0" strike="noStrike" sz="7200" u="none">
          <a:solidFill>
            <a:srgbClr val="535353"/>
          </a:solidFill>
          <a:uFillTx/>
          <a:latin typeface="+mn-lt"/>
          <a:ea typeface="+mn-ea"/>
          <a:cs typeface="+mn-cs"/>
          <a:sym typeface="Gill Sans Light"/>
        </a:defRPr>
      </a:lvl6pPr>
      <a:lvl7pPr marL="0" marR="0" indent="1371600" algn="ctr" defTabSz="584200" rtl="0" latinLnBrk="0">
        <a:lnSpc>
          <a:spcPct val="100000"/>
        </a:lnSpc>
        <a:spcBef>
          <a:spcPts val="0"/>
        </a:spcBef>
        <a:spcAft>
          <a:spcPts val="0"/>
        </a:spcAft>
        <a:buClrTx/>
        <a:buSzTx/>
        <a:buFontTx/>
        <a:buNone/>
        <a:tabLst/>
        <a:defRPr b="0" baseline="0" cap="all" i="0" spc="0" strike="noStrike" sz="7200" u="none">
          <a:solidFill>
            <a:srgbClr val="535353"/>
          </a:solidFill>
          <a:uFillTx/>
          <a:latin typeface="+mn-lt"/>
          <a:ea typeface="+mn-ea"/>
          <a:cs typeface="+mn-cs"/>
          <a:sym typeface="Gill Sans Light"/>
        </a:defRPr>
      </a:lvl7pPr>
      <a:lvl8pPr marL="0" marR="0" indent="1600200" algn="ctr" defTabSz="584200" rtl="0" latinLnBrk="0">
        <a:lnSpc>
          <a:spcPct val="100000"/>
        </a:lnSpc>
        <a:spcBef>
          <a:spcPts val="0"/>
        </a:spcBef>
        <a:spcAft>
          <a:spcPts val="0"/>
        </a:spcAft>
        <a:buClrTx/>
        <a:buSzTx/>
        <a:buFontTx/>
        <a:buNone/>
        <a:tabLst/>
        <a:defRPr b="0" baseline="0" cap="all" i="0" spc="0" strike="noStrike" sz="7200" u="none">
          <a:solidFill>
            <a:srgbClr val="535353"/>
          </a:solidFill>
          <a:uFillTx/>
          <a:latin typeface="+mn-lt"/>
          <a:ea typeface="+mn-ea"/>
          <a:cs typeface="+mn-cs"/>
          <a:sym typeface="Gill Sans Light"/>
        </a:defRPr>
      </a:lvl8pPr>
      <a:lvl9pPr marL="0" marR="0" indent="1828800" algn="ctr" defTabSz="584200" rtl="0" latinLnBrk="0">
        <a:lnSpc>
          <a:spcPct val="100000"/>
        </a:lnSpc>
        <a:spcBef>
          <a:spcPts val="0"/>
        </a:spcBef>
        <a:spcAft>
          <a:spcPts val="0"/>
        </a:spcAft>
        <a:buClrTx/>
        <a:buSzTx/>
        <a:buFontTx/>
        <a:buNone/>
        <a:tabLst/>
        <a:defRPr b="0" baseline="0" cap="all" i="0" spc="0" strike="noStrike" sz="7200" u="none">
          <a:solidFill>
            <a:srgbClr val="535353"/>
          </a:solidFill>
          <a:uFillTx/>
          <a:latin typeface="+mn-lt"/>
          <a:ea typeface="+mn-ea"/>
          <a:cs typeface="+mn-cs"/>
          <a:sym typeface="Gill Sans Light"/>
        </a:defRPr>
      </a:lvl9pPr>
    </p:titleStyle>
    <p:bodyStyle>
      <a:lvl1pPr marL="304800" marR="0" indent="-304800" algn="l" defTabSz="584200" rtl="0" latinLnBrk="0">
        <a:lnSpc>
          <a:spcPct val="120000"/>
        </a:lnSpc>
        <a:spcBef>
          <a:spcPts val="3800"/>
        </a:spcBef>
        <a:spcAft>
          <a:spcPts val="0"/>
        </a:spcAft>
        <a:buClr>
          <a:srgbClr val="535353"/>
        </a:buClr>
        <a:buSzPct val="82000"/>
        <a:buFontTx/>
        <a:buChar char="•"/>
        <a:tabLst/>
        <a:defRPr b="0" baseline="0" cap="none" i="0" spc="0" strike="noStrike" sz="4600" u="none">
          <a:solidFill>
            <a:srgbClr val="525252"/>
          </a:solidFill>
          <a:uFillTx/>
          <a:latin typeface="+mn-lt"/>
          <a:ea typeface="+mn-ea"/>
          <a:cs typeface="+mn-cs"/>
          <a:sym typeface="Gill Sans Light"/>
        </a:defRPr>
      </a:lvl1pPr>
      <a:lvl2pPr marL="685800" marR="0" indent="-304800" algn="l" defTabSz="584200" rtl="0" latinLnBrk="0">
        <a:lnSpc>
          <a:spcPct val="120000"/>
        </a:lnSpc>
        <a:spcBef>
          <a:spcPts val="3800"/>
        </a:spcBef>
        <a:spcAft>
          <a:spcPts val="0"/>
        </a:spcAft>
        <a:buClr>
          <a:srgbClr val="535353"/>
        </a:buClr>
        <a:buSzPct val="82000"/>
        <a:buFontTx/>
        <a:buChar char="•"/>
        <a:tabLst/>
        <a:defRPr b="0" baseline="0" cap="none" i="0" spc="0" strike="noStrike" sz="4600" u="none">
          <a:solidFill>
            <a:srgbClr val="525252"/>
          </a:solidFill>
          <a:uFillTx/>
          <a:latin typeface="+mn-lt"/>
          <a:ea typeface="+mn-ea"/>
          <a:cs typeface="+mn-cs"/>
          <a:sym typeface="Gill Sans Light"/>
        </a:defRPr>
      </a:lvl2pPr>
      <a:lvl3pPr marL="1066800" marR="0" indent="-304800" algn="l" defTabSz="584200" rtl="0" latinLnBrk="0">
        <a:lnSpc>
          <a:spcPct val="120000"/>
        </a:lnSpc>
        <a:spcBef>
          <a:spcPts val="3800"/>
        </a:spcBef>
        <a:spcAft>
          <a:spcPts val="0"/>
        </a:spcAft>
        <a:buClr>
          <a:srgbClr val="535353"/>
        </a:buClr>
        <a:buSzPct val="82000"/>
        <a:buFontTx/>
        <a:buChar char="•"/>
        <a:tabLst/>
        <a:defRPr b="0" baseline="0" cap="none" i="0" spc="0" strike="noStrike" sz="4600" u="none">
          <a:solidFill>
            <a:srgbClr val="525252"/>
          </a:solidFill>
          <a:uFillTx/>
          <a:latin typeface="+mn-lt"/>
          <a:ea typeface="+mn-ea"/>
          <a:cs typeface="+mn-cs"/>
          <a:sym typeface="Gill Sans Light"/>
        </a:defRPr>
      </a:lvl3pPr>
      <a:lvl4pPr marL="1447800" marR="0" indent="-304800" algn="l" defTabSz="584200" rtl="0" latinLnBrk="0">
        <a:lnSpc>
          <a:spcPct val="120000"/>
        </a:lnSpc>
        <a:spcBef>
          <a:spcPts val="3800"/>
        </a:spcBef>
        <a:spcAft>
          <a:spcPts val="0"/>
        </a:spcAft>
        <a:buClr>
          <a:srgbClr val="535353"/>
        </a:buClr>
        <a:buSzPct val="82000"/>
        <a:buFontTx/>
        <a:buChar char="•"/>
        <a:tabLst/>
        <a:defRPr b="0" baseline="0" cap="none" i="0" spc="0" strike="noStrike" sz="4600" u="none">
          <a:solidFill>
            <a:srgbClr val="525252"/>
          </a:solidFill>
          <a:uFillTx/>
          <a:latin typeface="+mn-lt"/>
          <a:ea typeface="+mn-ea"/>
          <a:cs typeface="+mn-cs"/>
          <a:sym typeface="Gill Sans Light"/>
        </a:defRPr>
      </a:lvl4pPr>
      <a:lvl5pPr marL="1828800" marR="0" indent="-304800" algn="l" defTabSz="584200" rtl="0" latinLnBrk="0">
        <a:lnSpc>
          <a:spcPct val="120000"/>
        </a:lnSpc>
        <a:spcBef>
          <a:spcPts val="3800"/>
        </a:spcBef>
        <a:spcAft>
          <a:spcPts val="0"/>
        </a:spcAft>
        <a:buClr>
          <a:srgbClr val="535353"/>
        </a:buClr>
        <a:buSzPct val="82000"/>
        <a:buFontTx/>
        <a:buChar char="•"/>
        <a:tabLst/>
        <a:defRPr b="0" baseline="0" cap="none" i="0" spc="0" strike="noStrike" sz="4600" u="none">
          <a:solidFill>
            <a:srgbClr val="525252"/>
          </a:solidFill>
          <a:uFillTx/>
          <a:latin typeface="+mn-lt"/>
          <a:ea typeface="+mn-ea"/>
          <a:cs typeface="+mn-cs"/>
          <a:sym typeface="Gill Sans Light"/>
        </a:defRPr>
      </a:lvl5pPr>
      <a:lvl6pPr marL="15925800" marR="0" indent="-14020800" algn="l" defTabSz="584200" rtl="0" latinLnBrk="0">
        <a:lnSpc>
          <a:spcPct val="120000"/>
        </a:lnSpc>
        <a:spcBef>
          <a:spcPts val="3800"/>
        </a:spcBef>
        <a:spcAft>
          <a:spcPts val="0"/>
        </a:spcAft>
        <a:buClr>
          <a:srgbClr val="535353"/>
        </a:buClr>
        <a:buSzPct val="82000"/>
        <a:buFontTx/>
        <a:buChar char="•"/>
        <a:tabLst/>
        <a:defRPr b="0" baseline="0" cap="none" i="0" spc="0" strike="noStrike" sz="4600" u="none">
          <a:solidFill>
            <a:srgbClr val="525252"/>
          </a:solidFill>
          <a:uFillTx/>
          <a:latin typeface="+mn-lt"/>
          <a:ea typeface="+mn-ea"/>
          <a:cs typeface="+mn-cs"/>
          <a:sym typeface="Gill Sans Light"/>
        </a:defRPr>
      </a:lvl6pPr>
      <a:lvl7pPr marL="16306800" marR="0" indent="-14020800" algn="l" defTabSz="584200" rtl="0" latinLnBrk="0">
        <a:lnSpc>
          <a:spcPct val="120000"/>
        </a:lnSpc>
        <a:spcBef>
          <a:spcPts val="3800"/>
        </a:spcBef>
        <a:spcAft>
          <a:spcPts val="0"/>
        </a:spcAft>
        <a:buClr>
          <a:srgbClr val="535353"/>
        </a:buClr>
        <a:buSzPct val="82000"/>
        <a:buFontTx/>
        <a:buChar char="•"/>
        <a:tabLst/>
        <a:defRPr b="0" baseline="0" cap="none" i="0" spc="0" strike="noStrike" sz="4600" u="none">
          <a:solidFill>
            <a:srgbClr val="525252"/>
          </a:solidFill>
          <a:uFillTx/>
          <a:latin typeface="+mn-lt"/>
          <a:ea typeface="+mn-ea"/>
          <a:cs typeface="+mn-cs"/>
          <a:sym typeface="Gill Sans Light"/>
        </a:defRPr>
      </a:lvl7pPr>
      <a:lvl8pPr marL="16687800" marR="0" indent="-14020800" algn="l" defTabSz="584200" rtl="0" latinLnBrk="0">
        <a:lnSpc>
          <a:spcPct val="120000"/>
        </a:lnSpc>
        <a:spcBef>
          <a:spcPts val="3800"/>
        </a:spcBef>
        <a:spcAft>
          <a:spcPts val="0"/>
        </a:spcAft>
        <a:buClr>
          <a:srgbClr val="535353"/>
        </a:buClr>
        <a:buSzPct val="82000"/>
        <a:buFontTx/>
        <a:buChar char="•"/>
        <a:tabLst/>
        <a:defRPr b="0" baseline="0" cap="none" i="0" spc="0" strike="noStrike" sz="4600" u="none">
          <a:solidFill>
            <a:srgbClr val="525252"/>
          </a:solidFill>
          <a:uFillTx/>
          <a:latin typeface="+mn-lt"/>
          <a:ea typeface="+mn-ea"/>
          <a:cs typeface="+mn-cs"/>
          <a:sym typeface="Gill Sans Light"/>
        </a:defRPr>
      </a:lvl8pPr>
      <a:lvl9pPr marL="17068800" marR="0" indent="-14020800" algn="l" defTabSz="584200" rtl="0" latinLnBrk="0">
        <a:lnSpc>
          <a:spcPct val="120000"/>
        </a:lnSpc>
        <a:spcBef>
          <a:spcPts val="3800"/>
        </a:spcBef>
        <a:spcAft>
          <a:spcPts val="0"/>
        </a:spcAft>
        <a:buClr>
          <a:srgbClr val="535353"/>
        </a:buClr>
        <a:buSzPct val="82000"/>
        <a:buFontTx/>
        <a:buChar char="•"/>
        <a:tabLst/>
        <a:defRPr b="0" baseline="0" cap="none" i="0" spc="0" strike="noStrike" sz="4600" u="none">
          <a:solidFill>
            <a:srgbClr val="525252"/>
          </a:solidFill>
          <a:uFillTx/>
          <a:latin typeface="+mn-lt"/>
          <a:ea typeface="+mn-ea"/>
          <a:cs typeface="+mn-cs"/>
          <a:sym typeface="Gill Sans Light"/>
        </a:defRPr>
      </a:lvl9pPr>
    </p:bodyStyle>
    <p:otherStyle>
      <a:lvl1pPr marL="0" marR="0" indent="0" algn="ctr" defTabSz="5842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Gill Sans Light"/>
        </a:defRPr>
      </a:lvl1pPr>
      <a:lvl2pPr marL="0" marR="0" indent="228600" algn="ctr" defTabSz="5842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Gill Sans Light"/>
        </a:defRPr>
      </a:lvl2pPr>
      <a:lvl3pPr marL="0" marR="0" indent="457200" algn="ctr" defTabSz="5842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Gill Sans Light"/>
        </a:defRPr>
      </a:lvl3pPr>
      <a:lvl4pPr marL="0" marR="0" indent="685800" algn="ctr" defTabSz="5842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Gill Sans Light"/>
        </a:defRPr>
      </a:lvl4pPr>
      <a:lvl5pPr marL="0" marR="0" indent="914400" algn="ctr" defTabSz="5842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Gill Sans Light"/>
        </a:defRPr>
      </a:lvl5pPr>
      <a:lvl6pPr marL="0" marR="0" indent="1143000" algn="ctr" defTabSz="5842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Gill Sans Light"/>
        </a:defRPr>
      </a:lvl6pPr>
      <a:lvl7pPr marL="0" marR="0" indent="1371600" algn="ctr" defTabSz="5842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Gill Sans Light"/>
        </a:defRPr>
      </a:lvl7pPr>
      <a:lvl8pPr marL="0" marR="0" indent="1600200" algn="ctr" defTabSz="5842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Gill Sans Light"/>
        </a:defRPr>
      </a:lvl8pPr>
      <a:lvl9pPr marL="0" marR="0" indent="1828800" algn="ctr" defTabSz="5842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Gill Sans Ligh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gif"/><Relationship Id="rId3" Type="http://schemas.openxmlformats.org/officeDocument/2006/relationships/hyperlink" Target="http://www.allbusiness.com/15-best-business-quotes-from-steve-jobs/16799928-1.html" TargetMode="External"/></Relationships>

</file>

<file path=ppt/slides/_rels/slide10.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 Id="rId3" Type="http://schemas.openxmlformats.org/officeDocument/2006/relationships/image" Target="../media/image1.gif"/></Relationships>

</file>

<file path=ppt/slides/_rels/slide11.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 Id="rId3" Type="http://schemas.openxmlformats.org/officeDocument/2006/relationships/image" Target="../media/image1.gif"/></Relationships>

</file>

<file path=ppt/slides/_rels/slide12.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 Id="rId3" Type="http://schemas.openxmlformats.org/officeDocument/2006/relationships/image" Target="../media/image1.gif"/></Relationships>

</file>

<file path=ppt/slides/_rels/slide13.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 Id="rId3" Type="http://schemas.openxmlformats.org/officeDocument/2006/relationships/image" Target="../media/image1.gif"/></Relationships>

</file>

<file path=ppt/slides/_rels/slide14.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 Id="rId3" Type="http://schemas.openxmlformats.org/officeDocument/2006/relationships/image" Target="../media/image1.gif"/></Relationships>

</file>

<file path=ppt/slides/_rels/slide15.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4.xml"/><Relationship Id="rId3" Type="http://schemas.openxmlformats.org/officeDocument/2006/relationships/image" Target="../media/image1.gif"/></Relationships>

</file>

<file path=ppt/slides/_rels/slide16.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5.xml"/><Relationship Id="rId3" Type="http://schemas.openxmlformats.org/officeDocument/2006/relationships/image" Target="../media/image1.gif"/></Relationships>

</file>

<file path=ppt/slides/_rels/slide2.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xml"/><Relationship Id="rId3" Type="http://schemas.openxmlformats.org/officeDocument/2006/relationships/image" Target="../media/image1.gif"/><Relationship Id="rId4" Type="http://schemas.openxmlformats.org/officeDocument/2006/relationships/image" Target="../media/image3.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 Id="rId3" Type="http://schemas.openxmlformats.org/officeDocument/2006/relationships/image" Target="../media/image1.gif"/><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8.png"/><Relationship Id="rId11" Type="http://schemas.openxmlformats.org/officeDocument/2006/relationships/image" Target="../media/image9.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 Id="rId3" Type="http://schemas.openxmlformats.org/officeDocument/2006/relationships/image" Target="../media/image1.gif"/></Relationships>

</file>

<file path=ppt/slides/_rels/slide5.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 Id="rId3" Type="http://schemas.openxmlformats.org/officeDocument/2006/relationships/image" Target="../media/image1.gif"/><Relationship Id="rId4" Type="http://schemas.openxmlformats.org/officeDocument/2006/relationships/image" Target="../media/image10.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 Id="rId3" Type="http://schemas.openxmlformats.org/officeDocument/2006/relationships/image" Target="../media/image1.gif"/><Relationship Id="rId4" Type="http://schemas.openxmlformats.org/officeDocument/2006/relationships/image" Target="../media/image11.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 Id="rId3" Type="http://schemas.openxmlformats.org/officeDocument/2006/relationships/image" Target="../media/image1.gif"/><Relationship Id="rId4" Type="http://schemas.openxmlformats.org/officeDocument/2006/relationships/image" Target="../media/image12.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 Id="rId3" Type="http://schemas.openxmlformats.org/officeDocument/2006/relationships/image" Target="../media/image1.gif"/><Relationship Id="rId4" Type="http://schemas.openxmlformats.org/officeDocument/2006/relationships/image" Target="../media/image13.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 Id="rId3" Type="http://schemas.openxmlformats.org/officeDocument/2006/relationships/image" Target="../media/image1.gif"/><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1"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82" name="GIFTransp_logoColorSmall.gif" descr="GIFTransp_logoColorSmall.gif"/>
          <p:cNvPicPr>
            <a:picLocks noChangeAspect="1"/>
          </p:cNvPicPr>
          <p:nvPr/>
        </p:nvPicPr>
        <p:blipFill>
          <a:blip r:embed="rId2">
            <a:extLst/>
          </a:blip>
          <a:stretch>
            <a:fillRect/>
          </a:stretch>
        </p:blipFill>
        <p:spPr>
          <a:xfrm>
            <a:off x="-419100" y="127000"/>
            <a:ext cx="3175000" cy="1917700"/>
          </a:xfrm>
          <a:prstGeom prst="rect">
            <a:avLst/>
          </a:prstGeom>
          <a:ln w="12700">
            <a:miter lim="400000"/>
          </a:ln>
        </p:spPr>
      </p:pic>
      <p:sp>
        <p:nvSpPr>
          <p:cNvPr id="183" name="Starting a Business"/>
          <p:cNvSpPr txBox="1"/>
          <p:nvPr/>
        </p:nvSpPr>
        <p:spPr>
          <a:xfrm>
            <a:off x="3014712" y="2076450"/>
            <a:ext cx="6982123" cy="1155700"/>
          </a:xfrm>
          <a:prstGeom prst="rect">
            <a:avLst/>
          </a:prstGeom>
          <a:ln w="12700">
            <a:miter lim="400000"/>
          </a:ln>
          <a:effectLst>
            <a:outerShdw sx="100000" sy="100000" kx="0" ky="0" algn="b" rotWithShape="0" blurRad="127000" dist="76200" dir="2700000">
              <a:srgbClr val="000000">
                <a:alpha val="75000"/>
              </a:srgbClr>
            </a:outerShdw>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7200">
                <a:solidFill>
                  <a:srgbClr val="FF4013"/>
                </a:solidFill>
                <a:latin typeface="Gill Sans"/>
                <a:ea typeface="Gill Sans"/>
                <a:cs typeface="Gill Sans"/>
                <a:sym typeface="Gill Sans"/>
              </a:defRPr>
            </a:lvl1pPr>
          </a:lstStyle>
          <a:p>
            <a:pPr/>
            <a:r>
              <a:t>Starting a Business</a:t>
            </a:r>
          </a:p>
        </p:txBody>
      </p:sp>
      <p:sp>
        <p:nvSpPr>
          <p:cNvPr id="184" name="“Your work is going to fill a large part of your life, and the only way to be truly satisfied is to do what you believe is great work. And the only way to do great work is to love what you do.”…"/>
          <p:cNvSpPr txBox="1"/>
          <p:nvPr/>
        </p:nvSpPr>
        <p:spPr>
          <a:xfrm>
            <a:off x="-2977" y="3454400"/>
            <a:ext cx="12992101" cy="5588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i="1" sz="6400">
                <a:solidFill>
                  <a:srgbClr val="000000"/>
                </a:solidFill>
                <a:latin typeface="Gill Sans"/>
                <a:ea typeface="Gill Sans"/>
                <a:cs typeface="Gill Sans"/>
                <a:sym typeface="Gill Sans"/>
              </a:defRPr>
            </a:pPr>
            <a:r>
              <a:t>“Your work is going to fill a large part of your life, and the only way to be truly satisfied is to do what you believe is great work. And the only way to do great work is to love what you do.” </a:t>
            </a:r>
          </a:p>
          <a:p>
            <a:pPr algn="r">
              <a:defRPr i="1" sz="6400">
                <a:solidFill>
                  <a:srgbClr val="000000"/>
                </a:solidFill>
                <a:latin typeface="Gill Sans"/>
                <a:ea typeface="Gill Sans"/>
                <a:cs typeface="Gill Sans"/>
                <a:sym typeface="Gill Sans"/>
              </a:defRPr>
            </a:pPr>
            <a:r>
              <a:t> </a:t>
            </a:r>
            <a:r>
              <a:rPr>
                <a:solidFill>
                  <a:srgbClr val="003891"/>
                </a:solidFill>
                <a:latin typeface="+mn-lt"/>
                <a:ea typeface="+mn-ea"/>
                <a:cs typeface="+mn-cs"/>
                <a:sym typeface="Gill Sans Light"/>
                <a:hlinkClick r:id="rId3" invalidUrl="" action="" tgtFrame="" tooltip="" history="1" highlightClick="0" endSnd="0"/>
              </a:rPr>
              <a:t>Steve Jobs</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3"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254" name="GIFTransp_logoColorSmall.gif" descr="GIFTransp_logoColorSmall.gif"/>
          <p:cNvPicPr>
            <a:picLocks noChangeAspect="1"/>
          </p:cNvPicPr>
          <p:nvPr/>
        </p:nvPicPr>
        <p:blipFill>
          <a:blip r:embed="rId3">
            <a:extLst/>
          </a:blip>
          <a:stretch>
            <a:fillRect/>
          </a:stretch>
        </p:blipFill>
        <p:spPr>
          <a:xfrm>
            <a:off x="-419100" y="127000"/>
            <a:ext cx="3175000" cy="1917700"/>
          </a:xfrm>
          <a:prstGeom prst="rect">
            <a:avLst/>
          </a:prstGeom>
          <a:ln w="12700">
            <a:miter lim="400000"/>
          </a:ln>
        </p:spPr>
      </p:pic>
      <p:sp>
        <p:nvSpPr>
          <p:cNvPr id="255" name="Getting Finance"/>
          <p:cNvSpPr txBox="1"/>
          <p:nvPr/>
        </p:nvSpPr>
        <p:spPr>
          <a:xfrm>
            <a:off x="2639913" y="501650"/>
            <a:ext cx="7706321" cy="1155700"/>
          </a:xfrm>
          <a:prstGeom prst="rect">
            <a:avLst/>
          </a:prstGeom>
          <a:ln w="12700">
            <a:miter lim="400000"/>
          </a:ln>
          <a:effectLst>
            <a:outerShdw sx="100000" sy="100000" kx="0" ky="0" algn="b" rotWithShape="0" blurRad="127000" dist="76200" dir="2700000">
              <a:srgbClr val="000000">
                <a:alpha val="75000"/>
              </a:srgbClr>
            </a:outerShdw>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7200">
                <a:solidFill>
                  <a:srgbClr val="FF4013"/>
                </a:solidFill>
                <a:latin typeface="Gill Sans"/>
                <a:ea typeface="Gill Sans"/>
                <a:cs typeface="Gill Sans"/>
                <a:sym typeface="Gill Sans"/>
              </a:defRPr>
            </a:lvl1pPr>
          </a:lstStyle>
          <a:p>
            <a:pPr/>
            <a:r>
              <a:t>Getting Finance </a:t>
            </a:r>
          </a:p>
        </p:txBody>
      </p:sp>
      <p:sp>
        <p:nvSpPr>
          <p:cNvPr id="256" name="Bootstrapping…"/>
          <p:cNvSpPr txBox="1"/>
          <p:nvPr/>
        </p:nvSpPr>
        <p:spPr>
          <a:xfrm>
            <a:off x="730250" y="3757711"/>
            <a:ext cx="11544300" cy="467633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numCol="2" spcCol="577215" anchor="ctr"/>
          <a:lstStyle/>
          <a:p>
            <a:pPr>
              <a:defRPr sz="3600">
                <a:solidFill>
                  <a:srgbClr val="000000"/>
                </a:solidFill>
                <a:latin typeface="Gill Sans"/>
                <a:ea typeface="Gill Sans"/>
                <a:cs typeface="Gill Sans"/>
                <a:sym typeface="Gill Sans"/>
              </a:defRPr>
            </a:pPr>
            <a:r>
              <a:t>Bootstrapping</a:t>
            </a:r>
          </a:p>
          <a:p>
            <a:pPr>
              <a:defRPr sz="3600">
                <a:solidFill>
                  <a:srgbClr val="000000"/>
                </a:solidFill>
                <a:latin typeface="Gill Sans"/>
                <a:ea typeface="Gill Sans"/>
                <a:cs typeface="Gill Sans"/>
                <a:sym typeface="Gill Sans"/>
              </a:defRPr>
            </a:pPr>
          </a:p>
          <a:p>
            <a:pPr>
              <a:defRPr sz="3600">
                <a:solidFill>
                  <a:srgbClr val="000000"/>
                </a:solidFill>
                <a:latin typeface="Gill Sans"/>
                <a:ea typeface="Gill Sans"/>
                <a:cs typeface="Gill Sans"/>
                <a:sym typeface="Gill Sans"/>
              </a:defRPr>
            </a:pPr>
            <a:r>
              <a:t>Friends and family</a:t>
            </a:r>
          </a:p>
          <a:p>
            <a:pPr>
              <a:defRPr sz="3600">
                <a:solidFill>
                  <a:srgbClr val="000000"/>
                </a:solidFill>
                <a:latin typeface="Gill Sans"/>
                <a:ea typeface="Gill Sans"/>
                <a:cs typeface="Gill Sans"/>
                <a:sym typeface="Gill Sans"/>
              </a:defRPr>
            </a:pPr>
          </a:p>
          <a:p>
            <a:pPr>
              <a:defRPr sz="3600">
                <a:solidFill>
                  <a:srgbClr val="000000"/>
                </a:solidFill>
                <a:latin typeface="Gill Sans"/>
                <a:ea typeface="Gill Sans"/>
                <a:cs typeface="Gill Sans"/>
                <a:sym typeface="Gill Sans"/>
              </a:defRPr>
            </a:pPr>
            <a:r>
              <a:t>Grants</a:t>
            </a:r>
          </a:p>
          <a:p>
            <a:pPr>
              <a:defRPr sz="3600">
                <a:solidFill>
                  <a:srgbClr val="000000"/>
                </a:solidFill>
                <a:latin typeface="Gill Sans"/>
                <a:ea typeface="Gill Sans"/>
                <a:cs typeface="Gill Sans"/>
                <a:sym typeface="Gill Sans"/>
              </a:defRPr>
            </a:pPr>
          </a:p>
          <a:p>
            <a:pPr>
              <a:defRPr sz="3600">
                <a:solidFill>
                  <a:srgbClr val="000000"/>
                </a:solidFill>
                <a:latin typeface="Gill Sans"/>
                <a:ea typeface="Gill Sans"/>
                <a:cs typeface="Gill Sans"/>
                <a:sym typeface="Gill Sans"/>
              </a:defRPr>
            </a:pPr>
            <a:r>
              <a:t>Enterprise agencies</a:t>
            </a:r>
          </a:p>
          <a:p>
            <a:pPr>
              <a:defRPr sz="3600">
                <a:solidFill>
                  <a:srgbClr val="000000"/>
                </a:solidFill>
                <a:latin typeface="Gill Sans"/>
                <a:ea typeface="Gill Sans"/>
                <a:cs typeface="Gill Sans"/>
                <a:sym typeface="Gill Sans"/>
              </a:defRPr>
            </a:pPr>
          </a:p>
          <a:p>
            <a:pPr>
              <a:defRPr sz="3600">
                <a:solidFill>
                  <a:srgbClr val="000000"/>
                </a:solidFill>
                <a:latin typeface="Gill Sans"/>
                <a:ea typeface="Gill Sans"/>
                <a:cs typeface="Gill Sans"/>
                <a:sym typeface="Gill Sans"/>
              </a:defRPr>
            </a:pPr>
            <a:r>
              <a:t>Micro loans</a:t>
            </a:r>
          </a:p>
          <a:p>
            <a:pPr>
              <a:defRPr sz="3600">
                <a:solidFill>
                  <a:srgbClr val="000000"/>
                </a:solidFill>
                <a:latin typeface="Gill Sans"/>
                <a:ea typeface="Gill Sans"/>
                <a:cs typeface="Gill Sans"/>
                <a:sym typeface="Gill Sans"/>
              </a:defRPr>
            </a:pPr>
          </a:p>
          <a:p>
            <a:pPr>
              <a:defRPr sz="3600">
                <a:solidFill>
                  <a:srgbClr val="000000"/>
                </a:solidFill>
                <a:latin typeface="Gill Sans"/>
                <a:ea typeface="Gill Sans"/>
                <a:cs typeface="Gill Sans"/>
                <a:sym typeface="Gill Sans"/>
              </a:defRPr>
            </a:pPr>
            <a:r>
              <a:t>Bank Loans</a:t>
            </a:r>
          </a:p>
          <a:p>
            <a:pPr>
              <a:defRPr sz="3600">
                <a:solidFill>
                  <a:srgbClr val="000000"/>
                </a:solidFill>
                <a:latin typeface="Gill Sans"/>
                <a:ea typeface="Gill Sans"/>
                <a:cs typeface="Gill Sans"/>
                <a:sym typeface="Gill Sans"/>
              </a:defRPr>
            </a:pPr>
          </a:p>
          <a:p>
            <a:pPr>
              <a:defRPr sz="3600">
                <a:solidFill>
                  <a:srgbClr val="000000"/>
                </a:solidFill>
                <a:latin typeface="Gill Sans"/>
                <a:ea typeface="Gill Sans"/>
                <a:cs typeface="Gill Sans"/>
                <a:sym typeface="Gill Sans"/>
              </a:defRPr>
            </a:pPr>
            <a:r>
              <a:t>Angels</a:t>
            </a:r>
          </a:p>
          <a:p>
            <a:pPr>
              <a:defRPr sz="3600">
                <a:solidFill>
                  <a:srgbClr val="000000"/>
                </a:solidFill>
                <a:latin typeface="Gill Sans"/>
                <a:ea typeface="Gill Sans"/>
                <a:cs typeface="Gill Sans"/>
                <a:sym typeface="Gill Sans"/>
              </a:defRPr>
            </a:pPr>
          </a:p>
          <a:p>
            <a:pPr>
              <a:defRPr sz="3600">
                <a:solidFill>
                  <a:srgbClr val="000000"/>
                </a:solidFill>
                <a:latin typeface="Gill Sans"/>
                <a:ea typeface="Gill Sans"/>
                <a:cs typeface="Gill Sans"/>
                <a:sym typeface="Gill Sans"/>
              </a:defRPr>
            </a:pPr>
            <a:r>
              <a:t>Venture Capital</a:t>
            </a:r>
          </a:p>
          <a:p>
            <a:pPr>
              <a:defRPr sz="3600">
                <a:solidFill>
                  <a:srgbClr val="000000"/>
                </a:solidFill>
                <a:latin typeface="Gill Sans"/>
                <a:ea typeface="Gill Sans"/>
                <a:cs typeface="Gill Sans"/>
                <a:sym typeface="Gill Sans"/>
              </a:defRPr>
            </a:pPr>
          </a:p>
          <a:p>
            <a:pPr>
              <a:defRPr sz="3600">
                <a:solidFill>
                  <a:srgbClr val="000000"/>
                </a:solidFill>
                <a:latin typeface="Gill Sans"/>
                <a:ea typeface="Gill Sans"/>
                <a:cs typeface="Gill Sans"/>
                <a:sym typeface="Gill Sans"/>
              </a:defRPr>
            </a:pPr>
          </a:p>
          <a:p>
            <a:pPr>
              <a:defRPr sz="3600">
                <a:solidFill>
                  <a:srgbClr val="000000"/>
                </a:solidFill>
                <a:latin typeface="Gill Sans"/>
                <a:ea typeface="Gill Sans"/>
                <a:cs typeface="Gill Sans"/>
                <a:sym typeface="Gill Sans"/>
              </a:defRPr>
            </a:pPr>
          </a:p>
          <a:p>
            <a:pPr>
              <a:defRPr sz="3600">
                <a:solidFill>
                  <a:srgbClr val="000000"/>
                </a:solidFill>
                <a:latin typeface="Gill Sans"/>
                <a:ea typeface="Gill Sans"/>
                <a:cs typeface="Gill Sans"/>
                <a:sym typeface="Gill Sans"/>
              </a:defRPr>
            </a:pP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56">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56">
                                            <p:txEl>
                                              <p:pRg st="0" end="0"/>
                                            </p:txEl>
                                          </p:spTgt>
                                        </p:tgtEl>
                                        <p:attrNameLst>
                                          <p:attrName>style.visibility</p:attrName>
                                        </p:attrNameLst>
                                      </p:cBhvr>
                                      <p:to>
                                        <p:strVal val="visible"/>
                                      </p:to>
                                    </p:set>
                                  </p:childTnLst>
                                </p:cTn>
                              </p:par>
                            </p:childTnLst>
                          </p:cTn>
                        </p:par>
                        <p:par>
                          <p:cTn id="9" fill="hold">
                            <p:stCondLst>
                              <p:cond delay="0"/>
                            </p:stCondLst>
                            <p:childTnLst>
                              <p:par>
                                <p:cTn id="10" presetClass="entr" nodeType="afterEffect" presetSubtype="0" presetID="1" grpId="1" fill="hold">
                                  <p:stCondLst>
                                    <p:cond delay="0"/>
                                  </p:stCondLst>
                                  <p:iterate type="el" backwards="0">
                                    <p:tmAbs val="0"/>
                                  </p:iterate>
                                  <p:childTnLst>
                                    <p:set>
                                      <p:cBhvr>
                                        <p:cTn id="11" fill="hold"/>
                                        <p:tgtEl>
                                          <p:spTgt spid="256">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Class="entr" nodeType="clickEffect" presetSubtype="0" presetID="1" grpId="1" fill="hold">
                                  <p:stCondLst>
                                    <p:cond delay="0"/>
                                  </p:stCondLst>
                                  <p:iterate type="el" backwards="0">
                                    <p:tmAbs val="0"/>
                                  </p:iterate>
                                  <p:childTnLst>
                                    <p:set>
                                      <p:cBhvr>
                                        <p:cTn id="15" fill="hold"/>
                                        <p:tgtEl>
                                          <p:spTgt spid="256">
                                            <p:txEl>
                                              <p:pRg st="2" end="2"/>
                                            </p:txEl>
                                          </p:spTgt>
                                        </p:tgtEl>
                                        <p:attrNameLst>
                                          <p:attrName>style.visibility</p:attrName>
                                        </p:attrNameLst>
                                      </p:cBhvr>
                                      <p:to>
                                        <p:strVal val="visible"/>
                                      </p:to>
                                    </p:set>
                                  </p:childTnLst>
                                </p:cTn>
                              </p:par>
                            </p:childTnLst>
                          </p:cTn>
                        </p:par>
                        <p:par>
                          <p:cTn id="16" fill="hold">
                            <p:stCondLst>
                              <p:cond delay="0"/>
                            </p:stCondLst>
                            <p:childTnLst>
                              <p:par>
                                <p:cTn id="17" presetClass="entr" nodeType="afterEffect" presetSubtype="0" presetID="1" grpId="1" fill="hold">
                                  <p:stCondLst>
                                    <p:cond delay="0"/>
                                  </p:stCondLst>
                                  <p:iterate type="el" backwards="0">
                                    <p:tmAbs val="0"/>
                                  </p:iterate>
                                  <p:childTnLst>
                                    <p:set>
                                      <p:cBhvr>
                                        <p:cTn id="18" fill="hold"/>
                                        <p:tgtEl>
                                          <p:spTgt spid="25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1" fill="hold">
                                  <p:stCondLst>
                                    <p:cond delay="0"/>
                                  </p:stCondLst>
                                  <p:iterate type="el" backwards="0">
                                    <p:tmAbs val="0"/>
                                  </p:iterate>
                                  <p:childTnLst>
                                    <p:set>
                                      <p:cBhvr>
                                        <p:cTn id="22" fill="hold"/>
                                        <p:tgtEl>
                                          <p:spTgt spid="256">
                                            <p:txEl>
                                              <p:pRg st="4" end="4"/>
                                            </p:txEl>
                                          </p:spTgt>
                                        </p:tgtEl>
                                        <p:attrNameLst>
                                          <p:attrName>style.visibility</p:attrName>
                                        </p:attrNameLst>
                                      </p:cBhvr>
                                      <p:to>
                                        <p:strVal val="visible"/>
                                      </p:to>
                                    </p:set>
                                  </p:childTnLst>
                                </p:cTn>
                              </p:par>
                            </p:childTnLst>
                          </p:cTn>
                        </p:par>
                        <p:par>
                          <p:cTn id="23" fill="hold">
                            <p:stCondLst>
                              <p:cond delay="0"/>
                            </p:stCondLst>
                            <p:childTnLst>
                              <p:par>
                                <p:cTn id="24" presetClass="entr" nodeType="afterEffect" presetSubtype="0" presetID="1" grpId="1" fill="hold">
                                  <p:stCondLst>
                                    <p:cond delay="0"/>
                                  </p:stCondLst>
                                  <p:iterate type="el" backwards="0">
                                    <p:tmAbs val="0"/>
                                  </p:iterate>
                                  <p:childTnLst>
                                    <p:set>
                                      <p:cBhvr>
                                        <p:cTn id="25" fill="hold"/>
                                        <p:tgtEl>
                                          <p:spTgt spid="256">
                                            <p:txEl>
                                              <p:pRg st="5" end="5"/>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Class="entr" nodeType="clickEffect" presetSubtype="0" presetID="1" grpId="1" fill="hold">
                                  <p:stCondLst>
                                    <p:cond delay="0"/>
                                  </p:stCondLst>
                                  <p:iterate type="el" backwards="0">
                                    <p:tmAbs val="0"/>
                                  </p:iterate>
                                  <p:childTnLst>
                                    <p:set>
                                      <p:cBhvr>
                                        <p:cTn id="29" fill="hold"/>
                                        <p:tgtEl>
                                          <p:spTgt spid="256">
                                            <p:txEl>
                                              <p:pRg st="6" end="6"/>
                                            </p:txEl>
                                          </p:spTgt>
                                        </p:tgtEl>
                                        <p:attrNameLst>
                                          <p:attrName>style.visibility</p:attrName>
                                        </p:attrNameLst>
                                      </p:cBhvr>
                                      <p:to>
                                        <p:strVal val="visible"/>
                                      </p:to>
                                    </p:set>
                                  </p:childTnLst>
                                </p:cTn>
                              </p:par>
                            </p:childTnLst>
                          </p:cTn>
                        </p:par>
                        <p:par>
                          <p:cTn id="30" fill="hold">
                            <p:stCondLst>
                              <p:cond delay="0"/>
                            </p:stCondLst>
                            <p:childTnLst>
                              <p:par>
                                <p:cTn id="31" presetClass="entr" nodeType="afterEffect" presetSubtype="0" presetID="1" grpId="1" fill="hold">
                                  <p:stCondLst>
                                    <p:cond delay="0"/>
                                  </p:stCondLst>
                                  <p:iterate type="el" backwards="0">
                                    <p:tmAbs val="0"/>
                                  </p:iterate>
                                  <p:childTnLst>
                                    <p:set>
                                      <p:cBhvr>
                                        <p:cTn id="32" fill="hold"/>
                                        <p:tgtEl>
                                          <p:spTgt spid="256">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Class="entr" nodeType="clickEffect" presetSubtype="0" presetID="1" grpId="1" fill="hold">
                                  <p:stCondLst>
                                    <p:cond delay="0"/>
                                  </p:stCondLst>
                                  <p:iterate type="el" backwards="0">
                                    <p:tmAbs val="0"/>
                                  </p:iterate>
                                  <p:childTnLst>
                                    <p:set>
                                      <p:cBhvr>
                                        <p:cTn id="36" fill="hold"/>
                                        <p:tgtEl>
                                          <p:spTgt spid="256">
                                            <p:txEl>
                                              <p:pRg st="8" end="8"/>
                                            </p:txEl>
                                          </p:spTgt>
                                        </p:tgtEl>
                                        <p:attrNameLst>
                                          <p:attrName>style.visibility</p:attrName>
                                        </p:attrNameLst>
                                      </p:cBhvr>
                                      <p:to>
                                        <p:strVal val="visible"/>
                                      </p:to>
                                    </p:set>
                                  </p:childTnLst>
                                </p:cTn>
                              </p:par>
                            </p:childTnLst>
                          </p:cTn>
                        </p:par>
                        <p:par>
                          <p:cTn id="37" fill="hold">
                            <p:stCondLst>
                              <p:cond delay="0"/>
                            </p:stCondLst>
                            <p:childTnLst>
                              <p:par>
                                <p:cTn id="38" presetClass="entr" nodeType="afterEffect" presetSubtype="0" presetID="1" grpId="1" fill="hold">
                                  <p:stCondLst>
                                    <p:cond delay="0"/>
                                  </p:stCondLst>
                                  <p:iterate type="el" backwards="0">
                                    <p:tmAbs val="0"/>
                                  </p:iterate>
                                  <p:childTnLst>
                                    <p:set>
                                      <p:cBhvr>
                                        <p:cTn id="39" fill="hold"/>
                                        <p:tgtEl>
                                          <p:spTgt spid="256">
                                            <p:txEl>
                                              <p:pRg st="9" end="9"/>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Class="entr" nodeType="clickEffect" presetSubtype="0" presetID="1" grpId="1" fill="hold">
                                  <p:stCondLst>
                                    <p:cond delay="0"/>
                                  </p:stCondLst>
                                  <p:iterate type="el" backwards="0">
                                    <p:tmAbs val="0"/>
                                  </p:iterate>
                                  <p:childTnLst>
                                    <p:set>
                                      <p:cBhvr>
                                        <p:cTn id="43" fill="hold"/>
                                        <p:tgtEl>
                                          <p:spTgt spid="256">
                                            <p:txEl>
                                              <p:pRg st="10" end="10"/>
                                            </p:txEl>
                                          </p:spTgt>
                                        </p:tgtEl>
                                        <p:attrNameLst>
                                          <p:attrName>style.visibility</p:attrName>
                                        </p:attrNameLst>
                                      </p:cBhvr>
                                      <p:to>
                                        <p:strVal val="visible"/>
                                      </p:to>
                                    </p:set>
                                  </p:childTnLst>
                                </p:cTn>
                              </p:par>
                            </p:childTnLst>
                          </p:cTn>
                        </p:par>
                        <p:par>
                          <p:cTn id="44" fill="hold">
                            <p:stCondLst>
                              <p:cond delay="0"/>
                            </p:stCondLst>
                            <p:childTnLst>
                              <p:par>
                                <p:cTn id="45" presetClass="entr" nodeType="afterEffect" presetSubtype="0" presetID="1" grpId="1" fill="hold">
                                  <p:stCondLst>
                                    <p:cond delay="0"/>
                                  </p:stCondLst>
                                  <p:iterate type="el" backwards="0">
                                    <p:tmAbs val="0"/>
                                  </p:iterate>
                                  <p:childTnLst>
                                    <p:set>
                                      <p:cBhvr>
                                        <p:cTn id="46" fill="hold"/>
                                        <p:tgtEl>
                                          <p:spTgt spid="256">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Class="entr" nodeType="clickEffect" presetSubtype="0" presetID="1" grpId="1" fill="hold">
                                  <p:stCondLst>
                                    <p:cond delay="0"/>
                                  </p:stCondLst>
                                  <p:iterate type="el" backwards="0">
                                    <p:tmAbs val="0"/>
                                  </p:iterate>
                                  <p:childTnLst>
                                    <p:set>
                                      <p:cBhvr>
                                        <p:cTn id="50" fill="hold"/>
                                        <p:tgtEl>
                                          <p:spTgt spid="256">
                                            <p:txEl>
                                              <p:pRg st="12" end="12"/>
                                            </p:txEl>
                                          </p:spTgt>
                                        </p:tgtEl>
                                        <p:attrNameLst>
                                          <p:attrName>style.visibility</p:attrName>
                                        </p:attrNameLst>
                                      </p:cBhvr>
                                      <p:to>
                                        <p:strVal val="visible"/>
                                      </p:to>
                                    </p:set>
                                  </p:childTnLst>
                                </p:cTn>
                              </p:par>
                            </p:childTnLst>
                          </p:cTn>
                        </p:par>
                        <p:par>
                          <p:cTn id="51" fill="hold">
                            <p:stCondLst>
                              <p:cond delay="0"/>
                            </p:stCondLst>
                            <p:childTnLst>
                              <p:par>
                                <p:cTn id="52" presetClass="entr" nodeType="afterEffect" presetSubtype="0" presetID="1" grpId="1" fill="hold">
                                  <p:stCondLst>
                                    <p:cond delay="0"/>
                                  </p:stCondLst>
                                  <p:iterate type="el" backwards="0">
                                    <p:tmAbs val="0"/>
                                  </p:iterate>
                                  <p:childTnLst>
                                    <p:set>
                                      <p:cBhvr>
                                        <p:cTn id="53" fill="hold"/>
                                        <p:tgtEl>
                                          <p:spTgt spid="256">
                                            <p:txEl>
                                              <p:pRg st="13" end="13"/>
                                            </p:txEl>
                                          </p:spTgt>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Class="entr" nodeType="clickEffect" presetSubtype="0" presetID="1" grpId="1" fill="hold">
                                  <p:stCondLst>
                                    <p:cond delay="0"/>
                                  </p:stCondLst>
                                  <p:iterate type="el" backwards="0">
                                    <p:tmAbs val="0"/>
                                  </p:iterate>
                                  <p:childTnLst>
                                    <p:set>
                                      <p:cBhvr>
                                        <p:cTn id="57" fill="hold"/>
                                        <p:tgtEl>
                                          <p:spTgt spid="256">
                                            <p:txEl>
                                              <p:pRg st="14" end="14"/>
                                            </p:txEl>
                                          </p:spTgt>
                                        </p:tgtEl>
                                        <p:attrNameLst>
                                          <p:attrName>style.visibility</p:attrName>
                                        </p:attrNameLst>
                                      </p:cBhvr>
                                      <p:to>
                                        <p:strVal val="visible"/>
                                      </p:to>
                                    </p:set>
                                  </p:childTnLst>
                                </p:cTn>
                              </p:par>
                            </p:childTnLst>
                          </p:cTn>
                        </p:par>
                        <p:par>
                          <p:cTn id="58" fill="hold">
                            <p:stCondLst>
                              <p:cond delay="0"/>
                            </p:stCondLst>
                            <p:childTnLst>
                              <p:par>
                                <p:cTn id="59" presetClass="entr" nodeType="afterEffect" presetSubtype="0" presetID="1" grpId="1" fill="hold">
                                  <p:stCondLst>
                                    <p:cond delay="0"/>
                                  </p:stCondLst>
                                  <p:iterate type="el" backwards="0">
                                    <p:tmAbs val="0"/>
                                  </p:iterate>
                                  <p:childTnLst>
                                    <p:set>
                                      <p:cBhvr>
                                        <p:cTn id="60" fill="hold"/>
                                        <p:tgtEl>
                                          <p:spTgt spid="256">
                                            <p:txEl>
                                              <p:pRg st="15" end="15"/>
                                            </p:txEl>
                                          </p:spTgt>
                                        </p:tgtEl>
                                        <p:attrNameLst>
                                          <p:attrName>style.visibility</p:attrName>
                                        </p:attrNameLst>
                                      </p:cBhvr>
                                      <p:to>
                                        <p:strVal val="visible"/>
                                      </p:to>
                                    </p:set>
                                  </p:childTnLst>
                                </p:cTn>
                              </p:par>
                            </p:childTnLst>
                          </p:cTn>
                        </p:par>
                        <p:par>
                          <p:cTn id="61" fill="hold">
                            <p:stCondLst>
                              <p:cond delay="0"/>
                            </p:stCondLst>
                            <p:childTnLst>
                              <p:par>
                                <p:cTn id="62" presetClass="entr" nodeType="afterEffect" presetSubtype="0" presetID="1" grpId="1" fill="hold">
                                  <p:stCondLst>
                                    <p:cond delay="0"/>
                                  </p:stCondLst>
                                  <p:iterate type="el" backwards="0">
                                    <p:tmAbs val="0"/>
                                  </p:iterate>
                                  <p:childTnLst>
                                    <p:set>
                                      <p:cBhvr>
                                        <p:cTn id="63" fill="hold"/>
                                        <p:tgtEl>
                                          <p:spTgt spid="256">
                                            <p:txEl>
                                              <p:pRg st="16" end="16"/>
                                            </p:txEl>
                                          </p:spTgt>
                                        </p:tgtEl>
                                        <p:attrNameLst>
                                          <p:attrName>style.visibility</p:attrName>
                                        </p:attrNameLst>
                                      </p:cBhvr>
                                      <p:to>
                                        <p:strVal val="visible"/>
                                      </p:to>
                                    </p:set>
                                  </p:childTnLst>
                                </p:cTn>
                              </p:par>
                            </p:childTnLst>
                          </p:cTn>
                        </p:par>
                        <p:par>
                          <p:cTn id="64" fill="hold">
                            <p:stCondLst>
                              <p:cond delay="0"/>
                            </p:stCondLst>
                            <p:childTnLst>
                              <p:par>
                                <p:cTn id="65" presetClass="entr" nodeType="afterEffect" presetSubtype="0" presetID="1" grpId="1" fill="hold">
                                  <p:stCondLst>
                                    <p:cond delay="0"/>
                                  </p:stCondLst>
                                  <p:iterate type="el" backwards="0">
                                    <p:tmAbs val="0"/>
                                  </p:iterate>
                                  <p:childTnLst>
                                    <p:set>
                                      <p:cBhvr>
                                        <p:cTn id="66" fill="hold"/>
                                        <p:tgtEl>
                                          <p:spTgt spid="256">
                                            <p:txEl>
                                              <p:pRg st="17" end="17"/>
                                            </p:txEl>
                                          </p:spTgt>
                                        </p:tgtEl>
                                        <p:attrNameLst>
                                          <p:attrName>style.visibility</p:attrName>
                                        </p:attrNameLst>
                                      </p:cBhvr>
                                      <p:to>
                                        <p:strVal val="visible"/>
                                      </p:to>
                                    </p:set>
                                  </p:childTnLst>
                                </p:cTn>
                              </p:par>
                            </p:childTnLst>
                          </p:cTn>
                        </p:par>
                        <p:par>
                          <p:cTn id="67" fill="hold">
                            <p:stCondLst>
                              <p:cond delay="0"/>
                            </p:stCondLst>
                            <p:childTnLst>
                              <p:par>
                                <p:cTn id="68" presetClass="entr" nodeType="afterEffect" presetSubtype="0" presetID="1" grpId="1" fill="hold">
                                  <p:stCondLst>
                                    <p:cond delay="0"/>
                                  </p:stCondLst>
                                  <p:iterate type="el" backwards="0">
                                    <p:tmAbs val="0"/>
                                  </p:iterate>
                                  <p:childTnLst>
                                    <p:set>
                                      <p:cBhvr>
                                        <p:cTn id="69" fill="hold"/>
                                        <p:tgtEl>
                                          <p:spTgt spid="256">
                                            <p:txEl>
                                              <p:pRg st="18" end="18"/>
                                            </p:txEl>
                                          </p:spTgt>
                                        </p:tgtEl>
                                        <p:attrNameLst>
                                          <p:attrName>style.visibility</p:attrName>
                                        </p:attrNameLst>
                                      </p:cBhvr>
                                      <p:to>
                                        <p:strVal val="visible"/>
                                      </p:to>
                                    </p:set>
                                  </p:childTnLst>
                                </p:cTn>
                              </p:par>
                            </p:childTnLst>
                          </p:cTn>
                        </p:par>
                        <p:par>
                          <p:cTn id="70" fill="hold">
                            <p:stCondLst>
                              <p:cond delay="0"/>
                            </p:stCondLst>
                            <p:childTnLst>
                              <p:par>
                                <p:cTn id="71" presetClass="entr" nodeType="afterEffect" presetSubtype="0" presetID="1" grpId="1" fill="hold">
                                  <p:stCondLst>
                                    <p:cond delay="0"/>
                                  </p:stCondLst>
                                  <p:iterate type="el" backwards="0">
                                    <p:tmAbs val="0"/>
                                  </p:iterate>
                                  <p:childTnLst>
                                    <p:set>
                                      <p:cBhvr>
                                        <p:cTn id="72" fill="hold"/>
                                        <p:tgtEl>
                                          <p:spTgt spid="256">
                                            <p:txEl>
                                              <p:pRg st="19" end="19"/>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56" grpId="1"/>
    </p:bldLst>
  </p:timing>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0" name="Slide Number"/>
          <p:cNvSpPr txBox="1"/>
          <p:nvPr>
            <p:ph type="sldNum" sz="quarter" idx="2"/>
          </p:nvPr>
        </p:nvSpPr>
        <p:spPr>
          <a:xfrm>
            <a:off x="6388100" y="9385300"/>
            <a:ext cx="342900" cy="355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261" name="GIFTransp_logoColorSmall.gif" descr="GIFTransp_logoColorSmall.gif"/>
          <p:cNvPicPr>
            <a:picLocks noChangeAspect="1"/>
          </p:cNvPicPr>
          <p:nvPr/>
        </p:nvPicPr>
        <p:blipFill>
          <a:blip r:embed="rId3">
            <a:extLst/>
          </a:blip>
          <a:stretch>
            <a:fillRect/>
          </a:stretch>
        </p:blipFill>
        <p:spPr>
          <a:xfrm>
            <a:off x="-419100" y="127000"/>
            <a:ext cx="3175000" cy="1917700"/>
          </a:xfrm>
          <a:prstGeom prst="rect">
            <a:avLst/>
          </a:prstGeom>
          <a:ln w="12700">
            <a:miter lim="400000"/>
          </a:ln>
        </p:spPr>
      </p:pic>
      <p:sp>
        <p:nvSpPr>
          <p:cNvPr id="262" name="Structure"/>
          <p:cNvSpPr txBox="1"/>
          <p:nvPr/>
        </p:nvSpPr>
        <p:spPr>
          <a:xfrm>
            <a:off x="2639913" y="501650"/>
            <a:ext cx="7706321" cy="1155700"/>
          </a:xfrm>
          <a:prstGeom prst="rect">
            <a:avLst/>
          </a:prstGeom>
          <a:ln w="12700">
            <a:miter lim="400000"/>
          </a:ln>
          <a:effectLst>
            <a:outerShdw sx="100000" sy="100000" kx="0" ky="0" algn="b" rotWithShape="0" blurRad="127000" dist="76200" dir="2700000">
              <a:srgbClr val="000000">
                <a:alpha val="75000"/>
              </a:srgbClr>
            </a:outerShdw>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7200">
                <a:solidFill>
                  <a:srgbClr val="FF4013"/>
                </a:solidFill>
                <a:latin typeface="Gill Sans"/>
                <a:ea typeface="Gill Sans"/>
                <a:cs typeface="Gill Sans"/>
                <a:sym typeface="Gill Sans"/>
              </a:defRPr>
            </a:lvl1pPr>
          </a:lstStyle>
          <a:p>
            <a:pPr/>
            <a:r>
              <a:t>Structure</a:t>
            </a:r>
          </a:p>
        </p:txBody>
      </p:sp>
      <p:graphicFrame>
        <p:nvGraphicFramePr>
          <p:cNvPr id="263" name="Table"/>
          <p:cNvGraphicFramePr/>
          <p:nvPr/>
        </p:nvGraphicFramePr>
        <p:xfrm>
          <a:off x="1101923" y="2252885"/>
          <a:ext cx="10795001" cy="6549580"/>
        </p:xfrm>
        <a:graphic xmlns:a="http://schemas.openxmlformats.org/drawingml/2006/main">
          <a:graphicData uri="http://schemas.openxmlformats.org/drawingml/2006/table">
            <a:tbl>
              <a:tblPr firstCol="1" firstRow="1" lastCol="0" lastRow="0" bandCol="0" bandRow="0" rtl="0">
                <a:tableStyleId>{8F44A2F1-9E1F-4B54-A3A2-5F16C0AD49E2}</a:tableStyleId>
              </a:tblPr>
              <a:tblGrid>
                <a:gridCol w="3637855"/>
                <a:gridCol w="7144444"/>
              </a:tblGrid>
              <a:tr h="1634219">
                <a:tc>
                  <a:txBody>
                    <a:bodyPr/>
                    <a:lstStyle/>
                    <a:p>
                      <a:pPr>
                        <a:defRPr sz="3600"/>
                      </a:pPr>
                    </a:p>
                  </a:txBody>
                  <a:tcPr marL="50800" marR="50800" marT="50800" marB="50800" anchor="ctr" anchorCtr="0" horzOverflow="overflow"/>
                </a:tc>
                <a:tc>
                  <a:txBody>
                    <a:bodyPr/>
                    <a:lstStyle/>
                    <a:p>
                      <a:pPr>
                        <a:defRPr>
                          <a:solidFill>
                            <a:srgbClr val="000000"/>
                          </a:solidFill>
                        </a:defRPr>
                      </a:pPr>
                      <a:r>
                        <a:rPr sz="3600">
                          <a:solidFill>
                            <a:srgbClr val="FFFFFF"/>
                          </a:solidFill>
                        </a:rPr>
                        <a:t>What Happens To The Profits?</a:t>
                      </a:r>
                    </a:p>
                  </a:txBody>
                  <a:tcPr marL="50800" marR="50800" marT="50800" marB="50800" anchor="ctr" anchorCtr="0" horzOverflow="overflow"/>
                </a:tc>
              </a:tr>
              <a:tr h="1634219">
                <a:tc>
                  <a:txBody>
                    <a:bodyPr/>
                    <a:lstStyle/>
                    <a:p>
                      <a:pPr>
                        <a:defRPr>
                          <a:solidFill>
                            <a:srgbClr val="000000"/>
                          </a:solidFill>
                        </a:defRPr>
                      </a:pPr>
                      <a:r>
                        <a:rPr sz="3600">
                          <a:solidFill>
                            <a:srgbClr val="FFFFFF"/>
                          </a:solidFill>
                        </a:rPr>
                        <a:t>Sole Trader</a:t>
                      </a:r>
                    </a:p>
                  </a:txBody>
                  <a:tcPr marL="50800" marR="50800" marT="50800" marB="50800" anchor="ctr" anchorCtr="0" horzOverflow="overflow"/>
                </a:tc>
                <a:tc>
                  <a:txBody>
                    <a:bodyPr/>
                    <a:lstStyle/>
                    <a:p>
                      <a:pPr>
                        <a:defRPr>
                          <a:solidFill>
                            <a:srgbClr val="000000"/>
                          </a:solidFill>
                        </a:defRPr>
                      </a:pPr>
                      <a:r>
                        <a:rPr sz="3600">
                          <a:solidFill>
                            <a:srgbClr val="5F7579"/>
                          </a:solidFill>
                        </a:rPr>
                        <a:t>Keep them as part of your income and pay tax accordingly</a:t>
                      </a:r>
                    </a:p>
                  </a:txBody>
                  <a:tcPr marL="50800" marR="50800" marT="50800" marB="50800" anchor="ctr" anchorCtr="0" horzOverflow="overflow"/>
                </a:tc>
              </a:tr>
              <a:tr h="1634219">
                <a:tc>
                  <a:txBody>
                    <a:bodyPr/>
                    <a:lstStyle/>
                    <a:p>
                      <a:pPr>
                        <a:defRPr>
                          <a:solidFill>
                            <a:srgbClr val="000000"/>
                          </a:solidFill>
                        </a:defRPr>
                      </a:pPr>
                      <a:r>
                        <a:rPr sz="3600">
                          <a:solidFill>
                            <a:srgbClr val="FFFFFF"/>
                          </a:solidFill>
                        </a:rPr>
                        <a:t>Partnership</a:t>
                      </a:r>
                    </a:p>
                  </a:txBody>
                  <a:tcPr marL="50800" marR="50800" marT="50800" marB="50800" anchor="ctr" anchorCtr="0" horzOverflow="overflow"/>
                </a:tc>
                <a:tc>
                  <a:txBody>
                    <a:bodyPr/>
                    <a:lstStyle/>
                    <a:p>
                      <a:pPr>
                        <a:defRPr>
                          <a:solidFill>
                            <a:srgbClr val="000000"/>
                          </a:solidFill>
                        </a:defRPr>
                      </a:pPr>
                      <a:r>
                        <a:rPr sz="3600">
                          <a:solidFill>
                            <a:srgbClr val="5F7579"/>
                          </a:solidFill>
                        </a:rPr>
                        <a:t>Share them with each partner paying their share of tax</a:t>
                      </a:r>
                    </a:p>
                  </a:txBody>
                  <a:tcPr marL="50800" marR="50800" marT="50800" marB="50800" anchor="ctr" anchorCtr="0" horzOverflow="overflow"/>
                </a:tc>
              </a:tr>
              <a:tr h="1634219">
                <a:tc>
                  <a:txBody>
                    <a:bodyPr/>
                    <a:lstStyle/>
                    <a:p>
                      <a:pPr>
                        <a:defRPr>
                          <a:solidFill>
                            <a:srgbClr val="000000"/>
                          </a:solidFill>
                        </a:defRPr>
                      </a:pPr>
                      <a:r>
                        <a:rPr sz="3600">
                          <a:solidFill>
                            <a:srgbClr val="FFFFFF"/>
                          </a:solidFill>
                        </a:rPr>
                        <a:t>Limited Company</a:t>
                      </a:r>
                    </a:p>
                  </a:txBody>
                  <a:tcPr marL="50800" marR="50800" marT="50800" marB="50800" anchor="ctr" anchorCtr="0" horzOverflow="overflow"/>
                </a:tc>
                <a:tc>
                  <a:txBody>
                    <a:bodyPr/>
                    <a:lstStyle/>
                    <a:p>
                      <a:pPr>
                        <a:defRPr>
                          <a:solidFill>
                            <a:srgbClr val="000000"/>
                          </a:solidFill>
                        </a:defRPr>
                      </a:pPr>
                      <a:r>
                        <a:rPr sz="3600">
                          <a:solidFill>
                            <a:srgbClr val="5F7579"/>
                          </a:solidFill>
                        </a:rPr>
                        <a:t>Owned by the company - 20% tax on profits - Dividends to share holders</a:t>
                      </a:r>
                    </a:p>
                  </a:txBody>
                  <a:tcPr marL="50800" marR="50800" marT="50800" marB="50800" anchor="ctr" anchorCtr="0" horzOverflow="overflow"/>
                </a:tc>
              </a:tr>
            </a:tbl>
          </a:graphicData>
        </a:graphic>
      </p:graphicFrame>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7" name="Slide Number"/>
          <p:cNvSpPr txBox="1"/>
          <p:nvPr>
            <p:ph type="sldNum" sz="quarter" idx="2"/>
          </p:nvPr>
        </p:nvSpPr>
        <p:spPr>
          <a:xfrm>
            <a:off x="6388100" y="9385300"/>
            <a:ext cx="342900" cy="355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268" name="GIFTransp_logoColorSmall.gif" descr="GIFTransp_logoColorSmall.gif"/>
          <p:cNvPicPr>
            <a:picLocks noChangeAspect="1"/>
          </p:cNvPicPr>
          <p:nvPr/>
        </p:nvPicPr>
        <p:blipFill>
          <a:blip r:embed="rId3">
            <a:extLst/>
          </a:blip>
          <a:stretch>
            <a:fillRect/>
          </a:stretch>
        </p:blipFill>
        <p:spPr>
          <a:xfrm>
            <a:off x="-419100" y="127000"/>
            <a:ext cx="3175000" cy="1917700"/>
          </a:xfrm>
          <a:prstGeom prst="rect">
            <a:avLst/>
          </a:prstGeom>
          <a:ln w="12700">
            <a:miter lim="400000"/>
          </a:ln>
        </p:spPr>
      </p:pic>
      <p:sp>
        <p:nvSpPr>
          <p:cNvPr id="269" name="Structure"/>
          <p:cNvSpPr txBox="1"/>
          <p:nvPr/>
        </p:nvSpPr>
        <p:spPr>
          <a:xfrm>
            <a:off x="2639913" y="501650"/>
            <a:ext cx="7706321" cy="1155700"/>
          </a:xfrm>
          <a:prstGeom prst="rect">
            <a:avLst/>
          </a:prstGeom>
          <a:ln w="12700">
            <a:miter lim="400000"/>
          </a:ln>
          <a:effectLst>
            <a:outerShdw sx="100000" sy="100000" kx="0" ky="0" algn="b" rotWithShape="0" blurRad="127000" dist="76200" dir="2700000">
              <a:srgbClr val="000000">
                <a:alpha val="75000"/>
              </a:srgbClr>
            </a:outerShdw>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7200">
                <a:solidFill>
                  <a:srgbClr val="FF4013"/>
                </a:solidFill>
                <a:latin typeface="Gill Sans"/>
                <a:ea typeface="Gill Sans"/>
                <a:cs typeface="Gill Sans"/>
                <a:sym typeface="Gill Sans"/>
              </a:defRPr>
            </a:lvl1pPr>
          </a:lstStyle>
          <a:p>
            <a:pPr/>
            <a:r>
              <a:t>Structure</a:t>
            </a:r>
          </a:p>
        </p:txBody>
      </p:sp>
      <p:graphicFrame>
        <p:nvGraphicFramePr>
          <p:cNvPr id="270" name="Table"/>
          <p:cNvGraphicFramePr/>
          <p:nvPr/>
        </p:nvGraphicFramePr>
        <p:xfrm>
          <a:off x="1101923" y="2252885"/>
          <a:ext cx="10795001" cy="6549580"/>
        </p:xfrm>
        <a:graphic xmlns:a="http://schemas.openxmlformats.org/drawingml/2006/main">
          <a:graphicData uri="http://schemas.openxmlformats.org/drawingml/2006/table">
            <a:tbl>
              <a:tblPr firstCol="1" firstRow="1" lastCol="0" lastRow="0" bandCol="0" bandRow="0" rtl="0">
                <a:tableStyleId>{8F44A2F1-9E1F-4B54-A3A2-5F16C0AD49E2}</a:tableStyleId>
              </a:tblPr>
              <a:tblGrid>
                <a:gridCol w="3637855"/>
                <a:gridCol w="7144444"/>
              </a:tblGrid>
              <a:tr h="1634219">
                <a:tc>
                  <a:txBody>
                    <a:bodyPr/>
                    <a:lstStyle/>
                    <a:p>
                      <a:pPr>
                        <a:defRPr sz="3600"/>
                      </a:pPr>
                    </a:p>
                  </a:txBody>
                  <a:tcPr marL="50800" marR="50800" marT="50800" marB="50800" anchor="ctr" anchorCtr="0" horzOverflow="overflow"/>
                </a:tc>
                <a:tc>
                  <a:txBody>
                    <a:bodyPr/>
                    <a:lstStyle/>
                    <a:p>
                      <a:pPr>
                        <a:defRPr>
                          <a:solidFill>
                            <a:srgbClr val="000000"/>
                          </a:solidFill>
                        </a:defRPr>
                      </a:pPr>
                      <a:r>
                        <a:rPr sz="3600">
                          <a:solidFill>
                            <a:srgbClr val="FFFFFF"/>
                          </a:solidFill>
                        </a:rPr>
                        <a:t>Do I have to pay VAT?</a:t>
                      </a:r>
                    </a:p>
                  </a:txBody>
                  <a:tcPr marL="50800" marR="50800" marT="50800" marB="50800" anchor="ctr" anchorCtr="0" horzOverflow="overflow"/>
                </a:tc>
              </a:tr>
              <a:tr h="1634219">
                <a:tc>
                  <a:txBody>
                    <a:bodyPr/>
                    <a:lstStyle/>
                    <a:p>
                      <a:pPr>
                        <a:defRPr>
                          <a:solidFill>
                            <a:srgbClr val="000000"/>
                          </a:solidFill>
                        </a:defRPr>
                      </a:pPr>
                      <a:r>
                        <a:rPr sz="3600">
                          <a:solidFill>
                            <a:srgbClr val="FFFFFF"/>
                          </a:solidFill>
                        </a:rPr>
                        <a:t>Sole Trader</a:t>
                      </a:r>
                    </a:p>
                  </a:txBody>
                  <a:tcPr marL="50800" marR="50800" marT="50800" marB="50800" anchor="ctr" anchorCtr="0" horzOverflow="overflow"/>
                </a:tc>
                <a:tc>
                  <a:txBody>
                    <a:bodyPr/>
                    <a:lstStyle/>
                    <a:p>
                      <a:pPr>
                        <a:defRPr>
                          <a:solidFill>
                            <a:srgbClr val="000000"/>
                          </a:solidFill>
                        </a:defRPr>
                      </a:pPr>
                      <a:r>
                        <a:rPr sz="3600">
                          <a:solidFill>
                            <a:srgbClr val="5F7579"/>
                          </a:solidFill>
                        </a:rPr>
                        <a:t>Yes - if the turnover is more than £85,000</a:t>
                      </a:r>
                    </a:p>
                  </a:txBody>
                  <a:tcPr marL="50800" marR="50800" marT="50800" marB="50800" anchor="ctr" anchorCtr="0" horzOverflow="overflow"/>
                </a:tc>
              </a:tr>
              <a:tr h="1634219">
                <a:tc>
                  <a:txBody>
                    <a:bodyPr/>
                    <a:lstStyle/>
                    <a:p>
                      <a:pPr>
                        <a:defRPr>
                          <a:solidFill>
                            <a:srgbClr val="000000"/>
                          </a:solidFill>
                        </a:defRPr>
                      </a:pPr>
                      <a:r>
                        <a:rPr sz="3600">
                          <a:solidFill>
                            <a:srgbClr val="FFFFFF"/>
                          </a:solidFill>
                        </a:rPr>
                        <a:t>Partnership</a:t>
                      </a:r>
                    </a:p>
                  </a:txBody>
                  <a:tcPr marL="50800" marR="50800" marT="50800" marB="50800" anchor="ctr" anchorCtr="0" horzOverflow="overflow"/>
                </a:tc>
                <a:tc>
                  <a:txBody>
                    <a:bodyPr/>
                    <a:lstStyle/>
                    <a:p>
                      <a:pPr>
                        <a:defRPr>
                          <a:solidFill>
                            <a:srgbClr val="000000"/>
                          </a:solidFill>
                        </a:defRPr>
                      </a:pPr>
                      <a:r>
                        <a:rPr sz="3600">
                          <a:solidFill>
                            <a:srgbClr val="5F7579"/>
                          </a:solidFill>
                        </a:rPr>
                        <a:t>Yes - if the turnover is more than £85,000</a:t>
                      </a:r>
                    </a:p>
                  </a:txBody>
                  <a:tcPr marL="50800" marR="50800" marT="50800" marB="50800" anchor="ctr" anchorCtr="0" horzOverflow="overflow"/>
                </a:tc>
              </a:tr>
              <a:tr h="1634219">
                <a:tc>
                  <a:txBody>
                    <a:bodyPr/>
                    <a:lstStyle/>
                    <a:p>
                      <a:pPr>
                        <a:defRPr>
                          <a:solidFill>
                            <a:srgbClr val="000000"/>
                          </a:solidFill>
                        </a:defRPr>
                      </a:pPr>
                      <a:r>
                        <a:rPr sz="3600">
                          <a:solidFill>
                            <a:srgbClr val="FFFFFF"/>
                          </a:solidFill>
                        </a:rPr>
                        <a:t>Limited Company</a:t>
                      </a:r>
                    </a:p>
                  </a:txBody>
                  <a:tcPr marL="50800" marR="50800" marT="50800" marB="50800" anchor="ctr" anchorCtr="0" horzOverflow="overflow"/>
                </a:tc>
                <a:tc>
                  <a:txBody>
                    <a:bodyPr/>
                    <a:lstStyle/>
                    <a:p>
                      <a:pPr>
                        <a:defRPr>
                          <a:solidFill>
                            <a:srgbClr val="000000"/>
                          </a:solidFill>
                        </a:defRPr>
                      </a:pPr>
                      <a:r>
                        <a:rPr sz="3600">
                          <a:solidFill>
                            <a:srgbClr val="5F7579"/>
                          </a:solidFill>
                        </a:rPr>
                        <a:t>Yes - if the turnover is more than £85,000</a:t>
                      </a:r>
                    </a:p>
                  </a:txBody>
                  <a:tcPr marL="50800" marR="50800" marT="50800" marB="50800" anchor="ctr" anchorCtr="0" horzOverflow="overflow"/>
                </a:tc>
              </a:tr>
            </a:tbl>
          </a:graphicData>
        </a:graphic>
      </p:graphicFrame>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4" name="Slide Number"/>
          <p:cNvSpPr txBox="1"/>
          <p:nvPr>
            <p:ph type="sldNum" sz="quarter" idx="2"/>
          </p:nvPr>
        </p:nvSpPr>
        <p:spPr>
          <a:xfrm>
            <a:off x="6388100" y="9385300"/>
            <a:ext cx="342900" cy="355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275" name="GIFTransp_logoColorSmall.gif" descr="GIFTransp_logoColorSmall.gif"/>
          <p:cNvPicPr>
            <a:picLocks noChangeAspect="1"/>
          </p:cNvPicPr>
          <p:nvPr/>
        </p:nvPicPr>
        <p:blipFill>
          <a:blip r:embed="rId3">
            <a:extLst/>
          </a:blip>
          <a:stretch>
            <a:fillRect/>
          </a:stretch>
        </p:blipFill>
        <p:spPr>
          <a:xfrm>
            <a:off x="-419100" y="127000"/>
            <a:ext cx="3175000" cy="1917700"/>
          </a:xfrm>
          <a:prstGeom prst="rect">
            <a:avLst/>
          </a:prstGeom>
          <a:ln w="12700">
            <a:miter lim="400000"/>
          </a:ln>
        </p:spPr>
      </p:pic>
      <p:sp>
        <p:nvSpPr>
          <p:cNvPr id="276" name="Structure"/>
          <p:cNvSpPr txBox="1"/>
          <p:nvPr/>
        </p:nvSpPr>
        <p:spPr>
          <a:xfrm>
            <a:off x="2639913" y="501650"/>
            <a:ext cx="7706321" cy="1155700"/>
          </a:xfrm>
          <a:prstGeom prst="rect">
            <a:avLst/>
          </a:prstGeom>
          <a:ln w="12700">
            <a:miter lim="400000"/>
          </a:ln>
          <a:effectLst>
            <a:outerShdw sx="100000" sy="100000" kx="0" ky="0" algn="b" rotWithShape="0" blurRad="127000" dist="76200" dir="2700000">
              <a:srgbClr val="000000">
                <a:alpha val="75000"/>
              </a:srgbClr>
            </a:outerShdw>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7200">
                <a:solidFill>
                  <a:srgbClr val="FF4013"/>
                </a:solidFill>
                <a:latin typeface="Gill Sans"/>
                <a:ea typeface="Gill Sans"/>
                <a:cs typeface="Gill Sans"/>
                <a:sym typeface="Gill Sans"/>
              </a:defRPr>
            </a:lvl1pPr>
          </a:lstStyle>
          <a:p>
            <a:pPr/>
            <a:r>
              <a:t>Structure</a:t>
            </a:r>
          </a:p>
        </p:txBody>
      </p:sp>
      <p:graphicFrame>
        <p:nvGraphicFramePr>
          <p:cNvPr id="277" name="Table"/>
          <p:cNvGraphicFramePr/>
          <p:nvPr/>
        </p:nvGraphicFramePr>
        <p:xfrm>
          <a:off x="1101923" y="2252885"/>
          <a:ext cx="10795001" cy="6549580"/>
        </p:xfrm>
        <a:graphic xmlns:a="http://schemas.openxmlformats.org/drawingml/2006/main">
          <a:graphicData uri="http://schemas.openxmlformats.org/drawingml/2006/table">
            <a:tbl>
              <a:tblPr firstCol="1" firstRow="1" lastCol="0" lastRow="0" bandCol="0" bandRow="0" rtl="0">
                <a:tableStyleId>{8F44A2F1-9E1F-4B54-A3A2-5F16C0AD49E2}</a:tableStyleId>
              </a:tblPr>
              <a:tblGrid>
                <a:gridCol w="3637855"/>
                <a:gridCol w="7144444"/>
              </a:tblGrid>
              <a:tr h="1634219">
                <a:tc>
                  <a:txBody>
                    <a:bodyPr/>
                    <a:lstStyle/>
                    <a:p>
                      <a:pPr>
                        <a:defRPr sz="3600"/>
                      </a:pPr>
                    </a:p>
                  </a:txBody>
                  <a:tcPr marL="50800" marR="50800" marT="50800" marB="50800" anchor="ctr" anchorCtr="0" horzOverflow="overflow"/>
                </a:tc>
                <a:tc>
                  <a:txBody>
                    <a:bodyPr/>
                    <a:lstStyle/>
                    <a:p>
                      <a:pPr>
                        <a:defRPr>
                          <a:solidFill>
                            <a:srgbClr val="000000"/>
                          </a:solidFill>
                        </a:defRPr>
                      </a:pPr>
                      <a:r>
                        <a:rPr sz="3600">
                          <a:solidFill>
                            <a:srgbClr val="FFFFFF"/>
                          </a:solidFill>
                        </a:rPr>
                        <a:t>Do I have to register the company?</a:t>
                      </a:r>
                    </a:p>
                  </a:txBody>
                  <a:tcPr marL="50800" marR="50800" marT="50800" marB="50800" anchor="ctr" anchorCtr="0" horzOverflow="overflow"/>
                </a:tc>
              </a:tr>
              <a:tr h="1634219">
                <a:tc>
                  <a:txBody>
                    <a:bodyPr/>
                    <a:lstStyle/>
                    <a:p>
                      <a:pPr>
                        <a:defRPr>
                          <a:solidFill>
                            <a:srgbClr val="000000"/>
                          </a:solidFill>
                        </a:defRPr>
                      </a:pPr>
                      <a:r>
                        <a:rPr sz="3600">
                          <a:solidFill>
                            <a:srgbClr val="FFFFFF"/>
                          </a:solidFill>
                        </a:rPr>
                        <a:t>Sole Trader</a:t>
                      </a:r>
                    </a:p>
                  </a:txBody>
                  <a:tcPr marL="50800" marR="50800" marT="50800" marB="50800" anchor="ctr" anchorCtr="0" horzOverflow="overflow"/>
                </a:tc>
                <a:tc>
                  <a:txBody>
                    <a:bodyPr/>
                    <a:lstStyle/>
                    <a:p>
                      <a:pPr>
                        <a:defRPr>
                          <a:solidFill>
                            <a:srgbClr val="000000"/>
                          </a:solidFill>
                        </a:defRPr>
                      </a:pPr>
                      <a:r>
                        <a:rPr sz="3600">
                          <a:solidFill>
                            <a:srgbClr val="5F7579"/>
                          </a:solidFill>
                        </a:rPr>
                        <a:t>With HMRC as sole trader </a:t>
                      </a:r>
                    </a:p>
                  </a:txBody>
                  <a:tcPr marL="50800" marR="50800" marT="50800" marB="50800" anchor="ctr" anchorCtr="0" horzOverflow="overflow"/>
                </a:tc>
              </a:tr>
              <a:tr h="1634219">
                <a:tc>
                  <a:txBody>
                    <a:bodyPr/>
                    <a:lstStyle/>
                    <a:p>
                      <a:pPr>
                        <a:defRPr>
                          <a:solidFill>
                            <a:srgbClr val="000000"/>
                          </a:solidFill>
                        </a:defRPr>
                      </a:pPr>
                      <a:r>
                        <a:rPr sz="3600">
                          <a:solidFill>
                            <a:srgbClr val="FFFFFF"/>
                          </a:solidFill>
                        </a:rPr>
                        <a:t>Partnership</a:t>
                      </a:r>
                    </a:p>
                  </a:txBody>
                  <a:tcPr marL="50800" marR="50800" marT="50800" marB="50800" anchor="ctr" anchorCtr="0" horzOverflow="overflow"/>
                </a:tc>
                <a:tc>
                  <a:txBody>
                    <a:bodyPr/>
                    <a:lstStyle/>
                    <a:p>
                      <a:pPr>
                        <a:defRPr>
                          <a:solidFill>
                            <a:srgbClr val="000000"/>
                          </a:solidFill>
                        </a:defRPr>
                      </a:pPr>
                      <a:r>
                        <a:rPr sz="3600">
                          <a:solidFill>
                            <a:srgbClr val="5F7579"/>
                          </a:solidFill>
                        </a:rPr>
                        <a:t>With HMRC as partnership </a:t>
                      </a:r>
                    </a:p>
                  </a:txBody>
                  <a:tcPr marL="50800" marR="50800" marT="50800" marB="50800" anchor="ctr" anchorCtr="0" horzOverflow="overflow"/>
                </a:tc>
              </a:tr>
              <a:tr h="1634219">
                <a:tc>
                  <a:txBody>
                    <a:bodyPr/>
                    <a:lstStyle/>
                    <a:p>
                      <a:pPr>
                        <a:defRPr>
                          <a:solidFill>
                            <a:srgbClr val="000000"/>
                          </a:solidFill>
                        </a:defRPr>
                      </a:pPr>
                      <a:r>
                        <a:rPr sz="3600">
                          <a:solidFill>
                            <a:srgbClr val="FFFFFF"/>
                          </a:solidFill>
                        </a:rPr>
                        <a:t>Limited Company</a:t>
                      </a:r>
                    </a:p>
                  </a:txBody>
                  <a:tcPr marL="50800" marR="50800" marT="50800" marB="50800" anchor="ctr" anchorCtr="0" horzOverflow="overflow"/>
                </a:tc>
                <a:tc>
                  <a:txBody>
                    <a:bodyPr/>
                    <a:lstStyle/>
                    <a:p>
                      <a:pPr>
                        <a:defRPr>
                          <a:solidFill>
                            <a:srgbClr val="000000"/>
                          </a:solidFill>
                        </a:defRPr>
                      </a:pPr>
                      <a:r>
                        <a:rPr sz="3600">
                          <a:solidFill>
                            <a:srgbClr val="5F7579"/>
                          </a:solidFill>
                        </a:rPr>
                        <a:t>With companies house and with HMRC</a:t>
                      </a:r>
                    </a:p>
                  </a:txBody>
                  <a:tcPr marL="50800" marR="50800" marT="50800" marB="50800" anchor="ctr" anchorCtr="0" horzOverflow="overflow"/>
                </a:tc>
              </a:tr>
            </a:tbl>
          </a:graphicData>
        </a:graphic>
      </p:graphicFrame>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1" name="Slide Number"/>
          <p:cNvSpPr txBox="1"/>
          <p:nvPr>
            <p:ph type="sldNum" sz="quarter" idx="2"/>
          </p:nvPr>
        </p:nvSpPr>
        <p:spPr>
          <a:xfrm>
            <a:off x="6388100" y="9385300"/>
            <a:ext cx="342900" cy="355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282" name="GIFTransp_logoColorSmall.gif" descr="GIFTransp_logoColorSmall.gif"/>
          <p:cNvPicPr>
            <a:picLocks noChangeAspect="1"/>
          </p:cNvPicPr>
          <p:nvPr/>
        </p:nvPicPr>
        <p:blipFill>
          <a:blip r:embed="rId3">
            <a:extLst/>
          </a:blip>
          <a:stretch>
            <a:fillRect/>
          </a:stretch>
        </p:blipFill>
        <p:spPr>
          <a:xfrm>
            <a:off x="-419100" y="127000"/>
            <a:ext cx="3175000" cy="1917700"/>
          </a:xfrm>
          <a:prstGeom prst="rect">
            <a:avLst/>
          </a:prstGeom>
          <a:ln w="12700">
            <a:miter lim="400000"/>
          </a:ln>
        </p:spPr>
      </p:pic>
      <p:sp>
        <p:nvSpPr>
          <p:cNvPr id="283" name="Structure"/>
          <p:cNvSpPr txBox="1"/>
          <p:nvPr/>
        </p:nvSpPr>
        <p:spPr>
          <a:xfrm>
            <a:off x="2639913" y="501650"/>
            <a:ext cx="7706321" cy="1155700"/>
          </a:xfrm>
          <a:prstGeom prst="rect">
            <a:avLst/>
          </a:prstGeom>
          <a:ln w="12700">
            <a:miter lim="400000"/>
          </a:ln>
          <a:effectLst>
            <a:outerShdw sx="100000" sy="100000" kx="0" ky="0" algn="b" rotWithShape="0" blurRad="127000" dist="76200" dir="2700000">
              <a:srgbClr val="000000">
                <a:alpha val="75000"/>
              </a:srgbClr>
            </a:outerShdw>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7200">
                <a:solidFill>
                  <a:srgbClr val="FF4013"/>
                </a:solidFill>
                <a:latin typeface="Gill Sans"/>
                <a:ea typeface="Gill Sans"/>
                <a:cs typeface="Gill Sans"/>
                <a:sym typeface="Gill Sans"/>
              </a:defRPr>
            </a:lvl1pPr>
          </a:lstStyle>
          <a:p>
            <a:pPr/>
            <a:r>
              <a:t>Structure</a:t>
            </a:r>
          </a:p>
        </p:txBody>
      </p:sp>
      <p:graphicFrame>
        <p:nvGraphicFramePr>
          <p:cNvPr id="284" name="Table"/>
          <p:cNvGraphicFramePr/>
          <p:nvPr/>
        </p:nvGraphicFramePr>
        <p:xfrm>
          <a:off x="1101923" y="2252885"/>
          <a:ext cx="10795001" cy="6549580"/>
        </p:xfrm>
        <a:graphic xmlns:a="http://schemas.openxmlformats.org/drawingml/2006/main">
          <a:graphicData uri="http://schemas.openxmlformats.org/drawingml/2006/table">
            <a:tbl>
              <a:tblPr firstCol="1" firstRow="1" lastCol="0" lastRow="0" bandCol="0" bandRow="0" rtl="0">
                <a:tableStyleId>{8F44A2F1-9E1F-4B54-A3A2-5F16C0AD49E2}</a:tableStyleId>
              </a:tblPr>
              <a:tblGrid>
                <a:gridCol w="3637855"/>
                <a:gridCol w="7144444"/>
              </a:tblGrid>
              <a:tr h="1634219">
                <a:tc>
                  <a:txBody>
                    <a:bodyPr/>
                    <a:lstStyle/>
                    <a:p>
                      <a:pPr>
                        <a:defRPr sz="3600"/>
                      </a:pPr>
                    </a:p>
                  </a:txBody>
                  <a:tcPr marL="50800" marR="50800" marT="50800" marB="50800" anchor="ctr" anchorCtr="0" horzOverflow="overflow"/>
                </a:tc>
                <a:tc>
                  <a:txBody>
                    <a:bodyPr/>
                    <a:lstStyle/>
                    <a:p>
                      <a:pPr>
                        <a:defRPr>
                          <a:solidFill>
                            <a:srgbClr val="000000"/>
                          </a:solidFill>
                        </a:defRPr>
                      </a:pPr>
                      <a:r>
                        <a:rPr sz="3600">
                          <a:solidFill>
                            <a:srgbClr val="FFFFFF"/>
                          </a:solidFill>
                        </a:rPr>
                        <a:t>How are accounts managed?</a:t>
                      </a:r>
                    </a:p>
                  </a:txBody>
                  <a:tcPr marL="50800" marR="50800" marT="50800" marB="50800" anchor="ctr" anchorCtr="0" horzOverflow="overflow"/>
                </a:tc>
              </a:tr>
              <a:tr h="1634219">
                <a:tc>
                  <a:txBody>
                    <a:bodyPr/>
                    <a:lstStyle/>
                    <a:p>
                      <a:pPr>
                        <a:defRPr>
                          <a:solidFill>
                            <a:srgbClr val="000000"/>
                          </a:solidFill>
                        </a:defRPr>
                      </a:pPr>
                      <a:r>
                        <a:rPr sz="3600">
                          <a:solidFill>
                            <a:srgbClr val="FFFFFF"/>
                          </a:solidFill>
                        </a:rPr>
                        <a:t>Sole Trader</a:t>
                      </a:r>
                    </a:p>
                  </a:txBody>
                  <a:tcPr marL="50800" marR="50800" marT="50800" marB="50800" anchor="ctr" anchorCtr="0" horzOverflow="overflow"/>
                </a:tc>
                <a:tc>
                  <a:txBody>
                    <a:bodyPr/>
                    <a:lstStyle/>
                    <a:p>
                      <a:pPr>
                        <a:defRPr>
                          <a:solidFill>
                            <a:srgbClr val="000000"/>
                          </a:solidFill>
                        </a:defRPr>
                      </a:pPr>
                      <a:r>
                        <a:rPr sz="3600">
                          <a:solidFill>
                            <a:srgbClr val="5F7579"/>
                          </a:solidFill>
                        </a:rPr>
                        <a:t>By yourself or accountant through self assessment</a:t>
                      </a:r>
                    </a:p>
                  </a:txBody>
                  <a:tcPr marL="50800" marR="50800" marT="50800" marB="50800" anchor="ctr" anchorCtr="0" horzOverflow="overflow"/>
                </a:tc>
              </a:tr>
              <a:tr h="1634219">
                <a:tc>
                  <a:txBody>
                    <a:bodyPr/>
                    <a:lstStyle/>
                    <a:p>
                      <a:pPr>
                        <a:defRPr>
                          <a:solidFill>
                            <a:srgbClr val="000000"/>
                          </a:solidFill>
                        </a:defRPr>
                      </a:pPr>
                      <a:r>
                        <a:rPr sz="3600">
                          <a:solidFill>
                            <a:srgbClr val="FFFFFF"/>
                          </a:solidFill>
                        </a:rPr>
                        <a:t>Partnership</a:t>
                      </a:r>
                    </a:p>
                  </a:txBody>
                  <a:tcPr marL="50800" marR="50800" marT="50800" marB="50800" anchor="ctr" anchorCtr="0" horzOverflow="overflow"/>
                </a:tc>
                <a:tc>
                  <a:txBody>
                    <a:bodyPr/>
                    <a:lstStyle/>
                    <a:p>
                      <a:pPr>
                        <a:defRPr>
                          <a:solidFill>
                            <a:srgbClr val="000000"/>
                          </a:solidFill>
                        </a:defRPr>
                      </a:pPr>
                      <a:r>
                        <a:rPr sz="3600">
                          <a:solidFill>
                            <a:srgbClr val="5F7579"/>
                          </a:solidFill>
                        </a:rPr>
                        <a:t>By partners or accountant through self assessments</a:t>
                      </a:r>
                    </a:p>
                  </a:txBody>
                  <a:tcPr marL="50800" marR="50800" marT="50800" marB="50800" anchor="ctr" anchorCtr="0" horzOverflow="overflow"/>
                </a:tc>
              </a:tr>
              <a:tr h="1634219">
                <a:tc>
                  <a:txBody>
                    <a:bodyPr/>
                    <a:lstStyle/>
                    <a:p>
                      <a:pPr>
                        <a:defRPr>
                          <a:solidFill>
                            <a:srgbClr val="000000"/>
                          </a:solidFill>
                        </a:defRPr>
                      </a:pPr>
                      <a:r>
                        <a:rPr sz="3600">
                          <a:solidFill>
                            <a:srgbClr val="FFFFFF"/>
                          </a:solidFill>
                        </a:rPr>
                        <a:t>Limited Company</a:t>
                      </a:r>
                    </a:p>
                  </a:txBody>
                  <a:tcPr marL="50800" marR="50800" marT="50800" marB="50800" anchor="ctr" anchorCtr="0" horzOverflow="overflow"/>
                </a:tc>
                <a:tc>
                  <a:txBody>
                    <a:bodyPr/>
                    <a:lstStyle/>
                    <a:p>
                      <a:pPr>
                        <a:defRPr>
                          <a:solidFill>
                            <a:srgbClr val="000000"/>
                          </a:solidFill>
                        </a:defRPr>
                      </a:pPr>
                      <a:r>
                        <a:rPr sz="3600">
                          <a:solidFill>
                            <a:srgbClr val="5F7579"/>
                          </a:solidFill>
                        </a:rPr>
                        <a:t>Generally through accountant. Returns need to be made quarterly.</a:t>
                      </a:r>
                    </a:p>
                  </a:txBody>
                  <a:tcPr marL="50800" marR="50800" marT="50800" marB="50800" anchor="ctr" anchorCtr="0" horzOverflow="overflow"/>
                </a:tc>
              </a:tr>
            </a:tbl>
          </a:graphicData>
        </a:graphic>
      </p:graphicFrame>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8" name="Slide Number"/>
          <p:cNvSpPr txBox="1"/>
          <p:nvPr>
            <p:ph type="sldNum" sz="quarter" idx="2"/>
          </p:nvPr>
        </p:nvSpPr>
        <p:spPr>
          <a:xfrm>
            <a:off x="6388100" y="9385300"/>
            <a:ext cx="342900" cy="355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289" name="GIFTransp_logoColorSmall.gif" descr="GIFTransp_logoColorSmall.gif"/>
          <p:cNvPicPr>
            <a:picLocks noChangeAspect="1"/>
          </p:cNvPicPr>
          <p:nvPr/>
        </p:nvPicPr>
        <p:blipFill>
          <a:blip r:embed="rId3">
            <a:extLst/>
          </a:blip>
          <a:stretch>
            <a:fillRect/>
          </a:stretch>
        </p:blipFill>
        <p:spPr>
          <a:xfrm>
            <a:off x="-419100" y="127000"/>
            <a:ext cx="3175000" cy="1917700"/>
          </a:xfrm>
          <a:prstGeom prst="rect">
            <a:avLst/>
          </a:prstGeom>
          <a:ln w="12700">
            <a:miter lim="400000"/>
          </a:ln>
        </p:spPr>
      </p:pic>
      <p:sp>
        <p:nvSpPr>
          <p:cNvPr id="290" name="Structure"/>
          <p:cNvSpPr txBox="1"/>
          <p:nvPr/>
        </p:nvSpPr>
        <p:spPr>
          <a:xfrm>
            <a:off x="2639913" y="501650"/>
            <a:ext cx="7706321" cy="1155700"/>
          </a:xfrm>
          <a:prstGeom prst="rect">
            <a:avLst/>
          </a:prstGeom>
          <a:ln w="12700">
            <a:miter lim="400000"/>
          </a:ln>
          <a:effectLst>
            <a:outerShdw sx="100000" sy="100000" kx="0" ky="0" algn="b" rotWithShape="0" blurRad="127000" dist="76200" dir="2700000">
              <a:srgbClr val="000000">
                <a:alpha val="75000"/>
              </a:srgbClr>
            </a:outerShdw>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7200">
                <a:solidFill>
                  <a:srgbClr val="FF4013"/>
                </a:solidFill>
                <a:latin typeface="Gill Sans"/>
                <a:ea typeface="Gill Sans"/>
                <a:cs typeface="Gill Sans"/>
                <a:sym typeface="Gill Sans"/>
              </a:defRPr>
            </a:lvl1pPr>
          </a:lstStyle>
          <a:p>
            <a:pPr/>
            <a:r>
              <a:t>Structure</a:t>
            </a:r>
          </a:p>
        </p:txBody>
      </p:sp>
      <p:graphicFrame>
        <p:nvGraphicFramePr>
          <p:cNvPr id="291" name="Table"/>
          <p:cNvGraphicFramePr/>
          <p:nvPr/>
        </p:nvGraphicFramePr>
        <p:xfrm>
          <a:off x="1101923" y="2252885"/>
          <a:ext cx="10795001" cy="6549580"/>
        </p:xfrm>
        <a:graphic xmlns:a="http://schemas.openxmlformats.org/drawingml/2006/main">
          <a:graphicData uri="http://schemas.openxmlformats.org/drawingml/2006/table">
            <a:tbl>
              <a:tblPr firstCol="1" firstRow="1" lastCol="0" lastRow="0" bandCol="0" bandRow="0" rtl="0">
                <a:tableStyleId>{8F44A2F1-9E1F-4B54-A3A2-5F16C0AD49E2}</a:tableStyleId>
              </a:tblPr>
              <a:tblGrid>
                <a:gridCol w="3637855"/>
                <a:gridCol w="7144444"/>
              </a:tblGrid>
              <a:tr h="1634219">
                <a:tc>
                  <a:txBody>
                    <a:bodyPr/>
                    <a:lstStyle/>
                    <a:p>
                      <a:pPr>
                        <a:defRPr sz="3600"/>
                      </a:pPr>
                    </a:p>
                  </a:txBody>
                  <a:tcPr marL="50800" marR="50800" marT="50800" marB="50800" anchor="ctr" anchorCtr="0" horzOverflow="overflow"/>
                </a:tc>
                <a:tc>
                  <a:txBody>
                    <a:bodyPr/>
                    <a:lstStyle/>
                    <a:p>
                      <a:pPr>
                        <a:defRPr>
                          <a:solidFill>
                            <a:srgbClr val="000000"/>
                          </a:solidFill>
                        </a:defRPr>
                      </a:pPr>
                      <a:r>
                        <a:rPr sz="3600">
                          <a:solidFill>
                            <a:srgbClr val="FFFFFF"/>
                          </a:solidFill>
                        </a:rPr>
                        <a:t>What are the benefits?</a:t>
                      </a:r>
                    </a:p>
                  </a:txBody>
                  <a:tcPr marL="50800" marR="50800" marT="50800" marB="50800" anchor="ctr" anchorCtr="0" horzOverflow="overflow"/>
                </a:tc>
              </a:tr>
              <a:tr h="1634219">
                <a:tc>
                  <a:txBody>
                    <a:bodyPr/>
                    <a:lstStyle/>
                    <a:p>
                      <a:pPr>
                        <a:defRPr>
                          <a:solidFill>
                            <a:srgbClr val="000000"/>
                          </a:solidFill>
                        </a:defRPr>
                      </a:pPr>
                      <a:r>
                        <a:rPr sz="3600">
                          <a:solidFill>
                            <a:srgbClr val="FFFFFF"/>
                          </a:solidFill>
                        </a:rPr>
                        <a:t>Sole Trader</a:t>
                      </a:r>
                    </a:p>
                  </a:txBody>
                  <a:tcPr marL="50800" marR="50800" marT="50800" marB="50800" anchor="ctr" anchorCtr="0" horzOverflow="overflow"/>
                </a:tc>
                <a:tc>
                  <a:txBody>
                    <a:bodyPr/>
                    <a:lstStyle/>
                    <a:p>
                      <a:pPr>
                        <a:defRPr>
                          <a:solidFill>
                            <a:srgbClr val="000000"/>
                          </a:solidFill>
                        </a:defRPr>
                      </a:pPr>
                      <a:r>
                        <a:rPr sz="3600">
                          <a:solidFill>
                            <a:srgbClr val="5F7579"/>
                          </a:solidFill>
                        </a:rPr>
                        <a:t>Very simple. 
Your decisions. 
Your profits</a:t>
                      </a:r>
                    </a:p>
                  </a:txBody>
                  <a:tcPr marL="50800" marR="50800" marT="50800" marB="50800" anchor="ctr" anchorCtr="0" horzOverflow="overflow"/>
                </a:tc>
              </a:tr>
              <a:tr h="1634219">
                <a:tc>
                  <a:txBody>
                    <a:bodyPr/>
                    <a:lstStyle/>
                    <a:p>
                      <a:pPr>
                        <a:defRPr>
                          <a:solidFill>
                            <a:srgbClr val="000000"/>
                          </a:solidFill>
                        </a:defRPr>
                      </a:pPr>
                      <a:r>
                        <a:rPr sz="3600">
                          <a:solidFill>
                            <a:srgbClr val="FFFFFF"/>
                          </a:solidFill>
                        </a:rPr>
                        <a:t>Partnership</a:t>
                      </a:r>
                    </a:p>
                  </a:txBody>
                  <a:tcPr marL="50800" marR="50800" marT="50800" marB="50800" anchor="ctr" anchorCtr="0" horzOverflow="overflow"/>
                </a:tc>
                <a:tc>
                  <a:txBody>
                    <a:bodyPr/>
                    <a:lstStyle/>
                    <a:p>
                      <a:pPr>
                        <a:defRPr>
                          <a:solidFill>
                            <a:srgbClr val="000000"/>
                          </a:solidFill>
                        </a:defRPr>
                      </a:pPr>
                      <a:r>
                        <a:rPr sz="3600">
                          <a:solidFill>
                            <a:srgbClr val="5F7579"/>
                          </a:solidFill>
                        </a:rPr>
                        <a:t>Mutual support.
Complimentary skills.
Share all profits.</a:t>
                      </a:r>
                    </a:p>
                  </a:txBody>
                  <a:tcPr marL="50800" marR="50800" marT="50800" marB="50800" anchor="ctr" anchorCtr="0" horzOverflow="overflow"/>
                </a:tc>
              </a:tr>
              <a:tr h="1634219">
                <a:tc>
                  <a:txBody>
                    <a:bodyPr/>
                    <a:lstStyle/>
                    <a:p>
                      <a:pPr>
                        <a:defRPr>
                          <a:solidFill>
                            <a:srgbClr val="000000"/>
                          </a:solidFill>
                        </a:defRPr>
                      </a:pPr>
                      <a:r>
                        <a:rPr sz="3600">
                          <a:solidFill>
                            <a:srgbClr val="FFFFFF"/>
                          </a:solidFill>
                        </a:rPr>
                        <a:t>Limited Company</a:t>
                      </a:r>
                    </a:p>
                  </a:txBody>
                  <a:tcPr marL="50800" marR="50800" marT="50800" marB="50800" anchor="ctr" anchorCtr="0" horzOverflow="overflow"/>
                </a:tc>
                <a:tc>
                  <a:txBody>
                    <a:bodyPr/>
                    <a:lstStyle/>
                    <a:p>
                      <a:pPr>
                        <a:defRPr>
                          <a:solidFill>
                            <a:srgbClr val="000000"/>
                          </a:solidFill>
                        </a:defRPr>
                      </a:pPr>
                      <a:r>
                        <a:rPr sz="3600">
                          <a:solidFill>
                            <a:srgbClr val="5F7579"/>
                          </a:solidFill>
                        </a:rPr>
                        <a:t>Not total liability.
Corporation tax is only 20%.
Offset many costs.</a:t>
                      </a:r>
                    </a:p>
                  </a:txBody>
                  <a:tcPr marL="50800" marR="50800" marT="50800" marB="50800" anchor="ctr" anchorCtr="0" horzOverflow="overflow"/>
                </a:tc>
              </a:tr>
            </a:tbl>
          </a:graphicData>
        </a:graphic>
      </p:graphicFrame>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5" name="Slide Number"/>
          <p:cNvSpPr txBox="1"/>
          <p:nvPr>
            <p:ph type="sldNum" sz="quarter" idx="2"/>
          </p:nvPr>
        </p:nvSpPr>
        <p:spPr>
          <a:xfrm>
            <a:off x="6388100" y="9385300"/>
            <a:ext cx="342900" cy="355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296" name="GIFTransp_logoColorSmall.gif" descr="GIFTransp_logoColorSmall.gif"/>
          <p:cNvPicPr>
            <a:picLocks noChangeAspect="1"/>
          </p:cNvPicPr>
          <p:nvPr/>
        </p:nvPicPr>
        <p:blipFill>
          <a:blip r:embed="rId3">
            <a:extLst/>
          </a:blip>
          <a:stretch>
            <a:fillRect/>
          </a:stretch>
        </p:blipFill>
        <p:spPr>
          <a:xfrm>
            <a:off x="-419100" y="127000"/>
            <a:ext cx="3175000" cy="1917700"/>
          </a:xfrm>
          <a:prstGeom prst="rect">
            <a:avLst/>
          </a:prstGeom>
          <a:ln w="12700">
            <a:miter lim="400000"/>
          </a:ln>
        </p:spPr>
      </p:pic>
      <p:sp>
        <p:nvSpPr>
          <p:cNvPr id="297" name="Structure"/>
          <p:cNvSpPr txBox="1"/>
          <p:nvPr/>
        </p:nvSpPr>
        <p:spPr>
          <a:xfrm>
            <a:off x="2639913" y="501650"/>
            <a:ext cx="7706321" cy="1155700"/>
          </a:xfrm>
          <a:prstGeom prst="rect">
            <a:avLst/>
          </a:prstGeom>
          <a:ln w="12700">
            <a:miter lim="400000"/>
          </a:ln>
          <a:effectLst>
            <a:outerShdw sx="100000" sy="100000" kx="0" ky="0" algn="b" rotWithShape="0" blurRad="127000" dist="76200" dir="2700000">
              <a:srgbClr val="000000">
                <a:alpha val="75000"/>
              </a:srgbClr>
            </a:outerShdw>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7200">
                <a:solidFill>
                  <a:srgbClr val="FF4013"/>
                </a:solidFill>
                <a:latin typeface="Gill Sans"/>
                <a:ea typeface="Gill Sans"/>
                <a:cs typeface="Gill Sans"/>
                <a:sym typeface="Gill Sans"/>
              </a:defRPr>
            </a:lvl1pPr>
          </a:lstStyle>
          <a:p>
            <a:pPr/>
            <a:r>
              <a:t>Structure</a:t>
            </a:r>
          </a:p>
        </p:txBody>
      </p:sp>
      <p:graphicFrame>
        <p:nvGraphicFramePr>
          <p:cNvPr id="298" name="Table"/>
          <p:cNvGraphicFramePr/>
          <p:nvPr/>
        </p:nvGraphicFramePr>
        <p:xfrm>
          <a:off x="1101923" y="2252885"/>
          <a:ext cx="10795001" cy="6549580"/>
        </p:xfrm>
        <a:graphic xmlns:a="http://schemas.openxmlformats.org/drawingml/2006/main">
          <a:graphicData uri="http://schemas.openxmlformats.org/drawingml/2006/table">
            <a:tbl>
              <a:tblPr firstCol="1" firstRow="1" lastCol="0" lastRow="0" bandCol="0" bandRow="0" rtl="0">
                <a:tableStyleId>{8F44A2F1-9E1F-4B54-A3A2-5F16C0AD49E2}</a:tableStyleId>
              </a:tblPr>
              <a:tblGrid>
                <a:gridCol w="3637855"/>
                <a:gridCol w="7144444"/>
              </a:tblGrid>
              <a:tr h="1634219">
                <a:tc>
                  <a:txBody>
                    <a:bodyPr/>
                    <a:lstStyle/>
                    <a:p>
                      <a:pPr>
                        <a:defRPr sz="3600"/>
                      </a:pPr>
                    </a:p>
                  </a:txBody>
                  <a:tcPr marL="50800" marR="50800" marT="50800" marB="50800" anchor="ctr" anchorCtr="0" horzOverflow="overflow"/>
                </a:tc>
                <a:tc>
                  <a:txBody>
                    <a:bodyPr/>
                    <a:lstStyle/>
                    <a:p>
                      <a:pPr>
                        <a:defRPr>
                          <a:solidFill>
                            <a:srgbClr val="000000"/>
                          </a:solidFill>
                        </a:defRPr>
                      </a:pPr>
                      <a:r>
                        <a:rPr sz="3600">
                          <a:solidFill>
                            <a:srgbClr val="FFFFFF"/>
                          </a:solidFill>
                        </a:rPr>
                        <a:t>What are the drawbacks?</a:t>
                      </a:r>
                    </a:p>
                  </a:txBody>
                  <a:tcPr marL="50800" marR="50800" marT="50800" marB="50800" anchor="ctr" anchorCtr="0" horzOverflow="overflow"/>
                </a:tc>
              </a:tr>
              <a:tr h="1634219">
                <a:tc>
                  <a:txBody>
                    <a:bodyPr/>
                    <a:lstStyle/>
                    <a:p>
                      <a:pPr>
                        <a:defRPr>
                          <a:solidFill>
                            <a:srgbClr val="000000"/>
                          </a:solidFill>
                        </a:defRPr>
                      </a:pPr>
                      <a:r>
                        <a:rPr sz="3600">
                          <a:solidFill>
                            <a:srgbClr val="FFFFFF"/>
                          </a:solidFill>
                        </a:rPr>
                        <a:t>Sole Trader</a:t>
                      </a:r>
                    </a:p>
                  </a:txBody>
                  <a:tcPr marL="50800" marR="50800" marT="50800" marB="50800" anchor="ctr" anchorCtr="0" horzOverflow="overflow"/>
                </a:tc>
                <a:tc>
                  <a:txBody>
                    <a:bodyPr/>
                    <a:lstStyle/>
                    <a:p>
                      <a:pPr>
                        <a:defRPr>
                          <a:solidFill>
                            <a:srgbClr val="000000"/>
                          </a:solidFill>
                        </a:defRPr>
                      </a:pPr>
                      <a:r>
                        <a:rPr sz="3600">
                          <a:solidFill>
                            <a:srgbClr val="5F7579"/>
                          </a:solidFill>
                        </a:rPr>
                        <a:t>Total liability
Could be paying 40% tax on profits
Lonely!</a:t>
                      </a:r>
                    </a:p>
                  </a:txBody>
                  <a:tcPr marL="50800" marR="50800" marT="50800" marB="50800" anchor="ctr" anchorCtr="0" horzOverflow="overflow"/>
                </a:tc>
              </a:tr>
              <a:tr h="1634219">
                <a:tc>
                  <a:txBody>
                    <a:bodyPr/>
                    <a:lstStyle/>
                    <a:p>
                      <a:pPr>
                        <a:defRPr>
                          <a:solidFill>
                            <a:srgbClr val="000000"/>
                          </a:solidFill>
                        </a:defRPr>
                      </a:pPr>
                      <a:r>
                        <a:rPr sz="3600">
                          <a:solidFill>
                            <a:srgbClr val="FFFFFF"/>
                          </a:solidFill>
                        </a:rPr>
                        <a:t>Partnership</a:t>
                      </a:r>
                    </a:p>
                  </a:txBody>
                  <a:tcPr marL="50800" marR="50800" marT="50800" marB="50800" anchor="ctr" anchorCtr="0" horzOverflow="overflow"/>
                </a:tc>
                <a:tc>
                  <a:txBody>
                    <a:bodyPr/>
                    <a:lstStyle/>
                    <a:p>
                      <a:pPr>
                        <a:defRPr>
                          <a:solidFill>
                            <a:srgbClr val="000000"/>
                          </a:solidFill>
                        </a:defRPr>
                      </a:pPr>
                      <a:r>
                        <a:rPr sz="3600">
                          <a:solidFill>
                            <a:srgbClr val="5F7579"/>
                          </a:solidFill>
                        </a:rPr>
                        <a:t>Total liability
Could be paying 40% tax on profits
All decisions have to be agreed</a:t>
                      </a:r>
                    </a:p>
                  </a:txBody>
                  <a:tcPr marL="50800" marR="50800" marT="50800" marB="50800" anchor="ctr" anchorCtr="0" horzOverflow="overflow"/>
                </a:tc>
              </a:tr>
              <a:tr h="1634219">
                <a:tc>
                  <a:txBody>
                    <a:bodyPr/>
                    <a:lstStyle/>
                    <a:p>
                      <a:pPr>
                        <a:defRPr>
                          <a:solidFill>
                            <a:srgbClr val="000000"/>
                          </a:solidFill>
                        </a:defRPr>
                      </a:pPr>
                      <a:r>
                        <a:rPr sz="3600">
                          <a:solidFill>
                            <a:srgbClr val="FFFFFF"/>
                          </a:solidFill>
                        </a:rPr>
                        <a:t>Limited Company</a:t>
                      </a:r>
                    </a:p>
                  </a:txBody>
                  <a:tcPr marL="50800" marR="50800" marT="50800" marB="50800" anchor="ctr" anchorCtr="0" horzOverflow="overflow"/>
                </a:tc>
                <a:tc>
                  <a:txBody>
                    <a:bodyPr/>
                    <a:lstStyle/>
                    <a:p>
                      <a:pPr>
                        <a:defRPr>
                          <a:solidFill>
                            <a:srgbClr val="000000"/>
                          </a:solidFill>
                        </a:defRPr>
                      </a:pPr>
                      <a:r>
                        <a:rPr sz="3600">
                          <a:solidFill>
                            <a:srgbClr val="5F7579"/>
                          </a:solidFill>
                        </a:rPr>
                        <a:t>All decisions have to be agreed.
Lots of deadlines to meet.
Staff care.</a:t>
                      </a:r>
                    </a:p>
                  </a:txBody>
                  <a:tcPr marL="50800" marR="50800" marT="50800" marB="50800" anchor="ctr" anchorCtr="0" horzOverflow="overflow"/>
                </a:tc>
              </a:tr>
            </a:tbl>
          </a:graphicData>
        </a:graphic>
      </p:graphicFrame>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6"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87" name="GIFTransp_logoColorSmall.gif" descr="GIFTransp_logoColorSmall.gif"/>
          <p:cNvPicPr>
            <a:picLocks noChangeAspect="1"/>
          </p:cNvPicPr>
          <p:nvPr/>
        </p:nvPicPr>
        <p:blipFill>
          <a:blip r:embed="rId3">
            <a:extLst/>
          </a:blip>
          <a:stretch>
            <a:fillRect/>
          </a:stretch>
        </p:blipFill>
        <p:spPr>
          <a:xfrm>
            <a:off x="-419100" y="127000"/>
            <a:ext cx="3175000" cy="1917700"/>
          </a:xfrm>
          <a:prstGeom prst="rect">
            <a:avLst/>
          </a:prstGeom>
          <a:ln w="12700">
            <a:miter lim="400000"/>
          </a:ln>
        </p:spPr>
      </p:pic>
      <p:pic>
        <p:nvPicPr>
          <p:cNvPr id="188" name="business-idea-2015.jpg" descr="business-idea-2015.jpg"/>
          <p:cNvPicPr>
            <a:picLocks noChangeAspect="1"/>
          </p:cNvPicPr>
          <p:nvPr/>
        </p:nvPicPr>
        <p:blipFill>
          <a:blip r:embed="rId4">
            <a:extLst/>
          </a:blip>
          <a:stretch>
            <a:fillRect/>
          </a:stretch>
        </p:blipFill>
        <p:spPr>
          <a:xfrm>
            <a:off x="2792809" y="1167209"/>
            <a:ext cx="7419182" cy="7419182"/>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2"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93" name="GIFTransp_logoColorSmall.gif" descr="GIFTransp_logoColorSmall.gif"/>
          <p:cNvPicPr>
            <a:picLocks noChangeAspect="1"/>
          </p:cNvPicPr>
          <p:nvPr/>
        </p:nvPicPr>
        <p:blipFill>
          <a:blip r:embed="rId3">
            <a:extLst/>
          </a:blip>
          <a:stretch>
            <a:fillRect/>
          </a:stretch>
        </p:blipFill>
        <p:spPr>
          <a:xfrm>
            <a:off x="-419100" y="127000"/>
            <a:ext cx="3175000" cy="1917700"/>
          </a:xfrm>
          <a:prstGeom prst="rect">
            <a:avLst/>
          </a:prstGeom>
          <a:ln w="12700">
            <a:miter lim="400000"/>
          </a:ln>
        </p:spPr>
      </p:pic>
      <p:sp>
        <p:nvSpPr>
          <p:cNvPr id="194" name="Then…"/>
          <p:cNvSpPr txBox="1"/>
          <p:nvPr/>
        </p:nvSpPr>
        <p:spPr>
          <a:xfrm>
            <a:off x="2639913" y="501650"/>
            <a:ext cx="7706321" cy="1155700"/>
          </a:xfrm>
          <a:prstGeom prst="rect">
            <a:avLst/>
          </a:prstGeom>
          <a:ln w="12700">
            <a:miter lim="400000"/>
          </a:ln>
          <a:effectLst>
            <a:outerShdw sx="100000" sy="100000" kx="0" ky="0" algn="b" rotWithShape="0" blurRad="127000" dist="76200" dir="2700000">
              <a:srgbClr val="000000">
                <a:alpha val="75000"/>
              </a:srgbClr>
            </a:outerShdw>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7200">
                <a:solidFill>
                  <a:srgbClr val="FF4013"/>
                </a:solidFill>
                <a:latin typeface="Gill Sans"/>
                <a:ea typeface="Gill Sans"/>
                <a:cs typeface="Gill Sans"/>
                <a:sym typeface="Gill Sans"/>
              </a:defRPr>
            </a:lvl1pPr>
          </a:lstStyle>
          <a:p>
            <a:pPr/>
            <a:r>
              <a:t>Then…</a:t>
            </a:r>
          </a:p>
        </p:txBody>
      </p:sp>
      <p:pic>
        <p:nvPicPr>
          <p:cNvPr id="195" name="IDTA-Smart-Trader.png" descr="IDTA-Smart-Trader.png"/>
          <p:cNvPicPr>
            <a:picLocks noChangeAspect="1"/>
          </p:cNvPicPr>
          <p:nvPr/>
        </p:nvPicPr>
        <p:blipFill>
          <a:blip r:embed="rId4">
            <a:extLst/>
          </a:blip>
          <a:stretch>
            <a:fillRect/>
          </a:stretch>
        </p:blipFill>
        <p:spPr>
          <a:xfrm>
            <a:off x="2873573" y="2908300"/>
            <a:ext cx="7239001" cy="3937000"/>
          </a:xfrm>
          <a:prstGeom prst="rect">
            <a:avLst/>
          </a:prstGeom>
          <a:ln w="25400">
            <a:solidFill>
              <a:srgbClr val="F3F7F5"/>
            </a:solidFill>
            <a:miter lim="400000"/>
          </a:ln>
          <a:effectLst>
            <a:outerShdw sx="100000" sy="100000" kx="0" ky="0" algn="b" rotWithShape="0" blurRad="50800" dist="25400" dir="3600000">
              <a:srgbClr val="000000">
                <a:alpha val="70000"/>
              </a:srgbClr>
            </a:outerShdw>
          </a:effectLst>
        </p:spPr>
      </p:pic>
      <p:pic>
        <p:nvPicPr>
          <p:cNvPr id="196" name="Screen Shot 2019-04-04 at 13.00.15.png" descr="Screen Shot 2019-04-04 at 13.00.15.png"/>
          <p:cNvPicPr>
            <a:picLocks noChangeAspect="1"/>
          </p:cNvPicPr>
          <p:nvPr/>
        </p:nvPicPr>
        <p:blipFill>
          <a:blip r:embed="rId5">
            <a:extLst/>
          </a:blip>
          <a:stretch>
            <a:fillRect/>
          </a:stretch>
        </p:blipFill>
        <p:spPr>
          <a:xfrm>
            <a:off x="1736923" y="2314575"/>
            <a:ext cx="9512301" cy="6299200"/>
          </a:xfrm>
          <a:prstGeom prst="rect">
            <a:avLst/>
          </a:prstGeom>
          <a:ln w="25400">
            <a:solidFill>
              <a:srgbClr val="F3F7F5"/>
            </a:solidFill>
            <a:miter lim="400000"/>
          </a:ln>
          <a:effectLst>
            <a:outerShdw sx="100000" sy="100000" kx="0" ky="0" algn="b" rotWithShape="0" blurRad="50800" dist="25400" dir="3600000">
              <a:srgbClr val="000000">
                <a:alpha val="70000"/>
              </a:srgbClr>
            </a:outerShdw>
          </a:effectLst>
        </p:spPr>
      </p:pic>
      <p:pic>
        <p:nvPicPr>
          <p:cNvPr id="197" name="Screen Shot 2019-04-04 at 13.17.48.png" descr="Screen Shot 2019-04-04 at 13.17.48.png"/>
          <p:cNvPicPr>
            <a:picLocks noChangeAspect="1"/>
          </p:cNvPicPr>
          <p:nvPr/>
        </p:nvPicPr>
        <p:blipFill>
          <a:blip r:embed="rId6">
            <a:extLst/>
          </a:blip>
          <a:stretch>
            <a:fillRect/>
          </a:stretch>
        </p:blipFill>
        <p:spPr>
          <a:xfrm>
            <a:off x="3632200" y="3235325"/>
            <a:ext cx="5740400" cy="4457700"/>
          </a:xfrm>
          <a:prstGeom prst="rect">
            <a:avLst/>
          </a:prstGeom>
          <a:ln w="25400">
            <a:solidFill>
              <a:srgbClr val="F3F7F5"/>
            </a:solidFill>
            <a:miter lim="400000"/>
          </a:ln>
          <a:effectLst>
            <a:outerShdw sx="100000" sy="100000" kx="0" ky="0" algn="b" rotWithShape="0" blurRad="50800" dist="25400" dir="3600000">
              <a:srgbClr val="000000">
                <a:alpha val="70000"/>
              </a:srgbClr>
            </a:outerShdw>
          </a:effectLst>
        </p:spPr>
      </p:pic>
      <p:pic>
        <p:nvPicPr>
          <p:cNvPr id="198" name="Screen Shot 2019-04-04 at 13.24.43.png" descr="Screen Shot 2019-04-04 at 13.24.43.png"/>
          <p:cNvPicPr>
            <a:picLocks noChangeAspect="1"/>
          </p:cNvPicPr>
          <p:nvPr/>
        </p:nvPicPr>
        <p:blipFill>
          <a:blip r:embed="rId7">
            <a:extLst/>
          </a:blip>
          <a:stretch>
            <a:fillRect/>
          </a:stretch>
        </p:blipFill>
        <p:spPr>
          <a:xfrm>
            <a:off x="3155950" y="3235325"/>
            <a:ext cx="6692900" cy="4457700"/>
          </a:xfrm>
          <a:prstGeom prst="rect">
            <a:avLst/>
          </a:prstGeom>
          <a:ln w="25400">
            <a:solidFill>
              <a:srgbClr val="F3F7F5"/>
            </a:solidFill>
            <a:miter lim="400000"/>
          </a:ln>
          <a:effectLst>
            <a:outerShdw sx="100000" sy="100000" kx="0" ky="0" algn="b" rotWithShape="0" blurRad="50800" dist="25400" dir="3600000">
              <a:srgbClr val="000000">
                <a:alpha val="70000"/>
              </a:srgbClr>
            </a:outerShdw>
          </a:effectLst>
        </p:spPr>
      </p:pic>
      <p:pic>
        <p:nvPicPr>
          <p:cNvPr id="199" name="Screen Shot 2019-04-04 at 13.21.00.png" descr="Screen Shot 2019-04-04 at 13.21.00.png"/>
          <p:cNvPicPr>
            <a:picLocks noChangeAspect="1"/>
          </p:cNvPicPr>
          <p:nvPr/>
        </p:nvPicPr>
        <p:blipFill>
          <a:blip r:embed="rId8">
            <a:extLst/>
          </a:blip>
          <a:stretch>
            <a:fillRect/>
          </a:stretch>
        </p:blipFill>
        <p:spPr>
          <a:xfrm>
            <a:off x="3508573" y="3228975"/>
            <a:ext cx="5969001" cy="4470400"/>
          </a:xfrm>
          <a:prstGeom prst="rect">
            <a:avLst/>
          </a:prstGeom>
          <a:ln w="25400">
            <a:solidFill>
              <a:srgbClr val="F3F7F5"/>
            </a:solidFill>
            <a:miter lim="400000"/>
          </a:ln>
          <a:effectLst>
            <a:outerShdw sx="100000" sy="100000" kx="0" ky="0" algn="b" rotWithShape="0" blurRad="50800" dist="25400" dir="3600000">
              <a:srgbClr val="000000">
                <a:alpha val="70000"/>
              </a:srgbClr>
            </a:outerShdw>
          </a:effectLst>
        </p:spPr>
      </p:pic>
      <p:pic>
        <p:nvPicPr>
          <p:cNvPr id="200" name="Screen Shot 2019-04-04 at 13.21.20.png" descr="Screen Shot 2019-04-04 at 13.21.20.png"/>
          <p:cNvPicPr>
            <a:picLocks noChangeAspect="1"/>
          </p:cNvPicPr>
          <p:nvPr/>
        </p:nvPicPr>
        <p:blipFill>
          <a:blip r:embed="rId9">
            <a:extLst/>
          </a:blip>
          <a:stretch>
            <a:fillRect/>
          </a:stretch>
        </p:blipFill>
        <p:spPr>
          <a:xfrm>
            <a:off x="3215100" y="2832827"/>
            <a:ext cx="6574600" cy="5262696"/>
          </a:xfrm>
          <a:prstGeom prst="rect">
            <a:avLst/>
          </a:prstGeom>
          <a:ln w="25400">
            <a:solidFill>
              <a:srgbClr val="F3F7F5"/>
            </a:solidFill>
            <a:miter lim="400000"/>
          </a:ln>
          <a:effectLst>
            <a:outerShdw sx="100000" sy="100000" kx="0" ky="0" algn="b" rotWithShape="0" blurRad="50800" dist="25400" dir="3600000">
              <a:srgbClr val="000000">
                <a:alpha val="70000"/>
              </a:srgbClr>
            </a:outerShdw>
          </a:effectLst>
        </p:spPr>
      </p:pic>
      <p:pic>
        <p:nvPicPr>
          <p:cNvPr id="201" name="Screen Shot 2019-04-04 at 13.21.42.png" descr="Screen Shot 2019-04-04 at 13.21.42.png"/>
          <p:cNvPicPr>
            <a:picLocks noChangeAspect="1"/>
          </p:cNvPicPr>
          <p:nvPr/>
        </p:nvPicPr>
        <p:blipFill>
          <a:blip r:embed="rId10">
            <a:extLst/>
          </a:blip>
          <a:stretch>
            <a:fillRect/>
          </a:stretch>
        </p:blipFill>
        <p:spPr>
          <a:xfrm>
            <a:off x="2727986" y="2664494"/>
            <a:ext cx="7530175" cy="5599362"/>
          </a:xfrm>
          <a:prstGeom prst="rect">
            <a:avLst/>
          </a:prstGeom>
          <a:ln w="25400">
            <a:solidFill>
              <a:srgbClr val="F3F7F5"/>
            </a:solidFill>
            <a:miter lim="400000"/>
          </a:ln>
          <a:effectLst>
            <a:outerShdw sx="100000" sy="100000" kx="0" ky="0" algn="b" rotWithShape="0" blurRad="50800" dist="25400" dir="3600000">
              <a:srgbClr val="000000">
                <a:alpha val="70000"/>
              </a:srgbClr>
            </a:outerShdw>
          </a:effectLst>
        </p:spPr>
      </p:pic>
      <p:pic>
        <p:nvPicPr>
          <p:cNvPr id="202" name="Screen Shot 2019-04-04 at 12.58.07.png" descr="Screen Shot 2019-04-04 at 12.58.07.png"/>
          <p:cNvPicPr>
            <a:picLocks noChangeAspect="1"/>
          </p:cNvPicPr>
          <p:nvPr/>
        </p:nvPicPr>
        <p:blipFill>
          <a:blip r:embed="rId11">
            <a:extLst/>
          </a:blip>
          <a:stretch>
            <a:fillRect/>
          </a:stretch>
        </p:blipFill>
        <p:spPr>
          <a:xfrm>
            <a:off x="778073" y="2486025"/>
            <a:ext cx="11430001" cy="5956300"/>
          </a:xfrm>
          <a:prstGeom prst="rect">
            <a:avLst/>
          </a:prstGeom>
          <a:ln w="25400">
            <a:solidFill>
              <a:srgbClr val="F3F7F5"/>
            </a:solidFill>
            <a:miter lim="400000"/>
          </a:ln>
          <a:effectLst>
            <a:outerShdw sx="100000" sy="100000" kx="0" ky="0" algn="b" rotWithShape="0" blurRad="50800" dist="25400" dir="3600000">
              <a:srgbClr val="000000">
                <a:alpha val="70000"/>
              </a:srgbClr>
            </a:outerShdw>
          </a:effectLst>
        </p:spPr>
      </p:pic>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 grpId="1" fill="hold">
                                  <p:stCondLst>
                                    <p:cond delay="0"/>
                                  </p:stCondLst>
                                  <p:iterate type="el" backwards="0">
                                    <p:tmAbs val="0"/>
                                  </p:iterate>
                                  <p:childTnLst>
                                    <p:set>
                                      <p:cBhvr>
                                        <p:cTn id="6" fill="hold"/>
                                        <p:tgtEl>
                                          <p:spTgt spid="195"/>
                                        </p:tgtEl>
                                        <p:attrNameLst>
                                          <p:attrName>style.visibility</p:attrName>
                                        </p:attrNameLst>
                                      </p:cBhvr>
                                      <p:to>
                                        <p:strVal val="visible"/>
                                      </p:to>
                                    </p:set>
                                    <p:anim calcmode="lin" valueType="num">
                                      <p:cBhvr>
                                        <p:cTn id="7" dur="1000" fill="hold"/>
                                        <p:tgtEl>
                                          <p:spTgt spid="195"/>
                                        </p:tgtEl>
                                        <p:attrNameLst>
                                          <p:attrName>ppt_x</p:attrName>
                                        </p:attrNameLst>
                                      </p:cBhvr>
                                      <p:tavLst>
                                        <p:tav tm="0">
                                          <p:val>
                                            <p:strVal val="0-#ppt_w/2"/>
                                          </p:val>
                                        </p:tav>
                                        <p:tav tm="100000">
                                          <p:val>
                                            <p:strVal val="#ppt_x"/>
                                          </p:val>
                                        </p:tav>
                                      </p:tavLst>
                                    </p:anim>
                                    <p:anim calcmode="lin" valueType="num">
                                      <p:cBhvr>
                                        <p:cTn id="8" dur="1000" fill="hold"/>
                                        <p:tgtEl>
                                          <p:spTgt spid="19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xit" nodeType="clickEffect" presetSubtype="2" presetID="2" grpId="2" fill="hold">
                                  <p:stCondLst>
                                    <p:cond delay="0"/>
                                  </p:stCondLst>
                                  <p:iterate type="el" backwards="0">
                                    <p:tmAbs val="0"/>
                                  </p:iterate>
                                  <p:childTnLst>
                                    <p:anim calcmode="lin" valueType="num">
                                      <p:cBhvr>
                                        <p:cTn id="12" dur="1000" fill="hold"/>
                                        <p:tgtEl>
                                          <p:spTgt spid="195"/>
                                        </p:tgtEl>
                                        <p:attrNameLst>
                                          <p:attrName>ppt_x</p:attrName>
                                        </p:attrNameLst>
                                      </p:cBhvr>
                                      <p:tavLst>
                                        <p:tav tm="0">
                                          <p:val>
                                            <p:strVal val="ppt_x"/>
                                          </p:val>
                                        </p:tav>
                                        <p:tav tm="100000">
                                          <p:val>
                                            <p:strVal val="1+ppt_w/2"/>
                                          </p:val>
                                        </p:tav>
                                      </p:tavLst>
                                    </p:anim>
                                    <p:anim calcmode="lin" valueType="num">
                                      <p:cBhvr>
                                        <p:cTn id="13" dur="1000" fill="hold"/>
                                        <p:tgtEl>
                                          <p:spTgt spid="195"/>
                                        </p:tgtEl>
                                        <p:attrNameLst>
                                          <p:attrName>ppt_y</p:attrName>
                                        </p:attrNameLst>
                                      </p:cBhvr>
                                      <p:tavLst>
                                        <p:tav tm="0">
                                          <p:val>
                                            <p:strVal val="ppt_y"/>
                                          </p:val>
                                        </p:tav>
                                        <p:tav tm="100000">
                                          <p:val>
                                            <p:strVal val="ppt_y"/>
                                          </p:val>
                                        </p:tav>
                                      </p:tavLst>
                                    </p:anim>
                                    <p:set>
                                      <p:cBhvr>
                                        <p:cTn id="14" fill="hold">
                                          <p:stCondLst>
                                            <p:cond delay="999"/>
                                          </p:stCondLst>
                                        </p:cTn>
                                        <p:tgtEl>
                                          <p:spTgt spid="195"/>
                                        </p:tgtEl>
                                        <p:attrNameLst>
                                          <p:attrName>style.visibility</p:attrName>
                                        </p:attrNameLst>
                                      </p:cBhvr>
                                      <p:to>
                                        <p:strVal val="hidden"/>
                                      </p:to>
                                    </p:set>
                                  </p:childTnLst>
                                </p:cTn>
                              </p:par>
                            </p:childTnLst>
                          </p:cTn>
                        </p:par>
                        <p:par>
                          <p:cTn id="15" fill="hold">
                            <p:stCondLst>
                              <p:cond delay="1000"/>
                            </p:stCondLst>
                            <p:childTnLst>
                              <p:par>
                                <p:cTn id="16" presetClass="entr" nodeType="afterEffect" presetSubtype="8" presetID="2" grpId="3" fill="hold">
                                  <p:stCondLst>
                                    <p:cond delay="0"/>
                                  </p:stCondLst>
                                  <p:iterate type="el" backwards="0">
                                    <p:tmAbs val="0"/>
                                  </p:iterate>
                                  <p:childTnLst>
                                    <p:set>
                                      <p:cBhvr>
                                        <p:cTn id="17" fill="hold"/>
                                        <p:tgtEl>
                                          <p:spTgt spid="196"/>
                                        </p:tgtEl>
                                        <p:attrNameLst>
                                          <p:attrName>style.visibility</p:attrName>
                                        </p:attrNameLst>
                                      </p:cBhvr>
                                      <p:to>
                                        <p:strVal val="visible"/>
                                      </p:to>
                                    </p:set>
                                    <p:anim calcmode="lin" valueType="num">
                                      <p:cBhvr>
                                        <p:cTn id="18" dur="1000" fill="hold"/>
                                        <p:tgtEl>
                                          <p:spTgt spid="196"/>
                                        </p:tgtEl>
                                        <p:attrNameLst>
                                          <p:attrName>ppt_x</p:attrName>
                                        </p:attrNameLst>
                                      </p:cBhvr>
                                      <p:tavLst>
                                        <p:tav tm="0">
                                          <p:val>
                                            <p:strVal val="0-#ppt_w/2"/>
                                          </p:val>
                                        </p:tav>
                                        <p:tav tm="100000">
                                          <p:val>
                                            <p:strVal val="#ppt_x"/>
                                          </p:val>
                                        </p:tav>
                                      </p:tavLst>
                                    </p:anim>
                                    <p:anim calcmode="lin" valueType="num">
                                      <p:cBhvr>
                                        <p:cTn id="19" dur="1000" fill="hold"/>
                                        <p:tgtEl>
                                          <p:spTgt spid="196"/>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Class="exit" nodeType="clickEffect" presetSubtype="2" presetID="2" grpId="4" fill="hold">
                                  <p:stCondLst>
                                    <p:cond delay="0"/>
                                  </p:stCondLst>
                                  <p:iterate type="el" backwards="0">
                                    <p:tmAbs val="0"/>
                                  </p:iterate>
                                  <p:childTnLst>
                                    <p:anim calcmode="lin" valueType="num">
                                      <p:cBhvr>
                                        <p:cTn id="23" dur="1000" fill="hold"/>
                                        <p:tgtEl>
                                          <p:spTgt spid="196"/>
                                        </p:tgtEl>
                                        <p:attrNameLst>
                                          <p:attrName>ppt_x</p:attrName>
                                        </p:attrNameLst>
                                      </p:cBhvr>
                                      <p:tavLst>
                                        <p:tav tm="0">
                                          <p:val>
                                            <p:strVal val="ppt_x"/>
                                          </p:val>
                                        </p:tav>
                                        <p:tav tm="100000">
                                          <p:val>
                                            <p:strVal val="1+ppt_w/2"/>
                                          </p:val>
                                        </p:tav>
                                      </p:tavLst>
                                    </p:anim>
                                    <p:anim calcmode="lin" valueType="num">
                                      <p:cBhvr>
                                        <p:cTn id="24" dur="1000" fill="hold"/>
                                        <p:tgtEl>
                                          <p:spTgt spid="196"/>
                                        </p:tgtEl>
                                        <p:attrNameLst>
                                          <p:attrName>ppt_y</p:attrName>
                                        </p:attrNameLst>
                                      </p:cBhvr>
                                      <p:tavLst>
                                        <p:tav tm="0">
                                          <p:val>
                                            <p:strVal val="ppt_y"/>
                                          </p:val>
                                        </p:tav>
                                        <p:tav tm="100000">
                                          <p:val>
                                            <p:strVal val="ppt_y"/>
                                          </p:val>
                                        </p:tav>
                                      </p:tavLst>
                                    </p:anim>
                                    <p:set>
                                      <p:cBhvr>
                                        <p:cTn id="25" fill="hold">
                                          <p:stCondLst>
                                            <p:cond delay="999"/>
                                          </p:stCondLst>
                                        </p:cTn>
                                        <p:tgtEl>
                                          <p:spTgt spid="196"/>
                                        </p:tgtEl>
                                        <p:attrNameLst>
                                          <p:attrName>style.visibility</p:attrName>
                                        </p:attrNameLst>
                                      </p:cBhvr>
                                      <p:to>
                                        <p:strVal val="hidden"/>
                                      </p:to>
                                    </p:set>
                                  </p:childTnLst>
                                </p:cTn>
                              </p:par>
                            </p:childTnLst>
                          </p:cTn>
                        </p:par>
                        <p:par>
                          <p:cTn id="26" fill="hold">
                            <p:stCondLst>
                              <p:cond delay="1000"/>
                            </p:stCondLst>
                            <p:childTnLst>
                              <p:par>
                                <p:cTn id="27" presetClass="entr" nodeType="afterEffect" presetSubtype="8" presetID="2" grpId="5" fill="hold">
                                  <p:stCondLst>
                                    <p:cond delay="0"/>
                                  </p:stCondLst>
                                  <p:iterate type="el" backwards="0">
                                    <p:tmAbs val="0"/>
                                  </p:iterate>
                                  <p:childTnLst>
                                    <p:set>
                                      <p:cBhvr>
                                        <p:cTn id="28" fill="hold"/>
                                        <p:tgtEl>
                                          <p:spTgt spid="197"/>
                                        </p:tgtEl>
                                        <p:attrNameLst>
                                          <p:attrName>style.visibility</p:attrName>
                                        </p:attrNameLst>
                                      </p:cBhvr>
                                      <p:to>
                                        <p:strVal val="visible"/>
                                      </p:to>
                                    </p:set>
                                    <p:anim calcmode="lin" valueType="num">
                                      <p:cBhvr>
                                        <p:cTn id="29" dur="1000" fill="hold"/>
                                        <p:tgtEl>
                                          <p:spTgt spid="197"/>
                                        </p:tgtEl>
                                        <p:attrNameLst>
                                          <p:attrName>ppt_x</p:attrName>
                                        </p:attrNameLst>
                                      </p:cBhvr>
                                      <p:tavLst>
                                        <p:tav tm="0">
                                          <p:val>
                                            <p:strVal val="0-#ppt_w/2"/>
                                          </p:val>
                                        </p:tav>
                                        <p:tav tm="100000">
                                          <p:val>
                                            <p:strVal val="#ppt_x"/>
                                          </p:val>
                                        </p:tav>
                                      </p:tavLst>
                                    </p:anim>
                                    <p:anim calcmode="lin" valueType="num">
                                      <p:cBhvr>
                                        <p:cTn id="30" dur="1000" fill="hold"/>
                                        <p:tgtEl>
                                          <p:spTgt spid="197"/>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Class="exit" nodeType="clickEffect" presetSubtype="2" presetID="2" grpId="6" fill="hold">
                                  <p:stCondLst>
                                    <p:cond delay="0"/>
                                  </p:stCondLst>
                                  <p:iterate type="el" backwards="0">
                                    <p:tmAbs val="0"/>
                                  </p:iterate>
                                  <p:childTnLst>
                                    <p:anim calcmode="lin" valueType="num">
                                      <p:cBhvr>
                                        <p:cTn id="34" dur="1000" fill="hold"/>
                                        <p:tgtEl>
                                          <p:spTgt spid="197"/>
                                        </p:tgtEl>
                                        <p:attrNameLst>
                                          <p:attrName>ppt_x</p:attrName>
                                        </p:attrNameLst>
                                      </p:cBhvr>
                                      <p:tavLst>
                                        <p:tav tm="0">
                                          <p:val>
                                            <p:strVal val="ppt_x"/>
                                          </p:val>
                                        </p:tav>
                                        <p:tav tm="100000">
                                          <p:val>
                                            <p:strVal val="1+ppt_w/2"/>
                                          </p:val>
                                        </p:tav>
                                      </p:tavLst>
                                    </p:anim>
                                    <p:anim calcmode="lin" valueType="num">
                                      <p:cBhvr>
                                        <p:cTn id="35" dur="1000" fill="hold"/>
                                        <p:tgtEl>
                                          <p:spTgt spid="197"/>
                                        </p:tgtEl>
                                        <p:attrNameLst>
                                          <p:attrName>ppt_y</p:attrName>
                                        </p:attrNameLst>
                                      </p:cBhvr>
                                      <p:tavLst>
                                        <p:tav tm="0">
                                          <p:val>
                                            <p:strVal val="ppt_y"/>
                                          </p:val>
                                        </p:tav>
                                        <p:tav tm="100000">
                                          <p:val>
                                            <p:strVal val="ppt_y"/>
                                          </p:val>
                                        </p:tav>
                                      </p:tavLst>
                                    </p:anim>
                                    <p:set>
                                      <p:cBhvr>
                                        <p:cTn id="36" fill="hold">
                                          <p:stCondLst>
                                            <p:cond delay="999"/>
                                          </p:stCondLst>
                                        </p:cTn>
                                        <p:tgtEl>
                                          <p:spTgt spid="197"/>
                                        </p:tgtEl>
                                        <p:attrNameLst>
                                          <p:attrName>style.visibility</p:attrName>
                                        </p:attrNameLst>
                                      </p:cBhvr>
                                      <p:to>
                                        <p:strVal val="hidden"/>
                                      </p:to>
                                    </p:set>
                                  </p:childTnLst>
                                </p:cTn>
                              </p:par>
                            </p:childTnLst>
                          </p:cTn>
                        </p:par>
                        <p:par>
                          <p:cTn id="37" fill="hold">
                            <p:stCondLst>
                              <p:cond delay="1000"/>
                            </p:stCondLst>
                            <p:childTnLst>
                              <p:par>
                                <p:cTn id="38" presetClass="entr" nodeType="afterEffect" presetSubtype="8" presetID="2" grpId="7" fill="hold">
                                  <p:stCondLst>
                                    <p:cond delay="0"/>
                                  </p:stCondLst>
                                  <p:iterate type="el" backwards="0">
                                    <p:tmAbs val="0"/>
                                  </p:iterate>
                                  <p:childTnLst>
                                    <p:set>
                                      <p:cBhvr>
                                        <p:cTn id="39" fill="hold"/>
                                        <p:tgtEl>
                                          <p:spTgt spid="198"/>
                                        </p:tgtEl>
                                        <p:attrNameLst>
                                          <p:attrName>style.visibility</p:attrName>
                                        </p:attrNameLst>
                                      </p:cBhvr>
                                      <p:to>
                                        <p:strVal val="visible"/>
                                      </p:to>
                                    </p:set>
                                    <p:anim calcmode="lin" valueType="num">
                                      <p:cBhvr>
                                        <p:cTn id="40" dur="1000" fill="hold"/>
                                        <p:tgtEl>
                                          <p:spTgt spid="198"/>
                                        </p:tgtEl>
                                        <p:attrNameLst>
                                          <p:attrName>ppt_x</p:attrName>
                                        </p:attrNameLst>
                                      </p:cBhvr>
                                      <p:tavLst>
                                        <p:tav tm="0">
                                          <p:val>
                                            <p:strVal val="0-#ppt_w/2"/>
                                          </p:val>
                                        </p:tav>
                                        <p:tav tm="100000">
                                          <p:val>
                                            <p:strVal val="#ppt_x"/>
                                          </p:val>
                                        </p:tav>
                                      </p:tavLst>
                                    </p:anim>
                                    <p:anim calcmode="lin" valueType="num">
                                      <p:cBhvr>
                                        <p:cTn id="41" dur="1000" fill="hold"/>
                                        <p:tgtEl>
                                          <p:spTgt spid="198"/>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Class="exit" nodeType="clickEffect" presetSubtype="2" presetID="2" grpId="8" fill="hold">
                                  <p:stCondLst>
                                    <p:cond delay="0"/>
                                  </p:stCondLst>
                                  <p:iterate type="el" backwards="0">
                                    <p:tmAbs val="0"/>
                                  </p:iterate>
                                  <p:childTnLst>
                                    <p:anim calcmode="lin" valueType="num">
                                      <p:cBhvr>
                                        <p:cTn id="45" dur="1000" fill="hold"/>
                                        <p:tgtEl>
                                          <p:spTgt spid="198"/>
                                        </p:tgtEl>
                                        <p:attrNameLst>
                                          <p:attrName>ppt_x</p:attrName>
                                        </p:attrNameLst>
                                      </p:cBhvr>
                                      <p:tavLst>
                                        <p:tav tm="0">
                                          <p:val>
                                            <p:strVal val="ppt_x"/>
                                          </p:val>
                                        </p:tav>
                                        <p:tav tm="100000">
                                          <p:val>
                                            <p:strVal val="1+ppt_w/2"/>
                                          </p:val>
                                        </p:tav>
                                      </p:tavLst>
                                    </p:anim>
                                    <p:anim calcmode="lin" valueType="num">
                                      <p:cBhvr>
                                        <p:cTn id="46" dur="1000" fill="hold"/>
                                        <p:tgtEl>
                                          <p:spTgt spid="198"/>
                                        </p:tgtEl>
                                        <p:attrNameLst>
                                          <p:attrName>ppt_y</p:attrName>
                                        </p:attrNameLst>
                                      </p:cBhvr>
                                      <p:tavLst>
                                        <p:tav tm="0">
                                          <p:val>
                                            <p:strVal val="ppt_y"/>
                                          </p:val>
                                        </p:tav>
                                        <p:tav tm="100000">
                                          <p:val>
                                            <p:strVal val="ppt_y"/>
                                          </p:val>
                                        </p:tav>
                                      </p:tavLst>
                                    </p:anim>
                                    <p:set>
                                      <p:cBhvr>
                                        <p:cTn id="47" fill="hold">
                                          <p:stCondLst>
                                            <p:cond delay="999"/>
                                          </p:stCondLst>
                                        </p:cTn>
                                        <p:tgtEl>
                                          <p:spTgt spid="198"/>
                                        </p:tgtEl>
                                        <p:attrNameLst>
                                          <p:attrName>style.visibility</p:attrName>
                                        </p:attrNameLst>
                                      </p:cBhvr>
                                      <p:to>
                                        <p:strVal val="hidden"/>
                                      </p:to>
                                    </p:set>
                                  </p:childTnLst>
                                </p:cTn>
                              </p:par>
                            </p:childTnLst>
                          </p:cTn>
                        </p:par>
                        <p:par>
                          <p:cTn id="48" fill="hold">
                            <p:stCondLst>
                              <p:cond delay="1000"/>
                            </p:stCondLst>
                            <p:childTnLst>
                              <p:par>
                                <p:cTn id="49" presetClass="entr" nodeType="afterEffect" presetSubtype="8" presetID="2" grpId="9" fill="hold">
                                  <p:stCondLst>
                                    <p:cond delay="0"/>
                                  </p:stCondLst>
                                  <p:iterate type="el" backwards="0">
                                    <p:tmAbs val="0"/>
                                  </p:iterate>
                                  <p:childTnLst>
                                    <p:set>
                                      <p:cBhvr>
                                        <p:cTn id="50" fill="hold"/>
                                        <p:tgtEl>
                                          <p:spTgt spid="199"/>
                                        </p:tgtEl>
                                        <p:attrNameLst>
                                          <p:attrName>style.visibility</p:attrName>
                                        </p:attrNameLst>
                                      </p:cBhvr>
                                      <p:to>
                                        <p:strVal val="visible"/>
                                      </p:to>
                                    </p:set>
                                    <p:anim calcmode="lin" valueType="num">
                                      <p:cBhvr>
                                        <p:cTn id="51" dur="1000" fill="hold"/>
                                        <p:tgtEl>
                                          <p:spTgt spid="199"/>
                                        </p:tgtEl>
                                        <p:attrNameLst>
                                          <p:attrName>ppt_x</p:attrName>
                                        </p:attrNameLst>
                                      </p:cBhvr>
                                      <p:tavLst>
                                        <p:tav tm="0">
                                          <p:val>
                                            <p:strVal val="0-#ppt_w/2"/>
                                          </p:val>
                                        </p:tav>
                                        <p:tav tm="100000">
                                          <p:val>
                                            <p:strVal val="#ppt_x"/>
                                          </p:val>
                                        </p:tav>
                                      </p:tavLst>
                                    </p:anim>
                                    <p:anim calcmode="lin" valueType="num">
                                      <p:cBhvr>
                                        <p:cTn id="52" dur="1000" fill="hold"/>
                                        <p:tgtEl>
                                          <p:spTgt spid="199"/>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Class="exit" nodeType="clickEffect" presetSubtype="2" presetID="2" grpId="10" fill="hold">
                                  <p:stCondLst>
                                    <p:cond delay="0"/>
                                  </p:stCondLst>
                                  <p:iterate type="el" backwards="0">
                                    <p:tmAbs val="0"/>
                                  </p:iterate>
                                  <p:childTnLst>
                                    <p:anim calcmode="lin" valueType="num">
                                      <p:cBhvr>
                                        <p:cTn id="56" dur="1000" fill="hold"/>
                                        <p:tgtEl>
                                          <p:spTgt spid="199"/>
                                        </p:tgtEl>
                                        <p:attrNameLst>
                                          <p:attrName>ppt_x</p:attrName>
                                        </p:attrNameLst>
                                      </p:cBhvr>
                                      <p:tavLst>
                                        <p:tav tm="0">
                                          <p:val>
                                            <p:strVal val="ppt_x"/>
                                          </p:val>
                                        </p:tav>
                                        <p:tav tm="100000">
                                          <p:val>
                                            <p:strVal val="1+ppt_w/2"/>
                                          </p:val>
                                        </p:tav>
                                      </p:tavLst>
                                    </p:anim>
                                    <p:anim calcmode="lin" valueType="num">
                                      <p:cBhvr>
                                        <p:cTn id="57" dur="1000" fill="hold"/>
                                        <p:tgtEl>
                                          <p:spTgt spid="199"/>
                                        </p:tgtEl>
                                        <p:attrNameLst>
                                          <p:attrName>ppt_y</p:attrName>
                                        </p:attrNameLst>
                                      </p:cBhvr>
                                      <p:tavLst>
                                        <p:tav tm="0">
                                          <p:val>
                                            <p:strVal val="ppt_y"/>
                                          </p:val>
                                        </p:tav>
                                        <p:tav tm="100000">
                                          <p:val>
                                            <p:strVal val="ppt_y"/>
                                          </p:val>
                                        </p:tav>
                                      </p:tavLst>
                                    </p:anim>
                                    <p:set>
                                      <p:cBhvr>
                                        <p:cTn id="58" fill="hold">
                                          <p:stCondLst>
                                            <p:cond delay="999"/>
                                          </p:stCondLst>
                                        </p:cTn>
                                        <p:tgtEl>
                                          <p:spTgt spid="199"/>
                                        </p:tgtEl>
                                        <p:attrNameLst>
                                          <p:attrName>style.visibility</p:attrName>
                                        </p:attrNameLst>
                                      </p:cBhvr>
                                      <p:to>
                                        <p:strVal val="hidden"/>
                                      </p:to>
                                    </p:set>
                                  </p:childTnLst>
                                </p:cTn>
                              </p:par>
                            </p:childTnLst>
                          </p:cTn>
                        </p:par>
                        <p:par>
                          <p:cTn id="59" fill="hold">
                            <p:stCondLst>
                              <p:cond delay="1000"/>
                            </p:stCondLst>
                            <p:childTnLst>
                              <p:par>
                                <p:cTn id="60" presetClass="entr" nodeType="afterEffect" presetSubtype="8" presetID="2" grpId="11" fill="hold">
                                  <p:stCondLst>
                                    <p:cond delay="0"/>
                                  </p:stCondLst>
                                  <p:iterate type="el" backwards="0">
                                    <p:tmAbs val="0"/>
                                  </p:iterate>
                                  <p:childTnLst>
                                    <p:set>
                                      <p:cBhvr>
                                        <p:cTn id="61" fill="hold"/>
                                        <p:tgtEl>
                                          <p:spTgt spid="200"/>
                                        </p:tgtEl>
                                        <p:attrNameLst>
                                          <p:attrName>style.visibility</p:attrName>
                                        </p:attrNameLst>
                                      </p:cBhvr>
                                      <p:to>
                                        <p:strVal val="visible"/>
                                      </p:to>
                                    </p:set>
                                    <p:anim calcmode="lin" valueType="num">
                                      <p:cBhvr>
                                        <p:cTn id="62" dur="1000" fill="hold"/>
                                        <p:tgtEl>
                                          <p:spTgt spid="200"/>
                                        </p:tgtEl>
                                        <p:attrNameLst>
                                          <p:attrName>ppt_x</p:attrName>
                                        </p:attrNameLst>
                                      </p:cBhvr>
                                      <p:tavLst>
                                        <p:tav tm="0">
                                          <p:val>
                                            <p:strVal val="0-#ppt_w/2"/>
                                          </p:val>
                                        </p:tav>
                                        <p:tav tm="100000">
                                          <p:val>
                                            <p:strVal val="#ppt_x"/>
                                          </p:val>
                                        </p:tav>
                                      </p:tavLst>
                                    </p:anim>
                                    <p:anim calcmode="lin" valueType="num">
                                      <p:cBhvr>
                                        <p:cTn id="63" dur="1000" fill="hold"/>
                                        <p:tgtEl>
                                          <p:spTgt spid="200"/>
                                        </p:tgtEl>
                                        <p:attrNameLst>
                                          <p:attrName>ppt_y</p:attrName>
                                        </p:attrNameLst>
                                      </p:cBhvr>
                                      <p:tavLst>
                                        <p:tav tm="0">
                                          <p:val>
                                            <p:strVal val="#ppt_y"/>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Class="exit" nodeType="clickEffect" presetSubtype="2" presetID="2" grpId="12" fill="hold">
                                  <p:stCondLst>
                                    <p:cond delay="0"/>
                                  </p:stCondLst>
                                  <p:iterate type="el" backwards="0">
                                    <p:tmAbs val="0"/>
                                  </p:iterate>
                                  <p:childTnLst>
                                    <p:anim calcmode="lin" valueType="num">
                                      <p:cBhvr>
                                        <p:cTn id="67" dur="1000" fill="hold"/>
                                        <p:tgtEl>
                                          <p:spTgt spid="200"/>
                                        </p:tgtEl>
                                        <p:attrNameLst>
                                          <p:attrName>ppt_x</p:attrName>
                                        </p:attrNameLst>
                                      </p:cBhvr>
                                      <p:tavLst>
                                        <p:tav tm="0">
                                          <p:val>
                                            <p:strVal val="ppt_x"/>
                                          </p:val>
                                        </p:tav>
                                        <p:tav tm="100000">
                                          <p:val>
                                            <p:strVal val="1+ppt_w/2"/>
                                          </p:val>
                                        </p:tav>
                                      </p:tavLst>
                                    </p:anim>
                                    <p:anim calcmode="lin" valueType="num">
                                      <p:cBhvr>
                                        <p:cTn id="68" dur="1000" fill="hold"/>
                                        <p:tgtEl>
                                          <p:spTgt spid="200"/>
                                        </p:tgtEl>
                                        <p:attrNameLst>
                                          <p:attrName>ppt_y</p:attrName>
                                        </p:attrNameLst>
                                      </p:cBhvr>
                                      <p:tavLst>
                                        <p:tav tm="0">
                                          <p:val>
                                            <p:strVal val="ppt_y"/>
                                          </p:val>
                                        </p:tav>
                                        <p:tav tm="100000">
                                          <p:val>
                                            <p:strVal val="ppt_y"/>
                                          </p:val>
                                        </p:tav>
                                      </p:tavLst>
                                    </p:anim>
                                    <p:set>
                                      <p:cBhvr>
                                        <p:cTn id="69" fill="hold">
                                          <p:stCondLst>
                                            <p:cond delay="999"/>
                                          </p:stCondLst>
                                        </p:cTn>
                                        <p:tgtEl>
                                          <p:spTgt spid="200"/>
                                        </p:tgtEl>
                                        <p:attrNameLst>
                                          <p:attrName>style.visibility</p:attrName>
                                        </p:attrNameLst>
                                      </p:cBhvr>
                                      <p:to>
                                        <p:strVal val="hidden"/>
                                      </p:to>
                                    </p:set>
                                  </p:childTnLst>
                                </p:cTn>
                              </p:par>
                            </p:childTnLst>
                          </p:cTn>
                        </p:par>
                        <p:par>
                          <p:cTn id="70" fill="hold">
                            <p:stCondLst>
                              <p:cond delay="1000"/>
                            </p:stCondLst>
                            <p:childTnLst>
                              <p:par>
                                <p:cTn id="71" presetClass="entr" nodeType="afterEffect" presetSubtype="8" presetID="2" grpId="13" fill="hold">
                                  <p:stCondLst>
                                    <p:cond delay="0"/>
                                  </p:stCondLst>
                                  <p:iterate type="el" backwards="0">
                                    <p:tmAbs val="0"/>
                                  </p:iterate>
                                  <p:childTnLst>
                                    <p:set>
                                      <p:cBhvr>
                                        <p:cTn id="72" fill="hold"/>
                                        <p:tgtEl>
                                          <p:spTgt spid="201"/>
                                        </p:tgtEl>
                                        <p:attrNameLst>
                                          <p:attrName>style.visibility</p:attrName>
                                        </p:attrNameLst>
                                      </p:cBhvr>
                                      <p:to>
                                        <p:strVal val="visible"/>
                                      </p:to>
                                    </p:set>
                                    <p:anim calcmode="lin" valueType="num">
                                      <p:cBhvr>
                                        <p:cTn id="73" dur="1000" fill="hold"/>
                                        <p:tgtEl>
                                          <p:spTgt spid="201"/>
                                        </p:tgtEl>
                                        <p:attrNameLst>
                                          <p:attrName>ppt_x</p:attrName>
                                        </p:attrNameLst>
                                      </p:cBhvr>
                                      <p:tavLst>
                                        <p:tav tm="0">
                                          <p:val>
                                            <p:strVal val="0-#ppt_w/2"/>
                                          </p:val>
                                        </p:tav>
                                        <p:tav tm="100000">
                                          <p:val>
                                            <p:strVal val="#ppt_x"/>
                                          </p:val>
                                        </p:tav>
                                      </p:tavLst>
                                    </p:anim>
                                    <p:anim calcmode="lin" valueType="num">
                                      <p:cBhvr>
                                        <p:cTn id="74" dur="1000" fill="hold"/>
                                        <p:tgtEl>
                                          <p:spTgt spid="201"/>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Class="exit" nodeType="clickEffect" presetSubtype="2" presetID="2" grpId="14" fill="hold">
                                  <p:stCondLst>
                                    <p:cond delay="0"/>
                                  </p:stCondLst>
                                  <p:iterate type="el" backwards="0">
                                    <p:tmAbs val="0"/>
                                  </p:iterate>
                                  <p:childTnLst>
                                    <p:anim calcmode="lin" valueType="num">
                                      <p:cBhvr>
                                        <p:cTn id="78" dur="1000" fill="hold"/>
                                        <p:tgtEl>
                                          <p:spTgt spid="201"/>
                                        </p:tgtEl>
                                        <p:attrNameLst>
                                          <p:attrName>ppt_x</p:attrName>
                                        </p:attrNameLst>
                                      </p:cBhvr>
                                      <p:tavLst>
                                        <p:tav tm="0">
                                          <p:val>
                                            <p:strVal val="ppt_x"/>
                                          </p:val>
                                        </p:tav>
                                        <p:tav tm="100000">
                                          <p:val>
                                            <p:strVal val="1+ppt_w/2"/>
                                          </p:val>
                                        </p:tav>
                                      </p:tavLst>
                                    </p:anim>
                                    <p:anim calcmode="lin" valueType="num">
                                      <p:cBhvr>
                                        <p:cTn id="79" dur="1000" fill="hold"/>
                                        <p:tgtEl>
                                          <p:spTgt spid="201"/>
                                        </p:tgtEl>
                                        <p:attrNameLst>
                                          <p:attrName>ppt_y</p:attrName>
                                        </p:attrNameLst>
                                      </p:cBhvr>
                                      <p:tavLst>
                                        <p:tav tm="0">
                                          <p:val>
                                            <p:strVal val="ppt_y"/>
                                          </p:val>
                                        </p:tav>
                                        <p:tav tm="100000">
                                          <p:val>
                                            <p:strVal val="ppt_y"/>
                                          </p:val>
                                        </p:tav>
                                      </p:tavLst>
                                    </p:anim>
                                    <p:set>
                                      <p:cBhvr>
                                        <p:cTn id="80" fill="hold">
                                          <p:stCondLst>
                                            <p:cond delay="999"/>
                                          </p:stCondLst>
                                        </p:cTn>
                                        <p:tgtEl>
                                          <p:spTgt spid="201"/>
                                        </p:tgtEl>
                                        <p:attrNameLst>
                                          <p:attrName>style.visibility</p:attrName>
                                        </p:attrNameLst>
                                      </p:cBhvr>
                                      <p:to>
                                        <p:strVal val="hidden"/>
                                      </p:to>
                                    </p:set>
                                  </p:childTnLst>
                                </p:cTn>
                              </p:par>
                            </p:childTnLst>
                          </p:cTn>
                        </p:par>
                        <p:par>
                          <p:cTn id="81" fill="hold">
                            <p:stCondLst>
                              <p:cond delay="1000"/>
                            </p:stCondLst>
                            <p:childTnLst>
                              <p:par>
                                <p:cTn id="82" presetClass="entr" nodeType="afterEffect" presetSubtype="8" presetID="2" grpId="15" fill="hold">
                                  <p:stCondLst>
                                    <p:cond delay="0"/>
                                  </p:stCondLst>
                                  <p:iterate type="el" backwards="0">
                                    <p:tmAbs val="0"/>
                                  </p:iterate>
                                  <p:childTnLst>
                                    <p:set>
                                      <p:cBhvr>
                                        <p:cTn id="83" fill="hold"/>
                                        <p:tgtEl>
                                          <p:spTgt spid="202"/>
                                        </p:tgtEl>
                                        <p:attrNameLst>
                                          <p:attrName>style.visibility</p:attrName>
                                        </p:attrNameLst>
                                      </p:cBhvr>
                                      <p:to>
                                        <p:strVal val="visible"/>
                                      </p:to>
                                    </p:set>
                                    <p:anim calcmode="lin" valueType="num">
                                      <p:cBhvr>
                                        <p:cTn id="84" dur="1000" fill="hold"/>
                                        <p:tgtEl>
                                          <p:spTgt spid="202"/>
                                        </p:tgtEl>
                                        <p:attrNameLst>
                                          <p:attrName>ppt_x</p:attrName>
                                        </p:attrNameLst>
                                      </p:cBhvr>
                                      <p:tavLst>
                                        <p:tav tm="0">
                                          <p:val>
                                            <p:strVal val="0-#ppt_w/2"/>
                                          </p:val>
                                        </p:tav>
                                        <p:tav tm="100000">
                                          <p:val>
                                            <p:strVal val="#ppt_x"/>
                                          </p:val>
                                        </p:tav>
                                      </p:tavLst>
                                    </p:anim>
                                    <p:anim calcmode="lin" valueType="num">
                                      <p:cBhvr>
                                        <p:cTn id="85" dur="1000" fill="hold"/>
                                        <p:tgtEl>
                                          <p:spTgt spid="20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99" grpId="10"/>
      <p:bldP build="whole" bldLvl="1" animBg="1" rev="0" advAuto="0" spid="196" grpId="4"/>
      <p:bldP build="whole" bldLvl="1" animBg="1" rev="0" advAuto="0" spid="201" grpId="13"/>
      <p:bldP build="whole" bldLvl="1" animBg="1" rev="0" advAuto="0" spid="201" grpId="14"/>
      <p:bldP build="whole" bldLvl="1" animBg="1" rev="0" advAuto="0" spid="198" grpId="7"/>
      <p:bldP build="whole" bldLvl="1" animBg="1" rev="0" advAuto="0" spid="198" grpId="8"/>
      <p:bldP build="whole" bldLvl="1" animBg="1" rev="0" advAuto="0" spid="200" grpId="11"/>
      <p:bldP build="whole" bldLvl="1" animBg="1" rev="0" advAuto="0" spid="200" grpId="12"/>
      <p:bldP build="whole" bldLvl="1" animBg="1" rev="0" advAuto="0" spid="202" grpId="15"/>
      <p:bldP build="whole" bldLvl="1" animBg="1" rev="0" advAuto="0" spid="197" grpId="5"/>
      <p:bldP build="whole" bldLvl="1" animBg="1" rev="0" advAuto="0" spid="197" grpId="6"/>
      <p:bldP build="whole" bldLvl="1" animBg="1" rev="0" advAuto="0" spid="196" grpId="3"/>
      <p:bldP build="whole" bldLvl="1" animBg="1" rev="0" advAuto="0" spid="199" grpId="9"/>
      <p:bldP build="whole" bldLvl="1" animBg="1" rev="0" advAuto="0" spid="195" grpId="1"/>
      <p:bldP build="whole" bldLvl="1" animBg="1" rev="0" advAuto="0" spid="195" grpId="2"/>
    </p:bldLst>
  </p:timing>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6"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207" name="GIFTransp_logoColorSmall.gif" descr="GIFTransp_logoColorSmall.gif"/>
          <p:cNvPicPr>
            <a:picLocks noChangeAspect="1"/>
          </p:cNvPicPr>
          <p:nvPr/>
        </p:nvPicPr>
        <p:blipFill>
          <a:blip r:embed="rId3">
            <a:extLst/>
          </a:blip>
          <a:stretch>
            <a:fillRect/>
          </a:stretch>
        </p:blipFill>
        <p:spPr>
          <a:xfrm>
            <a:off x="-419100" y="127000"/>
            <a:ext cx="3175000" cy="1917700"/>
          </a:xfrm>
          <a:prstGeom prst="rect">
            <a:avLst/>
          </a:prstGeom>
          <a:ln w="12700">
            <a:miter lim="400000"/>
          </a:ln>
        </p:spPr>
      </p:pic>
      <p:sp>
        <p:nvSpPr>
          <p:cNvPr id="208" name="Business Plan"/>
          <p:cNvSpPr txBox="1"/>
          <p:nvPr/>
        </p:nvSpPr>
        <p:spPr>
          <a:xfrm>
            <a:off x="2639913" y="501650"/>
            <a:ext cx="7706321" cy="1155700"/>
          </a:xfrm>
          <a:prstGeom prst="rect">
            <a:avLst/>
          </a:prstGeom>
          <a:ln w="12700">
            <a:miter lim="400000"/>
          </a:ln>
          <a:effectLst>
            <a:outerShdw sx="100000" sy="100000" kx="0" ky="0" algn="b" rotWithShape="0" blurRad="127000" dist="76200" dir="2700000">
              <a:srgbClr val="000000">
                <a:alpha val="75000"/>
              </a:srgbClr>
            </a:outerShdw>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7200">
                <a:solidFill>
                  <a:srgbClr val="FF4013"/>
                </a:solidFill>
                <a:latin typeface="Gill Sans"/>
                <a:ea typeface="Gill Sans"/>
                <a:cs typeface="Gill Sans"/>
                <a:sym typeface="Gill Sans"/>
              </a:defRPr>
            </a:lvl1pPr>
          </a:lstStyle>
          <a:p>
            <a:pPr/>
            <a:r>
              <a:t>Business Plan</a:t>
            </a:r>
          </a:p>
        </p:txBody>
      </p:sp>
      <p:sp>
        <p:nvSpPr>
          <p:cNvPr id="209" name="Summary…"/>
          <p:cNvSpPr txBox="1"/>
          <p:nvPr/>
        </p:nvSpPr>
        <p:spPr>
          <a:xfrm>
            <a:off x="927100" y="2028825"/>
            <a:ext cx="11544300" cy="6870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3600">
                <a:solidFill>
                  <a:srgbClr val="000000"/>
                </a:solidFill>
                <a:latin typeface="Gill Sans"/>
                <a:ea typeface="Gill Sans"/>
                <a:cs typeface="Gill Sans"/>
                <a:sym typeface="Gill Sans"/>
              </a:defRPr>
            </a:pPr>
            <a:r>
              <a:t>Summary</a:t>
            </a:r>
          </a:p>
          <a:p>
            <a:pPr>
              <a:defRPr sz="3600">
                <a:solidFill>
                  <a:srgbClr val="000000"/>
                </a:solidFill>
                <a:latin typeface="Gill Sans"/>
                <a:ea typeface="Gill Sans"/>
                <a:cs typeface="Gill Sans"/>
                <a:sym typeface="Gill Sans"/>
              </a:defRPr>
            </a:pPr>
            <a:r>
              <a:t>Who are you?</a:t>
            </a:r>
          </a:p>
          <a:p>
            <a:pPr>
              <a:defRPr sz="3600">
                <a:solidFill>
                  <a:srgbClr val="000000"/>
                </a:solidFill>
                <a:latin typeface="Gill Sans"/>
                <a:ea typeface="Gill Sans"/>
                <a:cs typeface="Gill Sans"/>
                <a:sym typeface="Gill Sans"/>
              </a:defRPr>
            </a:pPr>
            <a:r>
              <a:t>What are you selling?</a:t>
            </a:r>
          </a:p>
          <a:p>
            <a:pPr>
              <a:defRPr sz="3600">
                <a:solidFill>
                  <a:srgbClr val="000000"/>
                </a:solidFill>
                <a:latin typeface="Gill Sans"/>
                <a:ea typeface="Gill Sans"/>
                <a:cs typeface="Gill Sans"/>
                <a:sym typeface="Gill Sans"/>
              </a:defRPr>
            </a:pPr>
            <a:r>
              <a:t>Who are your customers?</a:t>
            </a:r>
          </a:p>
          <a:p>
            <a:pPr>
              <a:defRPr sz="3600">
                <a:solidFill>
                  <a:srgbClr val="000000"/>
                </a:solidFill>
                <a:latin typeface="Gill Sans"/>
                <a:ea typeface="Gill Sans"/>
                <a:cs typeface="Gill Sans"/>
                <a:sym typeface="Gill Sans"/>
              </a:defRPr>
            </a:pPr>
            <a:r>
              <a:t>Where is your market?</a:t>
            </a:r>
          </a:p>
          <a:p>
            <a:pPr>
              <a:defRPr sz="3600">
                <a:solidFill>
                  <a:srgbClr val="000000"/>
                </a:solidFill>
                <a:latin typeface="Gill Sans"/>
                <a:ea typeface="Gill Sans"/>
                <a:cs typeface="Gill Sans"/>
                <a:sym typeface="Gill Sans"/>
              </a:defRPr>
            </a:pPr>
            <a:r>
              <a:t>Market research</a:t>
            </a:r>
          </a:p>
          <a:p>
            <a:pPr>
              <a:defRPr sz="3600">
                <a:solidFill>
                  <a:srgbClr val="000000"/>
                </a:solidFill>
                <a:latin typeface="Gill Sans"/>
                <a:ea typeface="Gill Sans"/>
                <a:cs typeface="Gill Sans"/>
                <a:sym typeface="Gill Sans"/>
              </a:defRPr>
            </a:pPr>
            <a:r>
              <a:t>Marketing</a:t>
            </a:r>
          </a:p>
          <a:p>
            <a:pPr>
              <a:defRPr sz="3600">
                <a:solidFill>
                  <a:srgbClr val="000000"/>
                </a:solidFill>
                <a:latin typeface="Gill Sans"/>
                <a:ea typeface="Gill Sans"/>
                <a:cs typeface="Gill Sans"/>
                <a:sym typeface="Gill Sans"/>
              </a:defRPr>
            </a:pPr>
            <a:r>
              <a:t>Competition and comparison</a:t>
            </a:r>
          </a:p>
          <a:p>
            <a:pPr>
              <a:defRPr sz="3600">
                <a:solidFill>
                  <a:srgbClr val="000000"/>
                </a:solidFill>
                <a:latin typeface="Gill Sans"/>
                <a:ea typeface="Gill Sans"/>
                <a:cs typeface="Gill Sans"/>
                <a:sym typeface="Gill Sans"/>
              </a:defRPr>
            </a:pPr>
            <a:r>
              <a:t>USP</a:t>
            </a:r>
          </a:p>
          <a:p>
            <a:pPr>
              <a:defRPr sz="3600">
                <a:solidFill>
                  <a:srgbClr val="000000"/>
                </a:solidFill>
                <a:latin typeface="Gill Sans"/>
                <a:ea typeface="Gill Sans"/>
                <a:cs typeface="Gill Sans"/>
                <a:sym typeface="Gill Sans"/>
              </a:defRPr>
            </a:pPr>
            <a:r>
              <a:t>Logistics</a:t>
            </a:r>
          </a:p>
          <a:p>
            <a:pPr>
              <a:defRPr sz="3600">
                <a:solidFill>
                  <a:srgbClr val="000000"/>
                </a:solidFill>
                <a:latin typeface="Gill Sans"/>
                <a:ea typeface="Gill Sans"/>
                <a:cs typeface="Gill Sans"/>
                <a:sym typeface="Gill Sans"/>
              </a:defRPr>
            </a:pPr>
            <a:r>
              <a:t>Costs/Pricing</a:t>
            </a:r>
          </a:p>
          <a:p>
            <a:pPr>
              <a:defRPr sz="3600">
                <a:solidFill>
                  <a:srgbClr val="000000"/>
                </a:solidFill>
                <a:latin typeface="Gill Sans"/>
                <a:ea typeface="Gill Sans"/>
                <a:cs typeface="Gill Sans"/>
                <a:sym typeface="Gill Sans"/>
              </a:defRPr>
            </a:pPr>
            <a:r>
              <a:t>Financial forecasts</a:t>
            </a:r>
          </a:p>
          <a:p>
            <a:pPr>
              <a:defRPr sz="3600">
                <a:solidFill>
                  <a:srgbClr val="000000"/>
                </a:solidFill>
                <a:latin typeface="Gill Sans"/>
                <a:ea typeface="Gill Sans"/>
                <a:cs typeface="Gill Sans"/>
                <a:sym typeface="Gill Sans"/>
              </a:defRPr>
            </a:pPr>
            <a:r>
              <a:t>Back up plan</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09">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09">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209">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209">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209">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209">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0" presetID="1" grpId="1" fill="hold">
                                  <p:stCondLst>
                                    <p:cond delay="0"/>
                                  </p:stCondLst>
                                  <p:iterate type="el" backwards="0">
                                    <p:tmAbs val="0"/>
                                  </p:iterate>
                                  <p:childTnLst>
                                    <p:set>
                                      <p:cBhvr>
                                        <p:cTn id="28" fill="hold"/>
                                        <p:tgtEl>
                                          <p:spTgt spid="209">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Class="entr" nodeType="clickEffect" presetSubtype="0" presetID="1" grpId="1" fill="hold">
                                  <p:stCondLst>
                                    <p:cond delay="0"/>
                                  </p:stCondLst>
                                  <p:iterate type="el" backwards="0">
                                    <p:tmAbs val="0"/>
                                  </p:iterate>
                                  <p:childTnLst>
                                    <p:set>
                                      <p:cBhvr>
                                        <p:cTn id="32" fill="hold"/>
                                        <p:tgtEl>
                                          <p:spTgt spid="209">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Class="entr" nodeType="clickEffect" presetSubtype="0" presetID="1" grpId="1" fill="hold">
                                  <p:stCondLst>
                                    <p:cond delay="0"/>
                                  </p:stCondLst>
                                  <p:iterate type="el" backwards="0">
                                    <p:tmAbs val="0"/>
                                  </p:iterate>
                                  <p:childTnLst>
                                    <p:set>
                                      <p:cBhvr>
                                        <p:cTn id="36" fill="hold"/>
                                        <p:tgtEl>
                                          <p:spTgt spid="209">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Class="entr" nodeType="clickEffect" presetSubtype="0" presetID="1" grpId="1" fill="hold">
                                  <p:stCondLst>
                                    <p:cond delay="0"/>
                                  </p:stCondLst>
                                  <p:iterate type="el" backwards="0">
                                    <p:tmAbs val="0"/>
                                  </p:iterate>
                                  <p:childTnLst>
                                    <p:set>
                                      <p:cBhvr>
                                        <p:cTn id="40" fill="hold"/>
                                        <p:tgtEl>
                                          <p:spTgt spid="209">
                                            <p:txEl>
                                              <p:pRg st="8" end="8"/>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Class="entr" nodeType="clickEffect" presetSubtype="0" presetID="1" grpId="1" fill="hold">
                                  <p:stCondLst>
                                    <p:cond delay="0"/>
                                  </p:stCondLst>
                                  <p:iterate type="el" backwards="0">
                                    <p:tmAbs val="0"/>
                                  </p:iterate>
                                  <p:childTnLst>
                                    <p:set>
                                      <p:cBhvr>
                                        <p:cTn id="44" fill="hold"/>
                                        <p:tgtEl>
                                          <p:spTgt spid="209">
                                            <p:txEl>
                                              <p:pRg st="9" end="9"/>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Class="entr" nodeType="clickEffect" presetSubtype="0" presetID="1" grpId="1" fill="hold">
                                  <p:stCondLst>
                                    <p:cond delay="0"/>
                                  </p:stCondLst>
                                  <p:iterate type="el" backwards="0">
                                    <p:tmAbs val="0"/>
                                  </p:iterate>
                                  <p:childTnLst>
                                    <p:set>
                                      <p:cBhvr>
                                        <p:cTn id="48" fill="hold"/>
                                        <p:tgtEl>
                                          <p:spTgt spid="209">
                                            <p:txEl>
                                              <p:pRg st="10" end="10"/>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Class="entr" nodeType="clickEffect" presetSubtype="0" presetID="1" grpId="1" fill="hold">
                                  <p:stCondLst>
                                    <p:cond delay="0"/>
                                  </p:stCondLst>
                                  <p:iterate type="el" backwards="0">
                                    <p:tmAbs val="0"/>
                                  </p:iterate>
                                  <p:childTnLst>
                                    <p:set>
                                      <p:cBhvr>
                                        <p:cTn id="52" fill="hold"/>
                                        <p:tgtEl>
                                          <p:spTgt spid="209">
                                            <p:txEl>
                                              <p:pRg st="11" end="11"/>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Class="entr" nodeType="clickEffect" presetSubtype="0" presetID="1" grpId="1" fill="hold">
                                  <p:stCondLst>
                                    <p:cond delay="0"/>
                                  </p:stCondLst>
                                  <p:iterate type="el" backwards="0">
                                    <p:tmAbs val="0"/>
                                  </p:iterate>
                                  <p:childTnLst>
                                    <p:set>
                                      <p:cBhvr>
                                        <p:cTn id="56" fill="hold"/>
                                        <p:tgtEl>
                                          <p:spTgt spid="209">
                                            <p:txEl>
                                              <p:pRg st="12" end="1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09" grpId="1"/>
    </p:bldLst>
  </p:timing>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3"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214" name="GIFTransp_logoColorSmall.gif" descr="GIFTransp_logoColorSmall.gif"/>
          <p:cNvPicPr>
            <a:picLocks noChangeAspect="1"/>
          </p:cNvPicPr>
          <p:nvPr/>
        </p:nvPicPr>
        <p:blipFill>
          <a:blip r:embed="rId3">
            <a:extLst/>
          </a:blip>
          <a:stretch>
            <a:fillRect/>
          </a:stretch>
        </p:blipFill>
        <p:spPr>
          <a:xfrm>
            <a:off x="-419100" y="127000"/>
            <a:ext cx="3175000" cy="1917700"/>
          </a:xfrm>
          <a:prstGeom prst="rect">
            <a:avLst/>
          </a:prstGeom>
          <a:ln w="12700">
            <a:miter lim="400000"/>
          </a:ln>
        </p:spPr>
      </p:pic>
      <p:sp>
        <p:nvSpPr>
          <p:cNvPr id="215" name="Getting Help"/>
          <p:cNvSpPr txBox="1"/>
          <p:nvPr/>
        </p:nvSpPr>
        <p:spPr>
          <a:xfrm>
            <a:off x="2639913" y="501650"/>
            <a:ext cx="7706321" cy="1155700"/>
          </a:xfrm>
          <a:prstGeom prst="rect">
            <a:avLst/>
          </a:prstGeom>
          <a:ln w="12700">
            <a:miter lim="400000"/>
          </a:ln>
          <a:effectLst>
            <a:outerShdw sx="100000" sy="100000" kx="0" ky="0" algn="b" rotWithShape="0" blurRad="127000" dist="76200" dir="2700000">
              <a:srgbClr val="000000">
                <a:alpha val="75000"/>
              </a:srgbClr>
            </a:outerShdw>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7200">
                <a:solidFill>
                  <a:srgbClr val="FF4013"/>
                </a:solidFill>
                <a:latin typeface="Gill Sans"/>
                <a:ea typeface="Gill Sans"/>
                <a:cs typeface="Gill Sans"/>
                <a:sym typeface="Gill Sans"/>
              </a:defRPr>
            </a:lvl1pPr>
          </a:lstStyle>
          <a:p>
            <a:pPr/>
            <a:r>
              <a:t>Getting Help </a:t>
            </a:r>
          </a:p>
        </p:txBody>
      </p:sp>
      <p:pic>
        <p:nvPicPr>
          <p:cNvPr id="216" name="Screen Shot 2019-04-04 at 13.36.26.png" descr="Screen Shot 2019-04-04 at 13.36.26.png"/>
          <p:cNvPicPr>
            <a:picLocks noChangeAspect="1"/>
          </p:cNvPicPr>
          <p:nvPr/>
        </p:nvPicPr>
        <p:blipFill>
          <a:blip r:embed="rId4">
            <a:extLst/>
          </a:blip>
          <a:stretch>
            <a:fillRect/>
          </a:stretch>
        </p:blipFill>
        <p:spPr>
          <a:xfrm>
            <a:off x="7156946" y="3003550"/>
            <a:ext cx="3784601" cy="3746500"/>
          </a:xfrm>
          <a:prstGeom prst="rect">
            <a:avLst/>
          </a:prstGeom>
          <a:ln w="25400">
            <a:solidFill>
              <a:srgbClr val="F3F7F5"/>
            </a:solidFill>
            <a:miter lim="400000"/>
          </a:ln>
          <a:effectLst>
            <a:outerShdw sx="100000" sy="100000" kx="0" ky="0" algn="b" rotWithShape="0" blurRad="50800" dist="25400" dir="3600000">
              <a:srgbClr val="000000">
                <a:alpha val="70000"/>
              </a:srgbClr>
            </a:outerShdw>
          </a:effectLst>
        </p:spPr>
      </p:pic>
      <p:sp>
        <p:nvSpPr>
          <p:cNvPr id="217" name="For 18 - 30 year olds…"/>
          <p:cNvSpPr txBox="1"/>
          <p:nvPr/>
        </p:nvSpPr>
        <p:spPr>
          <a:xfrm>
            <a:off x="330200" y="3013075"/>
            <a:ext cx="11544300" cy="3225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3600">
                <a:solidFill>
                  <a:srgbClr val="000000"/>
                </a:solidFill>
                <a:latin typeface="Gill Sans"/>
                <a:ea typeface="Gill Sans"/>
                <a:cs typeface="Gill Sans"/>
                <a:sym typeface="Gill Sans"/>
              </a:defRPr>
            </a:pPr>
            <a:r>
              <a:t>For 18 - 30 year olds</a:t>
            </a:r>
          </a:p>
          <a:p>
            <a:pPr algn="l">
              <a:defRPr sz="3600">
                <a:solidFill>
                  <a:srgbClr val="000000"/>
                </a:solidFill>
                <a:latin typeface="Gill Sans"/>
                <a:ea typeface="Gill Sans"/>
                <a:cs typeface="Gill Sans"/>
                <a:sym typeface="Gill Sans"/>
              </a:defRPr>
            </a:pPr>
          </a:p>
          <a:p>
            <a:pPr algn="l">
              <a:defRPr sz="3600">
                <a:solidFill>
                  <a:srgbClr val="000000"/>
                </a:solidFill>
                <a:latin typeface="Gill Sans"/>
                <a:ea typeface="Gill Sans"/>
                <a:cs typeface="Gill Sans"/>
                <a:sym typeface="Gill Sans"/>
              </a:defRPr>
            </a:pPr>
            <a:r>
              <a:t>Enterprise programme</a:t>
            </a:r>
          </a:p>
          <a:p>
            <a:pPr algn="l">
              <a:defRPr sz="3600">
                <a:solidFill>
                  <a:srgbClr val="000000"/>
                </a:solidFill>
                <a:latin typeface="Gill Sans"/>
                <a:ea typeface="Gill Sans"/>
                <a:cs typeface="Gill Sans"/>
                <a:sym typeface="Gill Sans"/>
              </a:defRPr>
            </a:pPr>
          </a:p>
          <a:p>
            <a:pPr algn="l">
              <a:defRPr sz="3600">
                <a:solidFill>
                  <a:srgbClr val="000000"/>
                </a:solidFill>
                <a:latin typeface="Gill Sans"/>
                <a:ea typeface="Gill Sans"/>
                <a:cs typeface="Gill Sans"/>
                <a:sym typeface="Gill Sans"/>
              </a:defRPr>
            </a:pPr>
            <a:r>
              <a:t>Free training and mentoring</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17">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17">
                                            <p:txEl>
                                              <p:pRg st="0" end="0"/>
                                            </p:txEl>
                                          </p:spTgt>
                                        </p:tgtEl>
                                        <p:attrNameLst>
                                          <p:attrName>style.visibility</p:attrName>
                                        </p:attrNameLst>
                                      </p:cBhvr>
                                      <p:to>
                                        <p:strVal val="visible"/>
                                      </p:to>
                                    </p:set>
                                  </p:childTnLst>
                                </p:cTn>
                              </p:par>
                            </p:childTnLst>
                          </p:cTn>
                        </p:par>
                        <p:par>
                          <p:cTn id="9" fill="hold">
                            <p:stCondLst>
                              <p:cond delay="0"/>
                            </p:stCondLst>
                            <p:childTnLst>
                              <p:par>
                                <p:cTn id="10" presetClass="entr" nodeType="afterEffect" presetSubtype="0" presetID="1" grpId="1" fill="hold">
                                  <p:stCondLst>
                                    <p:cond delay="0"/>
                                  </p:stCondLst>
                                  <p:iterate type="el" backwards="0">
                                    <p:tmAbs val="0"/>
                                  </p:iterate>
                                  <p:childTnLst>
                                    <p:set>
                                      <p:cBhvr>
                                        <p:cTn id="11" fill="hold"/>
                                        <p:tgtEl>
                                          <p:spTgt spid="217">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Class="entr" nodeType="clickEffect" presetSubtype="0" presetID="1" grpId="1" fill="hold">
                                  <p:stCondLst>
                                    <p:cond delay="0"/>
                                  </p:stCondLst>
                                  <p:iterate type="el" backwards="0">
                                    <p:tmAbs val="0"/>
                                  </p:iterate>
                                  <p:childTnLst>
                                    <p:set>
                                      <p:cBhvr>
                                        <p:cTn id="15" fill="hold"/>
                                        <p:tgtEl>
                                          <p:spTgt spid="217">
                                            <p:txEl>
                                              <p:pRg st="2" end="2"/>
                                            </p:txEl>
                                          </p:spTgt>
                                        </p:tgtEl>
                                        <p:attrNameLst>
                                          <p:attrName>style.visibility</p:attrName>
                                        </p:attrNameLst>
                                      </p:cBhvr>
                                      <p:to>
                                        <p:strVal val="visible"/>
                                      </p:to>
                                    </p:set>
                                  </p:childTnLst>
                                </p:cTn>
                              </p:par>
                            </p:childTnLst>
                          </p:cTn>
                        </p:par>
                        <p:par>
                          <p:cTn id="16" fill="hold">
                            <p:stCondLst>
                              <p:cond delay="0"/>
                            </p:stCondLst>
                            <p:childTnLst>
                              <p:par>
                                <p:cTn id="17" presetClass="entr" nodeType="afterEffect" presetSubtype="0" presetID="1" grpId="1" fill="hold">
                                  <p:stCondLst>
                                    <p:cond delay="0"/>
                                  </p:stCondLst>
                                  <p:iterate type="el" backwards="0">
                                    <p:tmAbs val="0"/>
                                  </p:iterate>
                                  <p:childTnLst>
                                    <p:set>
                                      <p:cBhvr>
                                        <p:cTn id="18" fill="hold"/>
                                        <p:tgtEl>
                                          <p:spTgt spid="21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1" fill="hold">
                                  <p:stCondLst>
                                    <p:cond delay="0"/>
                                  </p:stCondLst>
                                  <p:iterate type="el" backwards="0">
                                    <p:tmAbs val="0"/>
                                  </p:iterate>
                                  <p:childTnLst>
                                    <p:set>
                                      <p:cBhvr>
                                        <p:cTn id="22" fill="hold"/>
                                        <p:tgtEl>
                                          <p:spTgt spid="217">
                                            <p:txEl>
                                              <p:pRg st="4" end="4"/>
                                            </p:txEl>
                                          </p:spTgt>
                                        </p:tgtEl>
                                        <p:attrNameLst>
                                          <p:attrName>style.visibility</p:attrName>
                                        </p:attrNameLst>
                                      </p:cBhvr>
                                      <p:to>
                                        <p:strVal val="visible"/>
                                      </p:to>
                                    </p:set>
                                  </p:childTnLst>
                                </p:cTn>
                              </p:par>
                            </p:childTnLst>
                          </p:cTn>
                        </p:par>
                        <p:par>
                          <p:cTn id="23" fill="hold">
                            <p:stCondLst>
                              <p:cond delay="0"/>
                            </p:stCondLst>
                            <p:childTnLst>
                              <p:par>
                                <p:cTn id="24" presetClass="entr" nodeType="afterEffect" presetSubtype="0" presetID="1" grpId="1" fill="hold">
                                  <p:stCondLst>
                                    <p:cond delay="0"/>
                                  </p:stCondLst>
                                  <p:iterate type="el" backwards="0">
                                    <p:tmAbs val="0"/>
                                  </p:iterate>
                                  <p:childTnLst>
                                    <p:set>
                                      <p:cBhvr>
                                        <p:cTn id="25" fill="hold"/>
                                        <p:tgtEl>
                                          <p:spTgt spid="217">
                                            <p:txEl>
                                              <p:pRg st="5" end="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17" grpId="1"/>
    </p:bldLst>
  </p:timing>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1"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222" name="GIFTransp_logoColorSmall.gif" descr="GIFTransp_logoColorSmall.gif"/>
          <p:cNvPicPr>
            <a:picLocks noChangeAspect="1"/>
          </p:cNvPicPr>
          <p:nvPr/>
        </p:nvPicPr>
        <p:blipFill>
          <a:blip r:embed="rId3">
            <a:extLst/>
          </a:blip>
          <a:stretch>
            <a:fillRect/>
          </a:stretch>
        </p:blipFill>
        <p:spPr>
          <a:xfrm>
            <a:off x="-419100" y="127000"/>
            <a:ext cx="3175000" cy="1917700"/>
          </a:xfrm>
          <a:prstGeom prst="rect">
            <a:avLst/>
          </a:prstGeom>
          <a:ln w="12700">
            <a:miter lim="400000"/>
          </a:ln>
        </p:spPr>
      </p:pic>
      <p:sp>
        <p:nvSpPr>
          <p:cNvPr id="223" name="Getting Help"/>
          <p:cNvSpPr txBox="1"/>
          <p:nvPr/>
        </p:nvSpPr>
        <p:spPr>
          <a:xfrm>
            <a:off x="2639913" y="501650"/>
            <a:ext cx="7706321" cy="1155700"/>
          </a:xfrm>
          <a:prstGeom prst="rect">
            <a:avLst/>
          </a:prstGeom>
          <a:ln w="12700">
            <a:miter lim="400000"/>
          </a:ln>
          <a:effectLst>
            <a:outerShdw sx="100000" sy="100000" kx="0" ky="0" algn="b" rotWithShape="0" blurRad="127000" dist="76200" dir="2700000">
              <a:srgbClr val="000000">
                <a:alpha val="75000"/>
              </a:srgbClr>
            </a:outerShdw>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7200">
                <a:solidFill>
                  <a:srgbClr val="FF4013"/>
                </a:solidFill>
                <a:latin typeface="Gill Sans"/>
                <a:ea typeface="Gill Sans"/>
                <a:cs typeface="Gill Sans"/>
                <a:sym typeface="Gill Sans"/>
              </a:defRPr>
            </a:lvl1pPr>
          </a:lstStyle>
          <a:p>
            <a:pPr/>
            <a:r>
              <a:t>Getting Help </a:t>
            </a:r>
          </a:p>
        </p:txBody>
      </p:sp>
      <p:sp>
        <p:nvSpPr>
          <p:cNvPr id="224" name="Enterprise programme…"/>
          <p:cNvSpPr txBox="1"/>
          <p:nvPr/>
        </p:nvSpPr>
        <p:spPr>
          <a:xfrm>
            <a:off x="330200" y="3013075"/>
            <a:ext cx="11544300" cy="3225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3600">
                <a:solidFill>
                  <a:srgbClr val="000000"/>
                </a:solidFill>
                <a:latin typeface="Gill Sans"/>
                <a:ea typeface="Gill Sans"/>
                <a:cs typeface="Gill Sans"/>
                <a:sym typeface="Gill Sans"/>
              </a:defRPr>
            </a:pPr>
            <a:r>
              <a:t>Enterprise programme</a:t>
            </a:r>
          </a:p>
          <a:p>
            <a:pPr algn="l">
              <a:defRPr sz="3600">
                <a:solidFill>
                  <a:srgbClr val="000000"/>
                </a:solidFill>
                <a:latin typeface="Gill Sans"/>
                <a:ea typeface="Gill Sans"/>
                <a:cs typeface="Gill Sans"/>
                <a:sym typeface="Gill Sans"/>
              </a:defRPr>
            </a:pPr>
          </a:p>
          <a:p>
            <a:pPr algn="l">
              <a:defRPr sz="3600">
                <a:solidFill>
                  <a:srgbClr val="000000"/>
                </a:solidFill>
                <a:latin typeface="Gill Sans"/>
                <a:ea typeface="Gill Sans"/>
                <a:cs typeface="Gill Sans"/>
                <a:sym typeface="Gill Sans"/>
              </a:defRPr>
            </a:pPr>
            <a:r>
              <a:t>Delivered in colleges nation-wide</a:t>
            </a:r>
          </a:p>
          <a:p>
            <a:pPr algn="l">
              <a:defRPr sz="3600">
                <a:solidFill>
                  <a:srgbClr val="000000"/>
                </a:solidFill>
                <a:latin typeface="Gill Sans"/>
                <a:ea typeface="Gill Sans"/>
                <a:cs typeface="Gill Sans"/>
                <a:sym typeface="Gill Sans"/>
              </a:defRPr>
            </a:pPr>
          </a:p>
          <a:p>
            <a:pPr algn="l">
              <a:defRPr sz="3600">
                <a:solidFill>
                  <a:srgbClr val="000000"/>
                </a:solidFill>
                <a:latin typeface="Gill Sans"/>
                <a:ea typeface="Gill Sans"/>
                <a:cs typeface="Gill Sans"/>
                <a:sym typeface="Gill Sans"/>
              </a:defRPr>
            </a:pPr>
            <a:r>
              <a:t>Run in conjunction with businesses</a:t>
            </a:r>
          </a:p>
        </p:txBody>
      </p:sp>
      <p:pic>
        <p:nvPicPr>
          <p:cNvPr id="225" name="Screen Shot 2019-04-04 at 13.43.33.png" descr="Screen Shot 2019-04-04 at 13.43.33.png"/>
          <p:cNvPicPr>
            <a:picLocks noChangeAspect="1"/>
          </p:cNvPicPr>
          <p:nvPr/>
        </p:nvPicPr>
        <p:blipFill>
          <a:blip r:embed="rId4">
            <a:extLst/>
          </a:blip>
          <a:stretch>
            <a:fillRect/>
          </a:stretch>
        </p:blipFill>
        <p:spPr>
          <a:xfrm>
            <a:off x="7643266" y="3921125"/>
            <a:ext cx="4787901" cy="1409700"/>
          </a:xfrm>
          <a:prstGeom prst="rect">
            <a:avLst/>
          </a:prstGeom>
          <a:ln w="25400">
            <a:solidFill>
              <a:srgbClr val="F3F7F5"/>
            </a:solidFill>
            <a:miter lim="400000"/>
          </a:ln>
          <a:effectLst>
            <a:outerShdw sx="100000" sy="100000" kx="0" ky="0" algn="b" rotWithShape="0" blurRad="50800" dist="25400" dir="3600000">
              <a:srgbClr val="000000">
                <a:alpha val="70000"/>
              </a:srgbClr>
            </a:outerShdw>
          </a:effectLst>
        </p:spPr>
      </p:pic>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24">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24">
                                            <p:txEl>
                                              <p:pRg st="0" end="0"/>
                                            </p:txEl>
                                          </p:spTgt>
                                        </p:tgtEl>
                                        <p:attrNameLst>
                                          <p:attrName>style.visibility</p:attrName>
                                        </p:attrNameLst>
                                      </p:cBhvr>
                                      <p:to>
                                        <p:strVal val="visible"/>
                                      </p:to>
                                    </p:set>
                                  </p:childTnLst>
                                </p:cTn>
                              </p:par>
                            </p:childTnLst>
                          </p:cTn>
                        </p:par>
                        <p:par>
                          <p:cTn id="9" fill="hold">
                            <p:stCondLst>
                              <p:cond delay="0"/>
                            </p:stCondLst>
                            <p:childTnLst>
                              <p:par>
                                <p:cTn id="10" presetClass="entr" nodeType="afterEffect" presetSubtype="0" presetID="1" grpId="1" fill="hold">
                                  <p:stCondLst>
                                    <p:cond delay="0"/>
                                  </p:stCondLst>
                                  <p:iterate type="el" backwards="0">
                                    <p:tmAbs val="0"/>
                                  </p:iterate>
                                  <p:childTnLst>
                                    <p:set>
                                      <p:cBhvr>
                                        <p:cTn id="11" fill="hold"/>
                                        <p:tgtEl>
                                          <p:spTgt spid="224">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Class="entr" nodeType="clickEffect" presetSubtype="0" presetID="1" grpId="1" fill="hold">
                                  <p:stCondLst>
                                    <p:cond delay="0"/>
                                  </p:stCondLst>
                                  <p:iterate type="el" backwards="0">
                                    <p:tmAbs val="0"/>
                                  </p:iterate>
                                  <p:childTnLst>
                                    <p:set>
                                      <p:cBhvr>
                                        <p:cTn id="15" fill="hold"/>
                                        <p:tgtEl>
                                          <p:spTgt spid="224">
                                            <p:txEl>
                                              <p:pRg st="2" end="2"/>
                                            </p:txEl>
                                          </p:spTgt>
                                        </p:tgtEl>
                                        <p:attrNameLst>
                                          <p:attrName>style.visibility</p:attrName>
                                        </p:attrNameLst>
                                      </p:cBhvr>
                                      <p:to>
                                        <p:strVal val="visible"/>
                                      </p:to>
                                    </p:set>
                                  </p:childTnLst>
                                </p:cTn>
                              </p:par>
                            </p:childTnLst>
                          </p:cTn>
                        </p:par>
                        <p:par>
                          <p:cTn id="16" fill="hold">
                            <p:stCondLst>
                              <p:cond delay="0"/>
                            </p:stCondLst>
                            <p:childTnLst>
                              <p:par>
                                <p:cTn id="17" presetClass="entr" nodeType="afterEffect" presetSubtype="0" presetID="1" grpId="1" fill="hold">
                                  <p:stCondLst>
                                    <p:cond delay="0"/>
                                  </p:stCondLst>
                                  <p:iterate type="el" backwards="0">
                                    <p:tmAbs val="0"/>
                                  </p:iterate>
                                  <p:childTnLst>
                                    <p:set>
                                      <p:cBhvr>
                                        <p:cTn id="18" fill="hold"/>
                                        <p:tgtEl>
                                          <p:spTgt spid="22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1" fill="hold">
                                  <p:stCondLst>
                                    <p:cond delay="0"/>
                                  </p:stCondLst>
                                  <p:iterate type="el" backwards="0">
                                    <p:tmAbs val="0"/>
                                  </p:iterate>
                                  <p:childTnLst>
                                    <p:set>
                                      <p:cBhvr>
                                        <p:cTn id="22" fill="hold"/>
                                        <p:tgtEl>
                                          <p:spTgt spid="224">
                                            <p:txEl>
                                              <p:pRg st="4" end="4"/>
                                            </p:txEl>
                                          </p:spTgt>
                                        </p:tgtEl>
                                        <p:attrNameLst>
                                          <p:attrName>style.visibility</p:attrName>
                                        </p:attrNameLst>
                                      </p:cBhvr>
                                      <p:to>
                                        <p:strVal val="visible"/>
                                      </p:to>
                                    </p:set>
                                  </p:childTnLst>
                                </p:cTn>
                              </p:par>
                            </p:childTnLst>
                          </p:cTn>
                        </p:par>
                        <p:par>
                          <p:cTn id="23" fill="hold">
                            <p:stCondLst>
                              <p:cond delay="0"/>
                            </p:stCondLst>
                            <p:childTnLst>
                              <p:par>
                                <p:cTn id="24" presetClass="entr" nodeType="afterEffect" presetSubtype="0" presetID="1" grpId="1" fill="hold">
                                  <p:stCondLst>
                                    <p:cond delay="0"/>
                                  </p:stCondLst>
                                  <p:iterate type="el" backwards="0">
                                    <p:tmAbs val="0"/>
                                  </p:iterate>
                                  <p:childTnLst>
                                    <p:set>
                                      <p:cBhvr>
                                        <p:cTn id="25" fill="hold"/>
                                        <p:tgtEl>
                                          <p:spTgt spid="224">
                                            <p:txEl>
                                              <p:pRg st="5" end="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24" grpId="1"/>
    </p:bldLst>
  </p:timing>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9"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230" name="GIFTransp_logoColorSmall.gif" descr="GIFTransp_logoColorSmall.gif"/>
          <p:cNvPicPr>
            <a:picLocks noChangeAspect="1"/>
          </p:cNvPicPr>
          <p:nvPr/>
        </p:nvPicPr>
        <p:blipFill>
          <a:blip r:embed="rId3">
            <a:extLst/>
          </a:blip>
          <a:stretch>
            <a:fillRect/>
          </a:stretch>
        </p:blipFill>
        <p:spPr>
          <a:xfrm>
            <a:off x="-419100" y="127000"/>
            <a:ext cx="3175000" cy="1917700"/>
          </a:xfrm>
          <a:prstGeom prst="rect">
            <a:avLst/>
          </a:prstGeom>
          <a:ln w="12700">
            <a:miter lim="400000"/>
          </a:ln>
        </p:spPr>
      </p:pic>
      <p:sp>
        <p:nvSpPr>
          <p:cNvPr id="231" name="Getting Help"/>
          <p:cNvSpPr txBox="1"/>
          <p:nvPr/>
        </p:nvSpPr>
        <p:spPr>
          <a:xfrm>
            <a:off x="2639913" y="501650"/>
            <a:ext cx="7706321" cy="1155700"/>
          </a:xfrm>
          <a:prstGeom prst="rect">
            <a:avLst/>
          </a:prstGeom>
          <a:ln w="12700">
            <a:miter lim="400000"/>
          </a:ln>
          <a:effectLst>
            <a:outerShdw sx="100000" sy="100000" kx="0" ky="0" algn="b" rotWithShape="0" blurRad="127000" dist="76200" dir="2700000">
              <a:srgbClr val="000000">
                <a:alpha val="75000"/>
              </a:srgbClr>
            </a:outerShdw>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7200">
                <a:solidFill>
                  <a:srgbClr val="FF4013"/>
                </a:solidFill>
                <a:latin typeface="Gill Sans"/>
                <a:ea typeface="Gill Sans"/>
                <a:cs typeface="Gill Sans"/>
                <a:sym typeface="Gill Sans"/>
              </a:defRPr>
            </a:lvl1pPr>
          </a:lstStyle>
          <a:p>
            <a:pPr/>
            <a:r>
              <a:t>Getting Help </a:t>
            </a:r>
          </a:p>
        </p:txBody>
      </p:sp>
      <p:sp>
        <p:nvSpPr>
          <p:cNvPr id="232" name="Government backed…"/>
          <p:cNvSpPr txBox="1"/>
          <p:nvPr/>
        </p:nvSpPr>
        <p:spPr>
          <a:xfrm>
            <a:off x="317500" y="2695574"/>
            <a:ext cx="11544300" cy="5308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3600">
                <a:solidFill>
                  <a:srgbClr val="000000"/>
                </a:solidFill>
                <a:latin typeface="Gill Sans"/>
                <a:ea typeface="Gill Sans"/>
                <a:cs typeface="Gill Sans"/>
                <a:sym typeface="Gill Sans"/>
              </a:defRPr>
            </a:pPr>
            <a:r>
              <a:t>Government backed</a:t>
            </a:r>
          </a:p>
          <a:p>
            <a:pPr algn="l">
              <a:defRPr sz="3600">
                <a:solidFill>
                  <a:srgbClr val="000000"/>
                </a:solidFill>
                <a:latin typeface="Gill Sans"/>
                <a:ea typeface="Gill Sans"/>
                <a:cs typeface="Gill Sans"/>
                <a:sym typeface="Gill Sans"/>
              </a:defRPr>
            </a:pPr>
          </a:p>
          <a:p>
            <a:pPr algn="l">
              <a:defRPr sz="3600">
                <a:solidFill>
                  <a:srgbClr val="000000"/>
                </a:solidFill>
                <a:latin typeface="Gill Sans"/>
                <a:ea typeface="Gill Sans"/>
                <a:cs typeface="Gill Sans"/>
                <a:sym typeface="Gill Sans"/>
              </a:defRPr>
            </a:pPr>
            <a:r>
              <a:t>Assigned mentor</a:t>
            </a:r>
          </a:p>
          <a:p>
            <a:pPr algn="l">
              <a:defRPr sz="3600">
                <a:solidFill>
                  <a:srgbClr val="000000"/>
                </a:solidFill>
                <a:latin typeface="Gill Sans"/>
                <a:ea typeface="Gill Sans"/>
                <a:cs typeface="Gill Sans"/>
                <a:sym typeface="Gill Sans"/>
              </a:defRPr>
            </a:pPr>
          </a:p>
          <a:p>
            <a:pPr algn="l">
              <a:defRPr sz="3600">
                <a:solidFill>
                  <a:srgbClr val="000000"/>
                </a:solidFill>
                <a:latin typeface="Gill Sans"/>
                <a:ea typeface="Gill Sans"/>
                <a:cs typeface="Gill Sans"/>
                <a:sym typeface="Gill Sans"/>
              </a:defRPr>
            </a:pPr>
            <a:r>
              <a:t>Get up to £1,274 over 26 weeks</a:t>
            </a:r>
          </a:p>
          <a:p>
            <a:pPr algn="l">
              <a:defRPr sz="3600">
                <a:solidFill>
                  <a:srgbClr val="000000"/>
                </a:solidFill>
                <a:latin typeface="Gill Sans"/>
                <a:ea typeface="Gill Sans"/>
                <a:cs typeface="Gill Sans"/>
                <a:sym typeface="Gill Sans"/>
              </a:defRPr>
            </a:pPr>
          </a:p>
          <a:p>
            <a:pPr algn="l">
              <a:defRPr sz="3600">
                <a:solidFill>
                  <a:srgbClr val="000000"/>
                </a:solidFill>
                <a:latin typeface="Gill Sans"/>
                <a:ea typeface="Gill Sans"/>
                <a:cs typeface="Gill Sans"/>
                <a:sym typeface="Gill Sans"/>
              </a:defRPr>
            </a:pPr>
            <a:r>
              <a:t>Government backed startup loan from £500 to £25,000</a:t>
            </a:r>
          </a:p>
          <a:p>
            <a:pPr algn="l">
              <a:defRPr sz="3600">
                <a:solidFill>
                  <a:srgbClr val="000000"/>
                </a:solidFill>
                <a:latin typeface="Gill Sans"/>
                <a:ea typeface="Gill Sans"/>
                <a:cs typeface="Gill Sans"/>
                <a:sym typeface="Gill Sans"/>
              </a:defRPr>
            </a:pPr>
          </a:p>
          <a:p>
            <a:pPr algn="l">
              <a:defRPr sz="3600">
                <a:solidFill>
                  <a:srgbClr val="000000"/>
                </a:solidFill>
                <a:latin typeface="Gill Sans"/>
                <a:ea typeface="Gill Sans"/>
                <a:cs typeface="Gill Sans"/>
                <a:sym typeface="Gill Sans"/>
              </a:defRPr>
            </a:pPr>
            <a:r>
              <a:t>Fixed interest rate of 6%</a:t>
            </a:r>
          </a:p>
        </p:txBody>
      </p:sp>
      <p:pic>
        <p:nvPicPr>
          <p:cNvPr id="233" name="Screen Shot 2019-04-04 at 13.58.13.png" descr="Screen Shot 2019-04-04 at 13.58.13.png"/>
          <p:cNvPicPr>
            <a:picLocks noChangeAspect="1"/>
          </p:cNvPicPr>
          <p:nvPr/>
        </p:nvPicPr>
        <p:blipFill>
          <a:blip r:embed="rId4">
            <a:extLst/>
          </a:blip>
          <a:stretch>
            <a:fillRect/>
          </a:stretch>
        </p:blipFill>
        <p:spPr>
          <a:xfrm>
            <a:off x="8705651" y="3971925"/>
            <a:ext cx="3543301" cy="1308100"/>
          </a:xfrm>
          <a:prstGeom prst="rect">
            <a:avLst/>
          </a:prstGeom>
          <a:ln w="25400">
            <a:solidFill>
              <a:srgbClr val="F3F7F5"/>
            </a:solidFill>
            <a:miter lim="400000"/>
          </a:ln>
          <a:effectLst>
            <a:outerShdw sx="100000" sy="100000" kx="0" ky="0" algn="b" rotWithShape="0" blurRad="50800" dist="25400" dir="3600000">
              <a:srgbClr val="000000">
                <a:alpha val="70000"/>
              </a:srgbClr>
            </a:outerShdw>
          </a:effectLst>
        </p:spPr>
      </p:pic>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32">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32">
                                            <p:txEl>
                                              <p:pRg st="0" end="0"/>
                                            </p:txEl>
                                          </p:spTgt>
                                        </p:tgtEl>
                                        <p:attrNameLst>
                                          <p:attrName>style.visibility</p:attrName>
                                        </p:attrNameLst>
                                      </p:cBhvr>
                                      <p:to>
                                        <p:strVal val="visible"/>
                                      </p:to>
                                    </p:set>
                                  </p:childTnLst>
                                </p:cTn>
                              </p:par>
                            </p:childTnLst>
                          </p:cTn>
                        </p:par>
                        <p:par>
                          <p:cTn id="9" fill="hold">
                            <p:stCondLst>
                              <p:cond delay="0"/>
                            </p:stCondLst>
                            <p:childTnLst>
                              <p:par>
                                <p:cTn id="10" presetClass="entr" nodeType="afterEffect" presetSubtype="0" presetID="1" grpId="1" fill="hold">
                                  <p:stCondLst>
                                    <p:cond delay="0"/>
                                  </p:stCondLst>
                                  <p:iterate type="el" backwards="0">
                                    <p:tmAbs val="0"/>
                                  </p:iterate>
                                  <p:childTnLst>
                                    <p:set>
                                      <p:cBhvr>
                                        <p:cTn id="11" fill="hold"/>
                                        <p:tgtEl>
                                          <p:spTgt spid="232">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Class="entr" nodeType="clickEffect" presetSubtype="0" presetID="1" grpId="1" fill="hold">
                                  <p:stCondLst>
                                    <p:cond delay="0"/>
                                  </p:stCondLst>
                                  <p:iterate type="el" backwards="0">
                                    <p:tmAbs val="0"/>
                                  </p:iterate>
                                  <p:childTnLst>
                                    <p:set>
                                      <p:cBhvr>
                                        <p:cTn id="15" fill="hold"/>
                                        <p:tgtEl>
                                          <p:spTgt spid="232">
                                            <p:txEl>
                                              <p:pRg st="2" end="2"/>
                                            </p:txEl>
                                          </p:spTgt>
                                        </p:tgtEl>
                                        <p:attrNameLst>
                                          <p:attrName>style.visibility</p:attrName>
                                        </p:attrNameLst>
                                      </p:cBhvr>
                                      <p:to>
                                        <p:strVal val="visible"/>
                                      </p:to>
                                    </p:set>
                                  </p:childTnLst>
                                </p:cTn>
                              </p:par>
                            </p:childTnLst>
                          </p:cTn>
                        </p:par>
                        <p:par>
                          <p:cTn id="16" fill="hold">
                            <p:stCondLst>
                              <p:cond delay="0"/>
                            </p:stCondLst>
                            <p:childTnLst>
                              <p:par>
                                <p:cTn id="17" presetClass="entr" nodeType="afterEffect" presetSubtype="0" presetID="1" grpId="1" fill="hold">
                                  <p:stCondLst>
                                    <p:cond delay="0"/>
                                  </p:stCondLst>
                                  <p:iterate type="el" backwards="0">
                                    <p:tmAbs val="0"/>
                                  </p:iterate>
                                  <p:childTnLst>
                                    <p:set>
                                      <p:cBhvr>
                                        <p:cTn id="18" fill="hold"/>
                                        <p:tgtEl>
                                          <p:spTgt spid="23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1" fill="hold">
                                  <p:stCondLst>
                                    <p:cond delay="0"/>
                                  </p:stCondLst>
                                  <p:iterate type="el" backwards="0">
                                    <p:tmAbs val="0"/>
                                  </p:iterate>
                                  <p:childTnLst>
                                    <p:set>
                                      <p:cBhvr>
                                        <p:cTn id="22" fill="hold"/>
                                        <p:tgtEl>
                                          <p:spTgt spid="232">
                                            <p:txEl>
                                              <p:pRg st="4" end="4"/>
                                            </p:txEl>
                                          </p:spTgt>
                                        </p:tgtEl>
                                        <p:attrNameLst>
                                          <p:attrName>style.visibility</p:attrName>
                                        </p:attrNameLst>
                                      </p:cBhvr>
                                      <p:to>
                                        <p:strVal val="visible"/>
                                      </p:to>
                                    </p:set>
                                  </p:childTnLst>
                                </p:cTn>
                              </p:par>
                            </p:childTnLst>
                          </p:cTn>
                        </p:par>
                        <p:par>
                          <p:cTn id="23" fill="hold">
                            <p:stCondLst>
                              <p:cond delay="0"/>
                            </p:stCondLst>
                            <p:childTnLst>
                              <p:par>
                                <p:cTn id="24" presetClass="entr" nodeType="afterEffect" presetSubtype="0" presetID="1" grpId="1" fill="hold">
                                  <p:stCondLst>
                                    <p:cond delay="0"/>
                                  </p:stCondLst>
                                  <p:iterate type="el" backwards="0">
                                    <p:tmAbs val="0"/>
                                  </p:iterate>
                                  <p:childTnLst>
                                    <p:set>
                                      <p:cBhvr>
                                        <p:cTn id="25" fill="hold"/>
                                        <p:tgtEl>
                                          <p:spTgt spid="232">
                                            <p:txEl>
                                              <p:pRg st="5" end="5"/>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Class="entr" nodeType="clickEffect" presetSubtype="0" presetID="1" grpId="1" fill="hold">
                                  <p:stCondLst>
                                    <p:cond delay="0"/>
                                  </p:stCondLst>
                                  <p:iterate type="el" backwards="0">
                                    <p:tmAbs val="0"/>
                                  </p:iterate>
                                  <p:childTnLst>
                                    <p:set>
                                      <p:cBhvr>
                                        <p:cTn id="29" fill="hold"/>
                                        <p:tgtEl>
                                          <p:spTgt spid="232">
                                            <p:txEl>
                                              <p:pRg st="6" end="6"/>
                                            </p:txEl>
                                          </p:spTgt>
                                        </p:tgtEl>
                                        <p:attrNameLst>
                                          <p:attrName>style.visibility</p:attrName>
                                        </p:attrNameLst>
                                      </p:cBhvr>
                                      <p:to>
                                        <p:strVal val="visible"/>
                                      </p:to>
                                    </p:set>
                                  </p:childTnLst>
                                </p:cTn>
                              </p:par>
                            </p:childTnLst>
                          </p:cTn>
                        </p:par>
                        <p:par>
                          <p:cTn id="30" fill="hold">
                            <p:stCondLst>
                              <p:cond delay="0"/>
                            </p:stCondLst>
                            <p:childTnLst>
                              <p:par>
                                <p:cTn id="31" presetClass="entr" nodeType="afterEffect" presetSubtype="0" presetID="1" grpId="1" fill="hold">
                                  <p:stCondLst>
                                    <p:cond delay="0"/>
                                  </p:stCondLst>
                                  <p:iterate type="el" backwards="0">
                                    <p:tmAbs val="0"/>
                                  </p:iterate>
                                  <p:childTnLst>
                                    <p:set>
                                      <p:cBhvr>
                                        <p:cTn id="32" fill="hold"/>
                                        <p:tgtEl>
                                          <p:spTgt spid="232">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Class="entr" nodeType="clickEffect" presetSubtype="0" presetID="1" grpId="1" fill="hold">
                                  <p:stCondLst>
                                    <p:cond delay="0"/>
                                  </p:stCondLst>
                                  <p:iterate type="el" backwards="0">
                                    <p:tmAbs val="0"/>
                                  </p:iterate>
                                  <p:childTnLst>
                                    <p:set>
                                      <p:cBhvr>
                                        <p:cTn id="36" fill="hold"/>
                                        <p:tgtEl>
                                          <p:spTgt spid="232">
                                            <p:txEl>
                                              <p:pRg st="8" end="8"/>
                                            </p:txEl>
                                          </p:spTgt>
                                        </p:tgtEl>
                                        <p:attrNameLst>
                                          <p:attrName>style.visibility</p:attrName>
                                        </p:attrNameLst>
                                      </p:cBhvr>
                                      <p:to>
                                        <p:strVal val="visible"/>
                                      </p:to>
                                    </p:set>
                                  </p:childTnLst>
                                </p:cTn>
                              </p:par>
                            </p:childTnLst>
                          </p:cTn>
                        </p:par>
                        <p:par>
                          <p:cTn id="37" fill="hold">
                            <p:stCondLst>
                              <p:cond delay="0"/>
                            </p:stCondLst>
                            <p:childTnLst>
                              <p:par>
                                <p:cTn id="38" presetClass="entr" nodeType="afterEffect" presetSubtype="0" presetID="1" grpId="1" fill="hold">
                                  <p:stCondLst>
                                    <p:cond delay="0"/>
                                  </p:stCondLst>
                                  <p:iterate type="el" backwards="0">
                                    <p:tmAbs val="0"/>
                                  </p:iterate>
                                  <p:childTnLst>
                                    <p:set>
                                      <p:cBhvr>
                                        <p:cTn id="39" fill="hold"/>
                                        <p:tgtEl>
                                          <p:spTgt spid="232">
                                            <p:txEl>
                                              <p:pRg st="9" end="9"/>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32" grpId="1"/>
    </p:bldLst>
  </p:timing>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7"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238" name="GIFTransp_logoColorSmall.gif" descr="GIFTransp_logoColorSmall.gif"/>
          <p:cNvPicPr>
            <a:picLocks noChangeAspect="1"/>
          </p:cNvPicPr>
          <p:nvPr/>
        </p:nvPicPr>
        <p:blipFill>
          <a:blip r:embed="rId3">
            <a:extLst/>
          </a:blip>
          <a:stretch>
            <a:fillRect/>
          </a:stretch>
        </p:blipFill>
        <p:spPr>
          <a:xfrm>
            <a:off x="-419100" y="127000"/>
            <a:ext cx="3175000" cy="1917700"/>
          </a:xfrm>
          <a:prstGeom prst="rect">
            <a:avLst/>
          </a:prstGeom>
          <a:ln w="12700">
            <a:miter lim="400000"/>
          </a:ln>
        </p:spPr>
      </p:pic>
      <p:sp>
        <p:nvSpPr>
          <p:cNvPr id="239" name="Getting Help"/>
          <p:cNvSpPr txBox="1"/>
          <p:nvPr/>
        </p:nvSpPr>
        <p:spPr>
          <a:xfrm>
            <a:off x="2639913" y="501650"/>
            <a:ext cx="7706321" cy="1155700"/>
          </a:xfrm>
          <a:prstGeom prst="rect">
            <a:avLst/>
          </a:prstGeom>
          <a:ln w="12700">
            <a:miter lim="400000"/>
          </a:ln>
          <a:effectLst>
            <a:outerShdw sx="100000" sy="100000" kx="0" ky="0" algn="b" rotWithShape="0" blurRad="127000" dist="76200" dir="2700000">
              <a:srgbClr val="000000">
                <a:alpha val="75000"/>
              </a:srgbClr>
            </a:outerShdw>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7200">
                <a:solidFill>
                  <a:srgbClr val="FF4013"/>
                </a:solidFill>
                <a:latin typeface="Gill Sans"/>
                <a:ea typeface="Gill Sans"/>
                <a:cs typeface="Gill Sans"/>
                <a:sym typeface="Gill Sans"/>
              </a:defRPr>
            </a:lvl1pPr>
          </a:lstStyle>
          <a:p>
            <a:pPr/>
            <a:r>
              <a:t>Getting Help </a:t>
            </a:r>
          </a:p>
        </p:txBody>
      </p:sp>
      <p:pic>
        <p:nvPicPr>
          <p:cNvPr id="240" name="Screen Shot 2019-04-04 at 15.19.33.png" descr="Screen Shot 2019-04-04 at 15.19.33.png"/>
          <p:cNvPicPr>
            <a:picLocks noChangeAspect="1"/>
          </p:cNvPicPr>
          <p:nvPr/>
        </p:nvPicPr>
        <p:blipFill>
          <a:blip r:embed="rId4">
            <a:extLst/>
          </a:blip>
          <a:stretch>
            <a:fillRect/>
          </a:stretch>
        </p:blipFill>
        <p:spPr>
          <a:xfrm>
            <a:off x="8772583" y="3643297"/>
            <a:ext cx="3406817" cy="2467006"/>
          </a:xfrm>
          <a:prstGeom prst="rect">
            <a:avLst/>
          </a:prstGeom>
          <a:ln w="25400">
            <a:solidFill>
              <a:srgbClr val="F3F7F5"/>
            </a:solidFill>
            <a:miter lim="400000"/>
          </a:ln>
          <a:effectLst>
            <a:outerShdw sx="100000" sy="100000" kx="0" ky="0" algn="b" rotWithShape="0" blurRad="50800" dist="25400" dir="3600000">
              <a:srgbClr val="000000">
                <a:alpha val="70000"/>
              </a:srgbClr>
            </a:outerShdw>
          </a:effectLst>
        </p:spPr>
      </p:pic>
      <p:sp>
        <p:nvSpPr>
          <p:cNvPr id="241" name="Business manager…"/>
          <p:cNvSpPr txBox="1"/>
          <p:nvPr/>
        </p:nvSpPr>
        <p:spPr>
          <a:xfrm>
            <a:off x="317500" y="3305174"/>
            <a:ext cx="11544300" cy="5308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3600">
                <a:solidFill>
                  <a:srgbClr val="000000"/>
                </a:solidFill>
                <a:latin typeface="Gill Sans"/>
                <a:ea typeface="Gill Sans"/>
                <a:cs typeface="Gill Sans"/>
                <a:sym typeface="Gill Sans"/>
              </a:defRPr>
            </a:pPr>
            <a:r>
              <a:t>Business manager</a:t>
            </a:r>
          </a:p>
          <a:p>
            <a:pPr algn="l">
              <a:defRPr sz="3600">
                <a:solidFill>
                  <a:srgbClr val="000000"/>
                </a:solidFill>
                <a:latin typeface="Gill Sans"/>
                <a:ea typeface="Gill Sans"/>
                <a:cs typeface="Gill Sans"/>
                <a:sym typeface="Gill Sans"/>
              </a:defRPr>
            </a:pPr>
          </a:p>
          <a:p>
            <a:pPr algn="l">
              <a:defRPr sz="3600">
                <a:solidFill>
                  <a:srgbClr val="000000"/>
                </a:solidFill>
                <a:latin typeface="Gill Sans"/>
                <a:ea typeface="Gill Sans"/>
                <a:cs typeface="Gill Sans"/>
                <a:sym typeface="Gill Sans"/>
              </a:defRPr>
            </a:pPr>
            <a:r>
              <a:t>Experienced</a:t>
            </a:r>
          </a:p>
          <a:p>
            <a:pPr algn="l">
              <a:defRPr sz="3600">
                <a:solidFill>
                  <a:srgbClr val="000000"/>
                </a:solidFill>
                <a:latin typeface="Gill Sans"/>
                <a:ea typeface="Gill Sans"/>
                <a:cs typeface="Gill Sans"/>
                <a:sym typeface="Gill Sans"/>
              </a:defRPr>
            </a:pPr>
          </a:p>
          <a:p>
            <a:pPr algn="l">
              <a:defRPr sz="3600">
                <a:solidFill>
                  <a:srgbClr val="000000"/>
                </a:solidFill>
                <a:latin typeface="Gill Sans"/>
                <a:ea typeface="Gill Sans"/>
                <a:cs typeface="Gill Sans"/>
                <a:sym typeface="Gill Sans"/>
              </a:defRPr>
            </a:pPr>
            <a:r>
              <a:t>Overdrafts</a:t>
            </a:r>
          </a:p>
          <a:p>
            <a:pPr algn="l">
              <a:defRPr sz="3600">
                <a:solidFill>
                  <a:srgbClr val="000000"/>
                </a:solidFill>
                <a:latin typeface="Gill Sans"/>
                <a:ea typeface="Gill Sans"/>
                <a:cs typeface="Gill Sans"/>
                <a:sym typeface="Gill Sans"/>
              </a:defRPr>
            </a:pPr>
          </a:p>
          <a:p>
            <a:pPr algn="l">
              <a:defRPr sz="3600">
                <a:solidFill>
                  <a:srgbClr val="000000"/>
                </a:solidFill>
                <a:latin typeface="Gill Sans"/>
                <a:ea typeface="Gill Sans"/>
                <a:cs typeface="Gill Sans"/>
                <a:sym typeface="Gill Sans"/>
              </a:defRPr>
            </a:pPr>
            <a:r>
              <a:t>Loans</a:t>
            </a:r>
          </a:p>
          <a:p>
            <a:pPr algn="l">
              <a:defRPr sz="3600">
                <a:solidFill>
                  <a:srgbClr val="000000"/>
                </a:solidFill>
                <a:latin typeface="Gill Sans"/>
                <a:ea typeface="Gill Sans"/>
                <a:cs typeface="Gill Sans"/>
                <a:sym typeface="Gill Sans"/>
              </a:defRPr>
            </a:pPr>
          </a:p>
          <a:p>
            <a:pPr algn="l">
              <a:defRPr sz="3600">
                <a:solidFill>
                  <a:srgbClr val="000000"/>
                </a:solidFill>
                <a:latin typeface="Gill Sans"/>
                <a:ea typeface="Gill Sans"/>
                <a:cs typeface="Gill Sans"/>
                <a:sym typeface="Gill Sans"/>
              </a:defRPr>
            </a:pP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41">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41">
                                            <p:txEl>
                                              <p:pRg st="0" end="0"/>
                                            </p:txEl>
                                          </p:spTgt>
                                        </p:tgtEl>
                                        <p:attrNameLst>
                                          <p:attrName>style.visibility</p:attrName>
                                        </p:attrNameLst>
                                      </p:cBhvr>
                                      <p:to>
                                        <p:strVal val="visible"/>
                                      </p:to>
                                    </p:set>
                                  </p:childTnLst>
                                </p:cTn>
                              </p:par>
                            </p:childTnLst>
                          </p:cTn>
                        </p:par>
                        <p:par>
                          <p:cTn id="9" fill="hold">
                            <p:stCondLst>
                              <p:cond delay="0"/>
                            </p:stCondLst>
                            <p:childTnLst>
                              <p:par>
                                <p:cTn id="10" presetClass="entr" nodeType="afterEffect" presetSubtype="0" presetID="1" grpId="1" fill="hold">
                                  <p:stCondLst>
                                    <p:cond delay="0"/>
                                  </p:stCondLst>
                                  <p:iterate type="el" backwards="0">
                                    <p:tmAbs val="0"/>
                                  </p:iterate>
                                  <p:childTnLst>
                                    <p:set>
                                      <p:cBhvr>
                                        <p:cTn id="11" fill="hold"/>
                                        <p:tgtEl>
                                          <p:spTgt spid="241">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Class="entr" nodeType="clickEffect" presetSubtype="0" presetID="1" grpId="1" fill="hold">
                                  <p:stCondLst>
                                    <p:cond delay="0"/>
                                  </p:stCondLst>
                                  <p:iterate type="el" backwards="0">
                                    <p:tmAbs val="0"/>
                                  </p:iterate>
                                  <p:childTnLst>
                                    <p:set>
                                      <p:cBhvr>
                                        <p:cTn id="15" fill="hold"/>
                                        <p:tgtEl>
                                          <p:spTgt spid="241">
                                            <p:txEl>
                                              <p:pRg st="2" end="2"/>
                                            </p:txEl>
                                          </p:spTgt>
                                        </p:tgtEl>
                                        <p:attrNameLst>
                                          <p:attrName>style.visibility</p:attrName>
                                        </p:attrNameLst>
                                      </p:cBhvr>
                                      <p:to>
                                        <p:strVal val="visible"/>
                                      </p:to>
                                    </p:set>
                                  </p:childTnLst>
                                </p:cTn>
                              </p:par>
                            </p:childTnLst>
                          </p:cTn>
                        </p:par>
                        <p:par>
                          <p:cTn id="16" fill="hold">
                            <p:stCondLst>
                              <p:cond delay="0"/>
                            </p:stCondLst>
                            <p:childTnLst>
                              <p:par>
                                <p:cTn id="17" presetClass="entr" nodeType="afterEffect" presetSubtype="0" presetID="1" grpId="1" fill="hold">
                                  <p:stCondLst>
                                    <p:cond delay="0"/>
                                  </p:stCondLst>
                                  <p:iterate type="el" backwards="0">
                                    <p:tmAbs val="0"/>
                                  </p:iterate>
                                  <p:childTnLst>
                                    <p:set>
                                      <p:cBhvr>
                                        <p:cTn id="18" fill="hold"/>
                                        <p:tgtEl>
                                          <p:spTgt spid="24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1" fill="hold">
                                  <p:stCondLst>
                                    <p:cond delay="0"/>
                                  </p:stCondLst>
                                  <p:iterate type="el" backwards="0">
                                    <p:tmAbs val="0"/>
                                  </p:iterate>
                                  <p:childTnLst>
                                    <p:set>
                                      <p:cBhvr>
                                        <p:cTn id="22" fill="hold"/>
                                        <p:tgtEl>
                                          <p:spTgt spid="241">
                                            <p:txEl>
                                              <p:pRg st="4" end="4"/>
                                            </p:txEl>
                                          </p:spTgt>
                                        </p:tgtEl>
                                        <p:attrNameLst>
                                          <p:attrName>style.visibility</p:attrName>
                                        </p:attrNameLst>
                                      </p:cBhvr>
                                      <p:to>
                                        <p:strVal val="visible"/>
                                      </p:to>
                                    </p:set>
                                  </p:childTnLst>
                                </p:cTn>
                              </p:par>
                            </p:childTnLst>
                          </p:cTn>
                        </p:par>
                        <p:par>
                          <p:cTn id="23" fill="hold">
                            <p:stCondLst>
                              <p:cond delay="0"/>
                            </p:stCondLst>
                            <p:childTnLst>
                              <p:par>
                                <p:cTn id="24" presetClass="entr" nodeType="afterEffect" presetSubtype="0" presetID="1" grpId="1" fill="hold">
                                  <p:stCondLst>
                                    <p:cond delay="0"/>
                                  </p:stCondLst>
                                  <p:iterate type="el" backwards="0">
                                    <p:tmAbs val="0"/>
                                  </p:iterate>
                                  <p:childTnLst>
                                    <p:set>
                                      <p:cBhvr>
                                        <p:cTn id="25" fill="hold"/>
                                        <p:tgtEl>
                                          <p:spTgt spid="241">
                                            <p:txEl>
                                              <p:pRg st="5" end="5"/>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Class="entr" nodeType="clickEffect" presetSubtype="0" presetID="1" grpId="1" fill="hold">
                                  <p:stCondLst>
                                    <p:cond delay="0"/>
                                  </p:stCondLst>
                                  <p:iterate type="el" backwards="0">
                                    <p:tmAbs val="0"/>
                                  </p:iterate>
                                  <p:childTnLst>
                                    <p:set>
                                      <p:cBhvr>
                                        <p:cTn id="29" fill="hold"/>
                                        <p:tgtEl>
                                          <p:spTgt spid="241">
                                            <p:txEl>
                                              <p:pRg st="6" end="6"/>
                                            </p:txEl>
                                          </p:spTgt>
                                        </p:tgtEl>
                                        <p:attrNameLst>
                                          <p:attrName>style.visibility</p:attrName>
                                        </p:attrNameLst>
                                      </p:cBhvr>
                                      <p:to>
                                        <p:strVal val="visible"/>
                                      </p:to>
                                    </p:set>
                                  </p:childTnLst>
                                </p:cTn>
                              </p:par>
                            </p:childTnLst>
                          </p:cTn>
                        </p:par>
                        <p:par>
                          <p:cTn id="30" fill="hold">
                            <p:stCondLst>
                              <p:cond delay="0"/>
                            </p:stCondLst>
                            <p:childTnLst>
                              <p:par>
                                <p:cTn id="31" presetClass="entr" nodeType="afterEffect" presetSubtype="0" presetID="1" grpId="1" fill="hold">
                                  <p:stCondLst>
                                    <p:cond delay="0"/>
                                  </p:stCondLst>
                                  <p:iterate type="el" backwards="0">
                                    <p:tmAbs val="0"/>
                                  </p:iterate>
                                  <p:childTnLst>
                                    <p:set>
                                      <p:cBhvr>
                                        <p:cTn id="32" fill="hold"/>
                                        <p:tgtEl>
                                          <p:spTgt spid="241">
                                            <p:txEl>
                                              <p:pRg st="7" end="7"/>
                                            </p:txEl>
                                          </p:spTgt>
                                        </p:tgtEl>
                                        <p:attrNameLst>
                                          <p:attrName>style.visibility</p:attrName>
                                        </p:attrNameLst>
                                      </p:cBhvr>
                                      <p:to>
                                        <p:strVal val="visible"/>
                                      </p:to>
                                    </p:set>
                                  </p:childTnLst>
                                </p:cTn>
                              </p:par>
                            </p:childTnLst>
                          </p:cTn>
                        </p:par>
                        <p:par>
                          <p:cTn id="33" fill="hold">
                            <p:stCondLst>
                              <p:cond delay="0"/>
                            </p:stCondLst>
                            <p:childTnLst>
                              <p:par>
                                <p:cTn id="34" presetClass="entr" nodeType="afterEffect" presetSubtype="0" presetID="1" grpId="1" fill="hold">
                                  <p:stCondLst>
                                    <p:cond delay="0"/>
                                  </p:stCondLst>
                                  <p:iterate type="el" backwards="0">
                                    <p:tmAbs val="0"/>
                                  </p:iterate>
                                  <p:childTnLst>
                                    <p:set>
                                      <p:cBhvr>
                                        <p:cTn id="35" fill="hold"/>
                                        <p:tgtEl>
                                          <p:spTgt spid="241">
                                            <p:txEl>
                                              <p:pRg st="8" end="8"/>
                                            </p:txEl>
                                          </p:spTgt>
                                        </p:tgtEl>
                                        <p:attrNameLst>
                                          <p:attrName>style.visibility</p:attrName>
                                        </p:attrNameLst>
                                      </p:cBhvr>
                                      <p:to>
                                        <p:strVal val="visible"/>
                                      </p:to>
                                    </p:set>
                                  </p:childTnLst>
                                </p:cTn>
                              </p:par>
                            </p:childTnLst>
                          </p:cTn>
                        </p:par>
                        <p:par>
                          <p:cTn id="36" fill="hold">
                            <p:stCondLst>
                              <p:cond delay="0"/>
                            </p:stCondLst>
                            <p:childTnLst>
                              <p:par>
                                <p:cTn id="37" presetClass="entr" nodeType="afterEffect" presetSubtype="0" presetID="1" grpId="1" fill="hold">
                                  <p:stCondLst>
                                    <p:cond delay="0"/>
                                  </p:stCondLst>
                                  <p:iterate type="el" backwards="0">
                                    <p:tmAbs val="0"/>
                                  </p:iterate>
                                  <p:childTnLst>
                                    <p:set>
                                      <p:cBhvr>
                                        <p:cTn id="38" fill="hold"/>
                                        <p:tgtEl>
                                          <p:spTgt spid="241">
                                            <p:txEl>
                                              <p:pRg st="9" end="9"/>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41" grpId="1"/>
    </p:bldLst>
  </p:timing>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5"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246" name="GIFTransp_logoColorSmall.gif" descr="GIFTransp_logoColorSmall.gif"/>
          <p:cNvPicPr>
            <a:picLocks noChangeAspect="1"/>
          </p:cNvPicPr>
          <p:nvPr/>
        </p:nvPicPr>
        <p:blipFill>
          <a:blip r:embed="rId3">
            <a:extLst/>
          </a:blip>
          <a:stretch>
            <a:fillRect/>
          </a:stretch>
        </p:blipFill>
        <p:spPr>
          <a:xfrm>
            <a:off x="-419100" y="127000"/>
            <a:ext cx="3175000" cy="1917700"/>
          </a:xfrm>
          <a:prstGeom prst="rect">
            <a:avLst/>
          </a:prstGeom>
          <a:ln w="12700">
            <a:miter lim="400000"/>
          </a:ln>
        </p:spPr>
      </p:pic>
      <p:sp>
        <p:nvSpPr>
          <p:cNvPr id="247" name="Getting Help"/>
          <p:cNvSpPr txBox="1"/>
          <p:nvPr/>
        </p:nvSpPr>
        <p:spPr>
          <a:xfrm>
            <a:off x="2639913" y="501650"/>
            <a:ext cx="7706321" cy="1155700"/>
          </a:xfrm>
          <a:prstGeom prst="rect">
            <a:avLst/>
          </a:prstGeom>
          <a:ln w="12700">
            <a:miter lim="400000"/>
          </a:ln>
          <a:effectLst>
            <a:outerShdw sx="100000" sy="100000" kx="0" ky="0" algn="b" rotWithShape="0" blurRad="127000" dist="76200" dir="2700000">
              <a:srgbClr val="000000">
                <a:alpha val="75000"/>
              </a:srgbClr>
            </a:outerShdw>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7200">
                <a:solidFill>
                  <a:srgbClr val="FF4013"/>
                </a:solidFill>
                <a:latin typeface="Gill Sans"/>
                <a:ea typeface="Gill Sans"/>
                <a:cs typeface="Gill Sans"/>
                <a:sym typeface="Gill Sans"/>
              </a:defRPr>
            </a:lvl1pPr>
          </a:lstStyle>
          <a:p>
            <a:pPr/>
            <a:r>
              <a:t>Getting Help </a:t>
            </a:r>
          </a:p>
        </p:txBody>
      </p:sp>
      <p:pic>
        <p:nvPicPr>
          <p:cNvPr id="248" name="Screen Shot 2019-04-04 at 15.24.26.png" descr="Screen Shot 2019-04-04 at 15.24.26.png"/>
          <p:cNvPicPr>
            <a:picLocks noChangeAspect="1"/>
          </p:cNvPicPr>
          <p:nvPr/>
        </p:nvPicPr>
        <p:blipFill>
          <a:blip r:embed="rId4">
            <a:extLst/>
          </a:blip>
          <a:stretch>
            <a:fillRect/>
          </a:stretch>
        </p:blipFill>
        <p:spPr>
          <a:xfrm>
            <a:off x="8078070" y="3691132"/>
            <a:ext cx="4503364" cy="2371337"/>
          </a:xfrm>
          <a:prstGeom prst="rect">
            <a:avLst/>
          </a:prstGeom>
          <a:ln w="25400">
            <a:solidFill>
              <a:srgbClr val="F3F7F5"/>
            </a:solidFill>
            <a:miter lim="400000"/>
          </a:ln>
          <a:effectLst>
            <a:outerShdw sx="100000" sy="100000" kx="0" ky="0" algn="b" rotWithShape="0" blurRad="50800" dist="25400" dir="3600000">
              <a:srgbClr val="000000">
                <a:alpha val="70000"/>
              </a:srgbClr>
            </a:outerShdw>
          </a:effectLst>
        </p:spPr>
      </p:pic>
      <p:sp>
        <p:nvSpPr>
          <p:cNvPr id="249" name="Friends and family will have your back…"/>
          <p:cNvSpPr txBox="1"/>
          <p:nvPr/>
        </p:nvSpPr>
        <p:spPr>
          <a:xfrm>
            <a:off x="317500" y="3305174"/>
            <a:ext cx="11544300" cy="5308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3600">
                <a:solidFill>
                  <a:srgbClr val="000000"/>
                </a:solidFill>
                <a:latin typeface="Gill Sans"/>
                <a:ea typeface="Gill Sans"/>
                <a:cs typeface="Gill Sans"/>
                <a:sym typeface="Gill Sans"/>
              </a:defRPr>
            </a:pPr>
            <a:r>
              <a:t>Friends and family will have your back</a:t>
            </a:r>
          </a:p>
          <a:p>
            <a:pPr algn="l">
              <a:defRPr sz="3600">
                <a:solidFill>
                  <a:srgbClr val="000000"/>
                </a:solidFill>
                <a:latin typeface="Gill Sans"/>
                <a:ea typeface="Gill Sans"/>
                <a:cs typeface="Gill Sans"/>
                <a:sym typeface="Gill Sans"/>
              </a:defRPr>
            </a:pPr>
          </a:p>
          <a:p>
            <a:pPr algn="l">
              <a:defRPr sz="3600">
                <a:solidFill>
                  <a:srgbClr val="000000"/>
                </a:solidFill>
                <a:latin typeface="Gill Sans"/>
                <a:ea typeface="Gill Sans"/>
                <a:cs typeface="Gill Sans"/>
                <a:sym typeface="Gill Sans"/>
              </a:defRPr>
            </a:pPr>
            <a:r>
              <a:t>Great source of experience</a:t>
            </a:r>
          </a:p>
          <a:p>
            <a:pPr algn="l">
              <a:defRPr sz="3600">
                <a:solidFill>
                  <a:srgbClr val="000000"/>
                </a:solidFill>
                <a:latin typeface="Gill Sans"/>
                <a:ea typeface="Gill Sans"/>
                <a:cs typeface="Gill Sans"/>
                <a:sym typeface="Gill Sans"/>
              </a:defRPr>
            </a:pPr>
          </a:p>
          <a:p>
            <a:pPr algn="l">
              <a:defRPr sz="3600">
                <a:solidFill>
                  <a:srgbClr val="000000"/>
                </a:solidFill>
                <a:latin typeface="Gill Sans"/>
                <a:ea typeface="Gill Sans"/>
                <a:cs typeface="Gill Sans"/>
                <a:sym typeface="Gill Sans"/>
              </a:defRPr>
            </a:pPr>
            <a:r>
              <a:t>Cheap funding</a:t>
            </a:r>
          </a:p>
          <a:p>
            <a:pPr algn="l">
              <a:defRPr sz="3600">
                <a:solidFill>
                  <a:srgbClr val="000000"/>
                </a:solidFill>
                <a:latin typeface="Gill Sans"/>
                <a:ea typeface="Gill Sans"/>
                <a:cs typeface="Gill Sans"/>
                <a:sym typeface="Gill Sans"/>
              </a:defRPr>
            </a:pPr>
          </a:p>
          <a:p>
            <a:pPr algn="l">
              <a:defRPr sz="3600">
                <a:solidFill>
                  <a:srgbClr val="000000"/>
                </a:solidFill>
                <a:latin typeface="Gill Sans"/>
                <a:ea typeface="Gill Sans"/>
                <a:cs typeface="Gill Sans"/>
                <a:sym typeface="Gill Sans"/>
              </a:defRPr>
            </a:pPr>
            <a:r>
              <a:t>Cheap casual help</a:t>
            </a:r>
          </a:p>
          <a:p>
            <a:pPr algn="l">
              <a:defRPr sz="3600">
                <a:solidFill>
                  <a:srgbClr val="000000"/>
                </a:solidFill>
                <a:latin typeface="Gill Sans"/>
                <a:ea typeface="Gill Sans"/>
                <a:cs typeface="Gill Sans"/>
                <a:sym typeface="Gill Sans"/>
              </a:defRPr>
            </a:pPr>
          </a:p>
          <a:p>
            <a:pPr algn="l">
              <a:defRPr sz="3600">
                <a:solidFill>
                  <a:srgbClr val="000000"/>
                </a:solidFill>
                <a:latin typeface="Gill Sans"/>
                <a:ea typeface="Gill Sans"/>
                <a:cs typeface="Gill Sans"/>
                <a:sym typeface="Gill Sans"/>
              </a:defRPr>
            </a:pP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49">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49">
                                            <p:txEl>
                                              <p:pRg st="0" end="0"/>
                                            </p:txEl>
                                          </p:spTgt>
                                        </p:tgtEl>
                                        <p:attrNameLst>
                                          <p:attrName>style.visibility</p:attrName>
                                        </p:attrNameLst>
                                      </p:cBhvr>
                                      <p:to>
                                        <p:strVal val="visible"/>
                                      </p:to>
                                    </p:set>
                                  </p:childTnLst>
                                </p:cTn>
                              </p:par>
                            </p:childTnLst>
                          </p:cTn>
                        </p:par>
                        <p:par>
                          <p:cTn id="9" fill="hold">
                            <p:stCondLst>
                              <p:cond delay="0"/>
                            </p:stCondLst>
                            <p:childTnLst>
                              <p:par>
                                <p:cTn id="10" presetClass="entr" nodeType="afterEffect" presetSubtype="0" presetID="1" grpId="1" fill="hold">
                                  <p:stCondLst>
                                    <p:cond delay="0"/>
                                  </p:stCondLst>
                                  <p:iterate type="el" backwards="0">
                                    <p:tmAbs val="0"/>
                                  </p:iterate>
                                  <p:childTnLst>
                                    <p:set>
                                      <p:cBhvr>
                                        <p:cTn id="11" fill="hold"/>
                                        <p:tgtEl>
                                          <p:spTgt spid="249">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Class="entr" nodeType="clickEffect" presetSubtype="0" presetID="1" grpId="1" fill="hold">
                                  <p:stCondLst>
                                    <p:cond delay="0"/>
                                  </p:stCondLst>
                                  <p:iterate type="el" backwards="0">
                                    <p:tmAbs val="0"/>
                                  </p:iterate>
                                  <p:childTnLst>
                                    <p:set>
                                      <p:cBhvr>
                                        <p:cTn id="15" fill="hold"/>
                                        <p:tgtEl>
                                          <p:spTgt spid="249">
                                            <p:txEl>
                                              <p:pRg st="2" end="2"/>
                                            </p:txEl>
                                          </p:spTgt>
                                        </p:tgtEl>
                                        <p:attrNameLst>
                                          <p:attrName>style.visibility</p:attrName>
                                        </p:attrNameLst>
                                      </p:cBhvr>
                                      <p:to>
                                        <p:strVal val="visible"/>
                                      </p:to>
                                    </p:set>
                                  </p:childTnLst>
                                </p:cTn>
                              </p:par>
                            </p:childTnLst>
                          </p:cTn>
                        </p:par>
                        <p:par>
                          <p:cTn id="16" fill="hold">
                            <p:stCondLst>
                              <p:cond delay="0"/>
                            </p:stCondLst>
                            <p:childTnLst>
                              <p:par>
                                <p:cTn id="17" presetClass="entr" nodeType="afterEffect" presetSubtype="0" presetID="1" grpId="1" fill="hold">
                                  <p:stCondLst>
                                    <p:cond delay="0"/>
                                  </p:stCondLst>
                                  <p:iterate type="el" backwards="0">
                                    <p:tmAbs val="0"/>
                                  </p:iterate>
                                  <p:childTnLst>
                                    <p:set>
                                      <p:cBhvr>
                                        <p:cTn id="18" fill="hold"/>
                                        <p:tgtEl>
                                          <p:spTgt spid="24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1" fill="hold">
                                  <p:stCondLst>
                                    <p:cond delay="0"/>
                                  </p:stCondLst>
                                  <p:iterate type="el" backwards="0">
                                    <p:tmAbs val="0"/>
                                  </p:iterate>
                                  <p:childTnLst>
                                    <p:set>
                                      <p:cBhvr>
                                        <p:cTn id="22" fill="hold"/>
                                        <p:tgtEl>
                                          <p:spTgt spid="249">
                                            <p:txEl>
                                              <p:pRg st="4" end="4"/>
                                            </p:txEl>
                                          </p:spTgt>
                                        </p:tgtEl>
                                        <p:attrNameLst>
                                          <p:attrName>style.visibility</p:attrName>
                                        </p:attrNameLst>
                                      </p:cBhvr>
                                      <p:to>
                                        <p:strVal val="visible"/>
                                      </p:to>
                                    </p:set>
                                  </p:childTnLst>
                                </p:cTn>
                              </p:par>
                            </p:childTnLst>
                          </p:cTn>
                        </p:par>
                        <p:par>
                          <p:cTn id="23" fill="hold">
                            <p:stCondLst>
                              <p:cond delay="0"/>
                            </p:stCondLst>
                            <p:childTnLst>
                              <p:par>
                                <p:cTn id="24" presetClass="entr" nodeType="afterEffect" presetSubtype="0" presetID="1" grpId="1" fill="hold">
                                  <p:stCondLst>
                                    <p:cond delay="0"/>
                                  </p:stCondLst>
                                  <p:iterate type="el" backwards="0">
                                    <p:tmAbs val="0"/>
                                  </p:iterate>
                                  <p:childTnLst>
                                    <p:set>
                                      <p:cBhvr>
                                        <p:cTn id="25" fill="hold"/>
                                        <p:tgtEl>
                                          <p:spTgt spid="249">
                                            <p:txEl>
                                              <p:pRg st="5" end="5"/>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Class="entr" nodeType="clickEffect" presetSubtype="0" presetID="1" grpId="1" fill="hold">
                                  <p:stCondLst>
                                    <p:cond delay="0"/>
                                  </p:stCondLst>
                                  <p:iterate type="el" backwards="0">
                                    <p:tmAbs val="0"/>
                                  </p:iterate>
                                  <p:childTnLst>
                                    <p:set>
                                      <p:cBhvr>
                                        <p:cTn id="29" fill="hold"/>
                                        <p:tgtEl>
                                          <p:spTgt spid="249">
                                            <p:txEl>
                                              <p:pRg st="6" end="6"/>
                                            </p:txEl>
                                          </p:spTgt>
                                        </p:tgtEl>
                                        <p:attrNameLst>
                                          <p:attrName>style.visibility</p:attrName>
                                        </p:attrNameLst>
                                      </p:cBhvr>
                                      <p:to>
                                        <p:strVal val="visible"/>
                                      </p:to>
                                    </p:set>
                                  </p:childTnLst>
                                </p:cTn>
                              </p:par>
                            </p:childTnLst>
                          </p:cTn>
                        </p:par>
                        <p:par>
                          <p:cTn id="30" fill="hold">
                            <p:stCondLst>
                              <p:cond delay="0"/>
                            </p:stCondLst>
                            <p:childTnLst>
                              <p:par>
                                <p:cTn id="31" presetClass="entr" nodeType="afterEffect" presetSubtype="0" presetID="1" grpId="1" fill="hold">
                                  <p:stCondLst>
                                    <p:cond delay="0"/>
                                  </p:stCondLst>
                                  <p:iterate type="el" backwards="0">
                                    <p:tmAbs val="0"/>
                                  </p:iterate>
                                  <p:childTnLst>
                                    <p:set>
                                      <p:cBhvr>
                                        <p:cTn id="32" fill="hold"/>
                                        <p:tgtEl>
                                          <p:spTgt spid="249">
                                            <p:txEl>
                                              <p:pRg st="7" end="7"/>
                                            </p:txEl>
                                          </p:spTgt>
                                        </p:tgtEl>
                                        <p:attrNameLst>
                                          <p:attrName>style.visibility</p:attrName>
                                        </p:attrNameLst>
                                      </p:cBhvr>
                                      <p:to>
                                        <p:strVal val="visible"/>
                                      </p:to>
                                    </p:set>
                                  </p:childTnLst>
                                </p:cTn>
                              </p:par>
                            </p:childTnLst>
                          </p:cTn>
                        </p:par>
                        <p:par>
                          <p:cTn id="33" fill="hold">
                            <p:stCondLst>
                              <p:cond delay="0"/>
                            </p:stCondLst>
                            <p:childTnLst>
                              <p:par>
                                <p:cTn id="34" presetClass="entr" nodeType="afterEffect" presetSubtype="0" presetID="1" grpId="1" fill="hold">
                                  <p:stCondLst>
                                    <p:cond delay="0"/>
                                  </p:stCondLst>
                                  <p:iterate type="el" backwards="0">
                                    <p:tmAbs val="0"/>
                                  </p:iterate>
                                  <p:childTnLst>
                                    <p:set>
                                      <p:cBhvr>
                                        <p:cTn id="35" fill="hold"/>
                                        <p:tgtEl>
                                          <p:spTgt spid="249">
                                            <p:txEl>
                                              <p:pRg st="8" end="8"/>
                                            </p:txEl>
                                          </p:spTgt>
                                        </p:tgtEl>
                                        <p:attrNameLst>
                                          <p:attrName>style.visibility</p:attrName>
                                        </p:attrNameLst>
                                      </p:cBhvr>
                                      <p:to>
                                        <p:strVal val="visible"/>
                                      </p:to>
                                    </p:set>
                                  </p:childTnLst>
                                </p:cTn>
                              </p:par>
                            </p:childTnLst>
                          </p:cTn>
                        </p:par>
                        <p:par>
                          <p:cTn id="36" fill="hold">
                            <p:stCondLst>
                              <p:cond delay="0"/>
                            </p:stCondLst>
                            <p:childTnLst>
                              <p:par>
                                <p:cTn id="37" presetClass="entr" nodeType="afterEffect" presetSubtype="0" presetID="1" grpId="1" fill="hold">
                                  <p:stCondLst>
                                    <p:cond delay="0"/>
                                  </p:stCondLst>
                                  <p:iterate type="el" backwards="0">
                                    <p:tmAbs val="0"/>
                                  </p:iterate>
                                  <p:childTnLst>
                                    <p:set>
                                      <p:cBhvr>
                                        <p:cTn id="38" fill="hold"/>
                                        <p:tgtEl>
                                          <p:spTgt spid="249">
                                            <p:txEl>
                                              <p:pRg st="9" end="9"/>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49" grpId="1"/>
    </p:bldLst>
  </p:timing>
</p:sld>
</file>

<file path=ppt/theme/theme1.xml><?xml version="1.0" encoding="utf-8"?>
<a:theme xmlns:a="http://schemas.openxmlformats.org/drawingml/2006/main" xmlns:r="http://schemas.openxmlformats.org/officeDocument/2006/relationships" name="White">
  <a:themeElements>
    <a:clrScheme name="White">
      <a:dk1>
        <a:srgbClr val="535353"/>
      </a:dk1>
      <a:lt1>
        <a:srgbClr val="340053"/>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ill Sans Light"/>
        <a:ea typeface="Gill Sans Light"/>
        <a:cs typeface="Gill Sans Light"/>
      </a:majorFont>
      <a:minorFont>
        <a:latin typeface="Gill Sans Light"/>
        <a:ea typeface="Gill Sans Light"/>
        <a:cs typeface="Gill Sans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808785"/>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535353"/>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535353"/>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ill Sans Light"/>
        <a:ea typeface="Gill Sans Light"/>
        <a:cs typeface="Gill Sans Light"/>
      </a:majorFont>
      <a:minorFont>
        <a:latin typeface="Gill Sans Light"/>
        <a:ea typeface="Gill Sans Light"/>
        <a:cs typeface="Gill Sans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808785"/>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535353"/>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535353"/>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