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6.jpeg" ContentType="image/jpeg"/>
  <Override PartName="/ppt/media/image7.jpeg" ContentType="image/jpeg"/>
  <Override PartName="/ppt/notesSlides/notesSlide2.xml" ContentType="application/vnd.openxmlformats-officedocument.presentationml.notesSlide+xml"/>
  <Override PartName="/ppt/media/image8.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9.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0.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1.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535353"/>
        </a:solidFill>
        <a:effectLst/>
        <a:uFillTx/>
        <a:latin typeface="Gill Sans Light"/>
        <a:ea typeface="Gill Sans Light"/>
        <a:cs typeface="Gill Sans Light"/>
        <a:sym typeface="Gill Sans Light"/>
      </a:defRPr>
    </a:lvl1pPr>
    <a:lvl2pPr marL="0" marR="0" indent="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535353"/>
        </a:solidFill>
        <a:effectLst/>
        <a:uFillTx/>
        <a:latin typeface="Gill Sans Light"/>
        <a:ea typeface="Gill Sans Light"/>
        <a:cs typeface="Gill Sans Light"/>
        <a:sym typeface="Gill Sans Light"/>
      </a:defRPr>
    </a:lvl2pPr>
    <a:lvl3pPr marL="0" marR="0" indent="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535353"/>
        </a:solidFill>
        <a:effectLst/>
        <a:uFillTx/>
        <a:latin typeface="Gill Sans Light"/>
        <a:ea typeface="Gill Sans Light"/>
        <a:cs typeface="Gill Sans Light"/>
        <a:sym typeface="Gill Sans Light"/>
      </a:defRPr>
    </a:lvl3pPr>
    <a:lvl4pPr marL="0" marR="0" indent="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535353"/>
        </a:solidFill>
        <a:effectLst/>
        <a:uFillTx/>
        <a:latin typeface="Gill Sans Light"/>
        <a:ea typeface="Gill Sans Light"/>
        <a:cs typeface="Gill Sans Light"/>
        <a:sym typeface="Gill Sans Light"/>
      </a:defRPr>
    </a:lvl4pPr>
    <a:lvl5pPr marL="0" marR="0" indent="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535353"/>
        </a:solidFill>
        <a:effectLst/>
        <a:uFillTx/>
        <a:latin typeface="Gill Sans Light"/>
        <a:ea typeface="Gill Sans Light"/>
        <a:cs typeface="Gill Sans Light"/>
        <a:sym typeface="Gill Sans Light"/>
      </a:defRPr>
    </a:lvl5pPr>
    <a:lvl6pPr marL="0" marR="0" indent="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535353"/>
        </a:solidFill>
        <a:effectLst/>
        <a:uFillTx/>
        <a:latin typeface="Gill Sans Light"/>
        <a:ea typeface="Gill Sans Light"/>
        <a:cs typeface="Gill Sans Light"/>
        <a:sym typeface="Gill Sans Light"/>
      </a:defRPr>
    </a:lvl6pPr>
    <a:lvl7pPr marL="0" marR="0" indent="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535353"/>
        </a:solidFill>
        <a:effectLst/>
        <a:uFillTx/>
        <a:latin typeface="Gill Sans Light"/>
        <a:ea typeface="Gill Sans Light"/>
        <a:cs typeface="Gill Sans Light"/>
        <a:sym typeface="Gill Sans Light"/>
      </a:defRPr>
    </a:lvl7pPr>
    <a:lvl8pPr marL="0" marR="0" indent="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535353"/>
        </a:solidFill>
        <a:effectLst/>
        <a:uFillTx/>
        <a:latin typeface="Gill Sans Light"/>
        <a:ea typeface="Gill Sans Light"/>
        <a:cs typeface="Gill Sans Light"/>
        <a:sym typeface="Gill Sans Light"/>
      </a:defRPr>
    </a:lvl8pPr>
    <a:lvl9pPr marL="0" marR="0" indent="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535353"/>
        </a:solidFill>
        <a:effectLst/>
        <a:uFillTx/>
        <a:latin typeface="Gill Sans Light"/>
        <a:ea typeface="Gill Sans Light"/>
        <a:cs typeface="Gill Sans Light"/>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Light"/>
          <a:ea typeface="Gill Sans Light"/>
          <a:cs typeface="Gill Sans Light"/>
        </a:font>
        <a:srgbClr val="5353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chemeClr val="accent1"/>
          </a:solidFill>
        </a:fill>
      </a:tcStyle>
    </a:firstCol>
    <a:lastRow>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508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chemeClr val="accent1"/>
          </a:solidFill>
        </a:fill>
      </a:tcStyle>
    </a:lastRow>
    <a:firstRow>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508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chemeClr val="accent1"/>
          </a:solidFill>
        </a:fill>
      </a:tcStyle>
    </a:firstRow>
  </a:tblStyle>
  <a:tblStyle styleId="{C7B018BB-80A7-4F77-B60F-C8B233D01FF8}" styleName="">
    <a:tblBg/>
    <a:wholeTbl>
      <a:tcTxStyle b="off" i="off">
        <a:font>
          <a:latin typeface="Gill Sans Light"/>
          <a:ea typeface="Gill Sans Light"/>
          <a:cs typeface="Gill Sans Light"/>
        </a:font>
        <a:srgbClr val="5353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chemeClr val="accent3"/>
          </a:solidFill>
        </a:fill>
      </a:tcStyle>
    </a:firstCol>
    <a:lastRow>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508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chemeClr val="accent3"/>
          </a:solidFill>
        </a:fill>
      </a:tcStyle>
    </a:lastRow>
    <a:firstRow>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508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chemeClr val="accent3"/>
          </a:solidFill>
        </a:fill>
      </a:tcStyle>
    </a:firstRow>
  </a:tblStyle>
  <a:tblStyle styleId="{EEE7283C-3CF3-47DC-8721-378D4A62B228}" styleName="">
    <a:tblBg/>
    <a:wholeTbl>
      <a:tcTxStyle b="off" i="off">
        <a:font>
          <a:latin typeface="Gill Sans Light"/>
          <a:ea typeface="Gill Sans Light"/>
          <a:cs typeface="Gill Sans Light"/>
        </a:font>
        <a:srgbClr val="5353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chemeClr val="accent6"/>
          </a:solidFill>
        </a:fill>
      </a:tcStyle>
    </a:firstCol>
    <a:lastRow>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508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chemeClr val="accent6"/>
          </a:solidFill>
        </a:fill>
      </a:tcStyle>
    </a:lastRow>
    <a:firstRow>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508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chemeClr val="accent6"/>
          </a:solidFill>
        </a:fill>
      </a:tcStyle>
    </a:firstRow>
  </a:tblStyle>
  <a:tblStyle styleId="{CF821DB8-F4EB-4A41-A1BA-3FCAFE7338EE}" styleName="">
    <a:tblBg/>
    <a:wholeTbl>
      <a:tcTxStyle b="off" i="off">
        <a:font>
          <a:latin typeface="Gill Sans Light"/>
          <a:ea typeface="Gill Sans Light"/>
          <a:cs typeface="Gill Sans Light"/>
        </a:font>
        <a:srgbClr val="53535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b="def" i="def"/>
      <a:tcStyle>
        <a:tcBdr/>
        <a:fill>
          <a:solidFill>
            <a:srgbClr val="340053"/>
          </a:solidFill>
        </a:fill>
      </a:tcStyle>
    </a:band2H>
    <a:firstCol>
      <a:tcTxStyle b="on" i="off">
        <a:font>
          <a:latin typeface="Gill Sans"/>
          <a:ea typeface="Gill Sans"/>
          <a:cs typeface="Gill Sans"/>
        </a:font>
        <a:srgbClr val="34005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535353"/>
      </a:tcTxStyle>
      <a:tcStyle>
        <a:tcBdr>
          <a:left>
            <a:ln w="12700" cap="flat">
              <a:noFill/>
              <a:miter lim="400000"/>
            </a:ln>
          </a:left>
          <a:right>
            <a:ln w="12700" cap="flat">
              <a:noFill/>
              <a:miter lim="400000"/>
            </a:ln>
          </a:right>
          <a:top>
            <a:ln w="63500" cap="flat">
              <a:solidFill>
                <a:srgbClr val="535353"/>
              </a:solidFill>
              <a:prstDash val="solid"/>
              <a:round/>
            </a:ln>
          </a:top>
          <a:bottom>
            <a:ln w="25400" cap="flat">
              <a:solidFill>
                <a:srgbClr val="535353"/>
              </a:solidFill>
              <a:prstDash val="solid"/>
              <a:round/>
            </a:ln>
          </a:bottom>
          <a:insideH>
            <a:ln w="12700" cap="flat">
              <a:noFill/>
              <a:miter lim="400000"/>
            </a:ln>
          </a:insideH>
          <a:insideV>
            <a:ln w="12700" cap="flat">
              <a:noFill/>
              <a:miter lim="400000"/>
            </a:ln>
          </a:insideV>
        </a:tcBdr>
        <a:fill>
          <a:solidFill>
            <a:srgbClr val="340053"/>
          </a:solidFill>
        </a:fill>
      </a:tcStyle>
    </a:lastRow>
    <a:firstRow>
      <a:tcTxStyle b="on" i="off">
        <a:font>
          <a:latin typeface="Gill Sans"/>
          <a:ea typeface="Gill Sans"/>
          <a:cs typeface="Gill Sans"/>
        </a:font>
        <a:srgbClr val="340053"/>
      </a:tcTxStyle>
      <a:tcStyle>
        <a:tcBdr>
          <a:left>
            <a:ln w="12700" cap="flat">
              <a:noFill/>
              <a:miter lim="400000"/>
            </a:ln>
          </a:left>
          <a:right>
            <a:ln w="12700" cap="flat">
              <a:noFill/>
              <a:miter lim="400000"/>
            </a:ln>
          </a:right>
          <a:top>
            <a:ln w="25400" cap="flat">
              <a:solidFill>
                <a:srgbClr val="535353"/>
              </a:solidFill>
              <a:prstDash val="solid"/>
              <a:round/>
            </a:ln>
          </a:top>
          <a:bottom>
            <a:ln w="25400" cap="flat">
              <a:solidFill>
                <a:srgbClr val="53535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Light"/>
          <a:ea typeface="Gill Sans Light"/>
          <a:cs typeface="Gill Sans Light"/>
        </a:font>
        <a:srgbClr val="5353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rgbClr val="CFCFCF"/>
          </a:solidFill>
        </a:fill>
      </a:tcStyle>
    </a:wholeTbl>
    <a:band2H>
      <a:tcTxStyle b="def" i="def"/>
      <a:tcStyle>
        <a:tcBdr/>
        <a:fill>
          <a:solidFill>
            <a:srgbClr val="E9E9E9"/>
          </a:solidFill>
        </a:fill>
      </a:tcStyle>
    </a:band2H>
    <a:firstCol>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rgbClr val="535353"/>
          </a:solidFill>
        </a:fill>
      </a:tcStyle>
    </a:firstCol>
    <a:lastRow>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508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rgbClr val="535353"/>
          </a:solidFill>
        </a:fill>
      </a:tcStyle>
    </a:lastRow>
    <a:firstRow>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508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rgbClr val="535353"/>
          </a:solidFill>
        </a:fill>
      </a:tcStyle>
    </a:firstRow>
  </a:tblStyle>
  <a:tblStyle styleId="{2708684C-4D16-4618-839F-0558EEFCDFE6}" styleName="">
    <a:tblBg/>
    <a:wholeTbl>
      <a:tcTxStyle b="off" i="off">
        <a:font>
          <a:latin typeface="Gill Sans Light"/>
          <a:ea typeface="Gill Sans Light"/>
          <a:cs typeface="Gill Sans Light"/>
        </a:font>
        <a:srgbClr val="535353"/>
      </a:tcTxStyle>
      <a:tcStyle>
        <a:tcBdr>
          <a:left>
            <a:ln w="12700" cap="flat">
              <a:solidFill>
                <a:srgbClr val="535353"/>
              </a:solidFill>
              <a:prstDash val="solid"/>
              <a:round/>
            </a:ln>
          </a:left>
          <a:right>
            <a:ln w="12700" cap="flat">
              <a:solidFill>
                <a:srgbClr val="535353"/>
              </a:solidFill>
              <a:prstDash val="solid"/>
              <a:round/>
            </a:ln>
          </a:right>
          <a:top>
            <a:ln w="12700" cap="flat">
              <a:solidFill>
                <a:srgbClr val="535353"/>
              </a:solidFill>
              <a:prstDash val="solid"/>
              <a:round/>
            </a:ln>
          </a:top>
          <a:bottom>
            <a:ln w="12700" cap="flat">
              <a:solidFill>
                <a:srgbClr val="535353"/>
              </a:solidFill>
              <a:prstDash val="solid"/>
              <a:round/>
            </a:ln>
          </a:bottom>
          <a:insideH>
            <a:ln w="12700" cap="flat">
              <a:solidFill>
                <a:srgbClr val="535353"/>
              </a:solidFill>
              <a:prstDash val="solid"/>
              <a:round/>
            </a:ln>
          </a:insideH>
          <a:insideV>
            <a:ln w="12700" cap="flat">
              <a:solidFill>
                <a:srgbClr val="535353"/>
              </a:solidFill>
              <a:prstDash val="solid"/>
              <a:round/>
            </a:ln>
          </a:insideV>
        </a:tcBdr>
        <a:fill>
          <a:solidFill>
            <a:srgbClr val="535353">
              <a:alpha val="20000"/>
            </a:srgbClr>
          </a:solidFill>
        </a:fill>
      </a:tcStyle>
    </a:wholeTbl>
    <a:band2H>
      <a:tcTxStyle b="def" i="def"/>
      <a:tcStyle>
        <a:tcBdr/>
        <a:fill>
          <a:solidFill>
            <a:srgbClr val="FFFFFF"/>
          </a:solidFill>
        </a:fill>
      </a:tcStyle>
    </a:band2H>
    <a:firstCol>
      <a:tcTxStyle b="on" i="off">
        <a:font>
          <a:latin typeface="Gill Sans"/>
          <a:ea typeface="Gill Sans"/>
          <a:cs typeface="Gill Sans"/>
        </a:font>
        <a:srgbClr val="535353"/>
      </a:tcTxStyle>
      <a:tcStyle>
        <a:tcBdr>
          <a:left>
            <a:ln w="12700" cap="flat">
              <a:solidFill>
                <a:srgbClr val="535353"/>
              </a:solidFill>
              <a:prstDash val="solid"/>
              <a:round/>
            </a:ln>
          </a:left>
          <a:right>
            <a:ln w="12700" cap="flat">
              <a:solidFill>
                <a:srgbClr val="535353"/>
              </a:solidFill>
              <a:prstDash val="solid"/>
              <a:round/>
            </a:ln>
          </a:right>
          <a:top>
            <a:ln w="12700" cap="flat">
              <a:solidFill>
                <a:srgbClr val="535353"/>
              </a:solidFill>
              <a:prstDash val="solid"/>
              <a:round/>
            </a:ln>
          </a:top>
          <a:bottom>
            <a:ln w="12700" cap="flat">
              <a:solidFill>
                <a:srgbClr val="535353"/>
              </a:solidFill>
              <a:prstDash val="solid"/>
              <a:round/>
            </a:ln>
          </a:bottom>
          <a:insideH>
            <a:ln w="12700" cap="flat">
              <a:solidFill>
                <a:srgbClr val="535353"/>
              </a:solidFill>
              <a:prstDash val="solid"/>
              <a:round/>
            </a:ln>
          </a:insideH>
          <a:insideV>
            <a:ln w="12700" cap="flat">
              <a:solidFill>
                <a:srgbClr val="535353"/>
              </a:solidFill>
              <a:prstDash val="solid"/>
              <a:round/>
            </a:ln>
          </a:insideV>
        </a:tcBdr>
        <a:fill>
          <a:solidFill>
            <a:srgbClr val="535353">
              <a:alpha val="20000"/>
            </a:srgbClr>
          </a:solidFill>
        </a:fill>
      </a:tcStyle>
    </a:firstCol>
    <a:lastRow>
      <a:tcTxStyle b="on" i="off">
        <a:font>
          <a:latin typeface="Gill Sans"/>
          <a:ea typeface="Gill Sans"/>
          <a:cs typeface="Gill Sans"/>
        </a:font>
        <a:srgbClr val="535353"/>
      </a:tcTxStyle>
      <a:tcStyle>
        <a:tcBdr>
          <a:left>
            <a:ln w="12700" cap="flat">
              <a:solidFill>
                <a:srgbClr val="535353"/>
              </a:solidFill>
              <a:prstDash val="solid"/>
              <a:round/>
            </a:ln>
          </a:left>
          <a:right>
            <a:ln w="12700" cap="flat">
              <a:solidFill>
                <a:srgbClr val="535353"/>
              </a:solidFill>
              <a:prstDash val="solid"/>
              <a:round/>
            </a:ln>
          </a:right>
          <a:top>
            <a:ln w="63500" cap="flat">
              <a:solidFill>
                <a:srgbClr val="535353"/>
              </a:solidFill>
              <a:prstDash val="solid"/>
              <a:round/>
            </a:ln>
          </a:top>
          <a:bottom>
            <a:ln w="12700" cap="flat">
              <a:solidFill>
                <a:srgbClr val="535353"/>
              </a:solidFill>
              <a:prstDash val="solid"/>
              <a:round/>
            </a:ln>
          </a:bottom>
          <a:insideH>
            <a:ln w="12700" cap="flat">
              <a:solidFill>
                <a:srgbClr val="535353"/>
              </a:solidFill>
              <a:prstDash val="solid"/>
              <a:round/>
            </a:ln>
          </a:insideH>
          <a:insideV>
            <a:ln w="12700" cap="flat">
              <a:solidFill>
                <a:srgbClr val="535353"/>
              </a:solidFill>
              <a:prstDash val="solid"/>
              <a:round/>
            </a:ln>
          </a:insideV>
        </a:tcBdr>
        <a:fill>
          <a:noFill/>
        </a:fill>
      </a:tcStyle>
    </a:lastRow>
    <a:firstRow>
      <a:tcTxStyle b="on" i="off">
        <a:font>
          <a:latin typeface="Gill Sans"/>
          <a:ea typeface="Gill Sans"/>
          <a:cs typeface="Gill Sans"/>
        </a:font>
        <a:srgbClr val="535353"/>
      </a:tcTxStyle>
      <a:tcStyle>
        <a:tcBdr>
          <a:left>
            <a:ln w="12700" cap="flat">
              <a:solidFill>
                <a:srgbClr val="535353"/>
              </a:solidFill>
              <a:prstDash val="solid"/>
              <a:round/>
            </a:ln>
          </a:left>
          <a:right>
            <a:ln w="12700" cap="flat">
              <a:solidFill>
                <a:srgbClr val="535353"/>
              </a:solidFill>
              <a:prstDash val="solid"/>
              <a:round/>
            </a:ln>
          </a:right>
          <a:top>
            <a:ln w="12700" cap="flat">
              <a:solidFill>
                <a:srgbClr val="535353"/>
              </a:solidFill>
              <a:prstDash val="solid"/>
              <a:round/>
            </a:ln>
          </a:top>
          <a:bottom>
            <a:ln w="25400" cap="flat">
              <a:solidFill>
                <a:srgbClr val="535353"/>
              </a:solidFill>
              <a:prstDash val="solid"/>
              <a:round/>
            </a:ln>
          </a:bottom>
          <a:insideH>
            <a:ln w="12700" cap="flat">
              <a:solidFill>
                <a:srgbClr val="535353"/>
              </a:solidFill>
              <a:prstDash val="solid"/>
              <a:round/>
            </a:ln>
          </a:insideH>
          <a:insideV>
            <a:ln w="12700" cap="flat">
              <a:solidFill>
                <a:srgbClr val="53535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12" name="Shape 212"/>
          <p:cNvSpPr/>
          <p:nvPr>
            <p:ph type="sldImg"/>
          </p:nvPr>
        </p:nvSpPr>
        <p:spPr>
          <a:xfrm>
            <a:off x="1143000" y="685800"/>
            <a:ext cx="4572000" cy="3429000"/>
          </a:xfrm>
          <a:prstGeom prst="rect">
            <a:avLst/>
          </a:prstGeom>
        </p:spPr>
        <p:txBody>
          <a:bodyPr/>
          <a:lstStyle/>
          <a:p>
            <a:pPr/>
          </a:p>
        </p:txBody>
      </p:sp>
      <p:sp>
        <p:nvSpPr>
          <p:cNvPr id="213" name="Shape 2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821531" latinLnBrk="0">
      <a:defRPr sz="3000">
        <a:latin typeface="+mn-lt"/>
        <a:ea typeface="+mn-ea"/>
        <a:cs typeface="+mn-cs"/>
        <a:sym typeface="Lucida Grande"/>
      </a:defRPr>
    </a:lvl1pPr>
    <a:lvl2pPr indent="228600" defTabSz="821531" latinLnBrk="0">
      <a:defRPr sz="3000">
        <a:latin typeface="+mn-lt"/>
        <a:ea typeface="+mn-ea"/>
        <a:cs typeface="+mn-cs"/>
        <a:sym typeface="Lucida Grande"/>
      </a:defRPr>
    </a:lvl2pPr>
    <a:lvl3pPr indent="457200" defTabSz="821531" latinLnBrk="0">
      <a:defRPr sz="3000">
        <a:latin typeface="+mn-lt"/>
        <a:ea typeface="+mn-ea"/>
        <a:cs typeface="+mn-cs"/>
        <a:sym typeface="Lucida Grande"/>
      </a:defRPr>
    </a:lvl3pPr>
    <a:lvl4pPr indent="685800" defTabSz="821531" latinLnBrk="0">
      <a:defRPr sz="3000">
        <a:latin typeface="+mn-lt"/>
        <a:ea typeface="+mn-ea"/>
        <a:cs typeface="+mn-cs"/>
        <a:sym typeface="Lucida Grande"/>
      </a:defRPr>
    </a:lvl4pPr>
    <a:lvl5pPr indent="914400" defTabSz="821531" latinLnBrk="0">
      <a:defRPr sz="3000">
        <a:latin typeface="+mn-lt"/>
        <a:ea typeface="+mn-ea"/>
        <a:cs typeface="+mn-cs"/>
        <a:sym typeface="Lucida Grande"/>
      </a:defRPr>
    </a:lvl5pPr>
    <a:lvl6pPr indent="1143000" defTabSz="821531" latinLnBrk="0">
      <a:defRPr sz="3000">
        <a:latin typeface="+mn-lt"/>
        <a:ea typeface="+mn-ea"/>
        <a:cs typeface="+mn-cs"/>
        <a:sym typeface="Lucida Grande"/>
      </a:defRPr>
    </a:lvl6pPr>
    <a:lvl7pPr indent="1371600" defTabSz="821531" latinLnBrk="0">
      <a:defRPr sz="3000">
        <a:latin typeface="+mn-lt"/>
        <a:ea typeface="+mn-ea"/>
        <a:cs typeface="+mn-cs"/>
        <a:sym typeface="Lucida Grande"/>
      </a:defRPr>
    </a:lvl7pPr>
    <a:lvl8pPr indent="1600200" defTabSz="821531" latinLnBrk="0">
      <a:defRPr sz="3000">
        <a:latin typeface="+mn-lt"/>
        <a:ea typeface="+mn-ea"/>
        <a:cs typeface="+mn-cs"/>
        <a:sym typeface="Lucida Grande"/>
      </a:defRPr>
    </a:lvl8pPr>
    <a:lvl9pPr indent="1828800" defTabSz="821531" latinLnBrk="0">
      <a:defRPr sz="3000">
        <a:latin typeface="+mn-lt"/>
        <a:ea typeface="+mn-ea"/>
        <a:cs typeface="+mn-cs"/>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Shape 219"/>
          <p:cNvSpPr/>
          <p:nvPr>
            <p:ph type="sldImg"/>
          </p:nvPr>
        </p:nvSpPr>
        <p:spPr>
          <a:prstGeom prst="rect">
            <a:avLst/>
          </a:prstGeom>
        </p:spPr>
        <p:txBody>
          <a:bodyPr/>
          <a:lstStyle/>
          <a:p>
            <a:pPr/>
          </a:p>
        </p:txBody>
      </p:sp>
      <p:sp>
        <p:nvSpPr>
          <p:cNvPr id="220" name="Shape 220"/>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pPr/>
            <a:r>
              <a:t>Cryptocurrencies are a natural extension of the cash - chip and pin - contactless - cycle but how do they differ from the money in our pockets and bank accounts?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Shape 314"/>
          <p:cNvSpPr/>
          <p:nvPr>
            <p:ph type="sldImg"/>
          </p:nvPr>
        </p:nvSpPr>
        <p:spPr>
          <a:prstGeom prst="rect">
            <a:avLst/>
          </a:prstGeom>
        </p:spPr>
        <p:txBody>
          <a:bodyPr/>
          <a:lstStyle/>
          <a:p>
            <a:pPr/>
          </a:p>
        </p:txBody>
      </p:sp>
      <p:sp>
        <p:nvSpPr>
          <p:cNvPr id="315" name="Shape 315"/>
          <p:cNvSpPr/>
          <p:nvPr>
            <p:ph type="body" sz="quarter" idx="1"/>
          </p:nvPr>
        </p:nvSpPr>
        <p:spPr>
          <a:prstGeom prst="rect">
            <a:avLst/>
          </a:prstGeom>
        </p:spPr>
        <p:txBody>
          <a:bodyPr/>
          <a:lstStyle/>
          <a:p>
            <a:pPr>
              <a:defRPr sz="2200">
                <a:latin typeface="Helvetica Neue"/>
                <a:ea typeface="Helvetica Neue"/>
                <a:cs typeface="Helvetica Neue"/>
                <a:sym typeface="Helvetica Neue"/>
              </a:defRPr>
            </a:pPr>
            <a:r>
              <a:t>The FCA has banned Binance - largest crypto exchange in the world based in the U.K.</a:t>
            </a:r>
          </a:p>
          <a:p>
            <a:pPr>
              <a:defRPr sz="2200">
                <a:latin typeface="Helvetica Neue"/>
                <a:ea typeface="Helvetica Neue"/>
                <a:cs typeface="Helvetica Neue"/>
                <a:sym typeface="Helvetica Neue"/>
              </a:defRPr>
            </a:pPr>
            <a:r>
              <a:t>This is because of concerns over money laundering and also because it would be a regulated company operating in non regulated crypto.</a:t>
            </a:r>
          </a:p>
          <a:p>
            <a:pPr>
              <a:defRPr sz="2200">
                <a:latin typeface="Helvetica Neue"/>
                <a:ea typeface="Helvetica Neue"/>
                <a:cs typeface="Helvetica Neue"/>
                <a:sym typeface="Helvetica Neue"/>
              </a:defRPr>
            </a:pPr>
            <a:r>
              <a:t>Research and read as much stuff as you can find.</a:t>
            </a:r>
          </a:p>
          <a:p>
            <a:pPr>
              <a:defRPr sz="2200">
                <a:latin typeface="Helvetica Neue"/>
                <a:ea typeface="Helvetica Neue"/>
                <a:cs typeface="Helvetica Neue"/>
                <a:sym typeface="Helvetica Neue"/>
              </a:defRPr>
            </a:pPr>
            <a:r>
              <a:t>When you are confident you know how the whole scheme works, including getting your money out again then open a dummy trading account. An example is eToro.</a:t>
            </a:r>
          </a:p>
          <a:p>
            <a:pPr>
              <a:defRPr sz="2200">
                <a:latin typeface="Helvetica Neue"/>
                <a:ea typeface="Helvetica Neue"/>
                <a:cs typeface="Helvetica Neue"/>
                <a:sym typeface="Helvetica Neue"/>
              </a:defRPr>
            </a:pPr>
            <a:r>
              <a:t>Even though this is virtual money treat it as the real thing.</a:t>
            </a:r>
          </a:p>
          <a:p>
            <a:pPr>
              <a:defRPr sz="2200">
                <a:latin typeface="Helvetica Neue"/>
                <a:ea typeface="Helvetica Neue"/>
                <a:cs typeface="Helvetica Neue"/>
                <a:sym typeface="Helvetica Neue"/>
              </a:defRPr>
            </a:pPr>
            <a:r>
              <a:t>Set yourself a limit of what you can lose - stick to 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Shape 325"/>
          <p:cNvSpPr/>
          <p:nvPr>
            <p:ph type="sldImg"/>
          </p:nvPr>
        </p:nvSpPr>
        <p:spPr>
          <a:prstGeom prst="rect">
            <a:avLst/>
          </a:prstGeom>
        </p:spPr>
        <p:txBody>
          <a:bodyPr/>
          <a:lstStyle/>
          <a:p>
            <a:pPr/>
          </a:p>
        </p:txBody>
      </p:sp>
      <p:sp>
        <p:nvSpPr>
          <p:cNvPr id="326" name="Shape 326"/>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What cryptocurrency will you trade?</a:t>
            </a:r>
          </a:p>
          <a:p>
            <a:pPr defTabSz="457200">
              <a:lnSpc>
                <a:spcPct val="117999"/>
              </a:lnSpc>
              <a:defRPr sz="2200">
                <a:latin typeface="Helvetica Neue"/>
                <a:ea typeface="Helvetica Neue"/>
                <a:cs typeface="Helvetica Neue"/>
                <a:sym typeface="Helvetica Neue"/>
              </a:defRPr>
            </a:pPr>
            <a:r>
              <a:t>Depending on the cryptocurrency you may buy whole coins or fractions of coins.</a:t>
            </a:r>
          </a:p>
          <a:p>
            <a:pPr defTabSz="457200">
              <a:lnSpc>
                <a:spcPct val="117999"/>
              </a:lnSpc>
              <a:defRPr sz="2200">
                <a:latin typeface="Helvetica Neue"/>
                <a:ea typeface="Helvetica Neue"/>
                <a:cs typeface="Helvetica Neue"/>
                <a:sym typeface="Helvetica Neue"/>
              </a:defRPr>
            </a:pPr>
            <a:r>
              <a:t>What exchange will you trade in - Coinbase based in the USA is  the most trusted.</a:t>
            </a:r>
          </a:p>
          <a:p>
            <a:pPr defTabSz="457200">
              <a:lnSpc>
                <a:spcPct val="117999"/>
              </a:lnSpc>
              <a:defRPr sz="2200">
                <a:latin typeface="Helvetica Neue"/>
                <a:ea typeface="Helvetica Neue"/>
                <a:cs typeface="Helvetica Neue"/>
                <a:sym typeface="Helvetica Neue"/>
              </a:defRPr>
            </a:pPr>
            <a:r>
              <a:t>They may all charge different fees.</a:t>
            </a:r>
          </a:p>
          <a:p>
            <a:pPr defTabSz="457200">
              <a:lnSpc>
                <a:spcPct val="117999"/>
              </a:lnSpc>
              <a:defRPr sz="2200">
                <a:latin typeface="Helvetica Neue"/>
                <a:ea typeface="Helvetica Neue"/>
                <a:cs typeface="Helvetica Neue"/>
                <a:sym typeface="Helvetica Neue"/>
              </a:defRPr>
            </a:pPr>
            <a:r>
              <a:t>Some may be more helpful and/or more secure than others.</a:t>
            </a:r>
          </a:p>
          <a:p>
            <a:pPr defTabSz="457200">
              <a:lnSpc>
                <a:spcPct val="117999"/>
              </a:lnSpc>
              <a:defRPr sz="2200">
                <a:latin typeface="Helvetica Neue"/>
                <a:ea typeface="Helvetica Neue"/>
                <a:cs typeface="Helvetica Neue"/>
                <a:sym typeface="Helvetica Neue"/>
              </a:defRPr>
            </a:pPr>
            <a:r>
              <a:t>Can you set up and control your own wallet - eg Coinbase wallet</a:t>
            </a:r>
          </a:p>
          <a:p>
            <a:pPr defTabSz="457200">
              <a:lnSpc>
                <a:spcPct val="117999"/>
              </a:lnSpc>
              <a:defRPr sz="2200">
                <a:latin typeface="Helvetica Neue"/>
                <a:ea typeface="Helvetica Neue"/>
                <a:cs typeface="Helvetica Neue"/>
                <a:sym typeface="Helvetica Neue"/>
              </a:defRPr>
            </a:pPr>
            <a:r>
              <a:t>Not everyone can make money - if it doesn’t work don’t chase it.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Shape 331"/>
          <p:cNvSpPr/>
          <p:nvPr>
            <p:ph type="sldImg"/>
          </p:nvPr>
        </p:nvSpPr>
        <p:spPr>
          <a:prstGeom prst="rect">
            <a:avLst/>
          </a:prstGeom>
        </p:spPr>
        <p:txBody>
          <a:bodyPr/>
          <a:lstStyle/>
          <a:p>
            <a:pPr/>
          </a:p>
        </p:txBody>
      </p:sp>
      <p:sp>
        <p:nvSpPr>
          <p:cNvPr id="332" name="Shape 332"/>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What cryptocurrency will you trade?</a:t>
            </a:r>
          </a:p>
          <a:p>
            <a:pPr defTabSz="457200">
              <a:lnSpc>
                <a:spcPct val="117999"/>
              </a:lnSpc>
              <a:defRPr sz="2200">
                <a:latin typeface="Helvetica Neue"/>
                <a:ea typeface="Helvetica Neue"/>
                <a:cs typeface="Helvetica Neue"/>
                <a:sym typeface="Helvetica Neue"/>
              </a:defRPr>
            </a:pPr>
            <a:r>
              <a:t>There are many different vehicles to trade for each crypto - futures, leveraged (eg Finance for Bitcoin), forks - learn about all of them.</a:t>
            </a:r>
          </a:p>
          <a:p>
            <a:pPr defTabSz="457200">
              <a:lnSpc>
                <a:spcPct val="117999"/>
              </a:lnSpc>
              <a:defRPr sz="2200">
                <a:latin typeface="Helvetica Neue"/>
                <a:ea typeface="Helvetica Neue"/>
                <a:cs typeface="Helvetica Neue"/>
                <a:sym typeface="Helvetica Neue"/>
              </a:defRPr>
            </a:pPr>
            <a:r>
              <a:t>What exchange will you trade in? </a:t>
            </a:r>
          </a:p>
          <a:p>
            <a:pPr defTabSz="457200">
              <a:lnSpc>
                <a:spcPct val="117999"/>
              </a:lnSpc>
              <a:defRPr sz="2200">
                <a:latin typeface="Helvetica Neue"/>
                <a:ea typeface="Helvetica Neue"/>
                <a:cs typeface="Helvetica Neue"/>
                <a:sym typeface="Helvetica Neue"/>
              </a:defRPr>
            </a:pPr>
            <a:r>
              <a:t>They may all charge different fees.</a:t>
            </a:r>
          </a:p>
          <a:p>
            <a:pPr defTabSz="457200">
              <a:lnSpc>
                <a:spcPct val="117999"/>
              </a:lnSpc>
              <a:defRPr sz="2200">
                <a:latin typeface="Helvetica Neue"/>
                <a:ea typeface="Helvetica Neue"/>
                <a:cs typeface="Helvetica Neue"/>
                <a:sym typeface="Helvetica Neue"/>
              </a:defRPr>
            </a:pPr>
            <a:r>
              <a:t>Some may be more helpful than others.</a:t>
            </a:r>
          </a:p>
          <a:p>
            <a:pPr defTabSz="457200">
              <a:lnSpc>
                <a:spcPct val="117999"/>
              </a:lnSpc>
              <a:defRPr sz="2200">
                <a:latin typeface="Helvetica Neue"/>
                <a:ea typeface="Helvetica Neue"/>
                <a:cs typeface="Helvetica Neue"/>
                <a:sym typeface="Helvetica Neue"/>
              </a:defRPr>
            </a:pPr>
            <a:r>
              <a:t>Some may be more secure than others.</a:t>
            </a:r>
          </a:p>
          <a:p>
            <a:pPr defTabSz="457200">
              <a:lnSpc>
                <a:spcPct val="117999"/>
              </a:lnSpc>
              <a:defRPr sz="2200">
                <a:latin typeface="Helvetica Neue"/>
                <a:ea typeface="Helvetica Neue"/>
                <a:cs typeface="Helvetica Neue"/>
                <a:sym typeface="Helvetica Neue"/>
              </a:defRPr>
            </a:pPr>
            <a:r>
              <a:t>Can you control your wallet - eg coinbase wallet</a:t>
            </a:r>
          </a:p>
          <a:p>
            <a:pPr defTabSz="457200">
              <a:lnSpc>
                <a:spcPct val="117999"/>
              </a:lnSpc>
              <a:defRPr sz="2200">
                <a:latin typeface="Helvetica Neue"/>
                <a:ea typeface="Helvetica Neue"/>
                <a:cs typeface="Helvetica Neue"/>
                <a:sym typeface="Helvetica Neue"/>
              </a:defRPr>
            </a:pPr>
            <a:r>
              <a:t>Not everyone can make money - if it doesn’t work don’t chase 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Ask students who believe in ghosts?</a:t>
            </a:r>
          </a:p>
          <a:p>
            <a:pPr defTabSz="457200">
              <a:lnSpc>
                <a:spcPct val="117999"/>
              </a:lnSpc>
              <a:defRPr sz="2200">
                <a:latin typeface="Helvetica Neue"/>
                <a:ea typeface="Helvetica Neue"/>
                <a:cs typeface="Helvetica Neue"/>
                <a:sym typeface="Helvetica Neue"/>
              </a:defRPr>
            </a:pPr>
            <a:r>
              <a:t>Why?</a:t>
            </a:r>
          </a:p>
          <a:p>
            <a:pPr defTabSz="457200">
              <a:lnSpc>
                <a:spcPct val="117999"/>
              </a:lnSpc>
              <a:defRPr sz="2200">
                <a:latin typeface="Helvetica Neue"/>
                <a:ea typeface="Helvetica Neue"/>
                <a:cs typeface="Helvetica Neue"/>
                <a:sym typeface="Helvetica Neue"/>
              </a:defRPr>
            </a:pPr>
            <a:r>
              <a:t>Have they seen one? Heard one? Felt one? Or just heard plausible stories about them?</a:t>
            </a:r>
          </a:p>
          <a:p>
            <a:pPr defTabSz="457200">
              <a:lnSpc>
                <a:spcPct val="117999"/>
              </a:lnSpc>
              <a:defRPr sz="2200">
                <a:latin typeface="Helvetica Neue"/>
                <a:ea typeface="Helvetica Neue"/>
                <a:cs typeface="Helvetica Neue"/>
                <a:sym typeface="Helvetica Neue"/>
              </a:defRPr>
            </a:pPr>
            <a:r>
              <a:t>What would it take to convince the non believers?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Ask how many students believe in Bitcoin - probably all.</a:t>
            </a:r>
          </a:p>
          <a:p>
            <a:pPr defTabSz="457200">
              <a:lnSpc>
                <a:spcPct val="117999"/>
              </a:lnSpc>
              <a:defRPr sz="2200">
                <a:latin typeface="Helvetica Neue"/>
                <a:ea typeface="Helvetica Neue"/>
                <a:cs typeface="Helvetica Neue"/>
                <a:sym typeface="Helvetica Neue"/>
              </a:defRPr>
            </a:pPr>
            <a:r>
              <a:t>What is the difference between bitcoin and ghosts?</a:t>
            </a:r>
          </a:p>
          <a:p>
            <a:pPr defTabSz="457200">
              <a:lnSpc>
                <a:spcPct val="117999"/>
              </a:lnSpc>
              <a:defRPr sz="2200">
                <a:latin typeface="Helvetica Neue"/>
                <a:ea typeface="Helvetica Neue"/>
                <a:cs typeface="Helvetica Neue"/>
                <a:sym typeface="Helvetica Neue"/>
              </a:defRPr>
            </a:pPr>
            <a:r>
              <a:t>Probably not much!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Think about why £5 is worth £5</a:t>
            </a:r>
          </a:p>
          <a:p>
            <a:pPr defTabSz="457200">
              <a:lnSpc>
                <a:spcPct val="117999"/>
              </a:lnSpc>
              <a:defRPr sz="2200">
                <a:latin typeface="Helvetica Neue"/>
                <a:ea typeface="Helvetica Neue"/>
                <a:cs typeface="Helvetica Neue"/>
                <a:sym typeface="Helvetica Neue"/>
              </a:defRPr>
            </a:pPr>
            <a:r>
              <a:t>Intrinsic value is about 1p - its plastic!</a:t>
            </a:r>
          </a:p>
          <a:p>
            <a:pPr defTabSz="457200">
              <a:lnSpc>
                <a:spcPct val="117999"/>
              </a:lnSpc>
              <a:defRPr sz="2200">
                <a:latin typeface="Helvetica Neue"/>
                <a:ea typeface="Helvetica Neue"/>
                <a:cs typeface="Helvetica Neue"/>
                <a:sym typeface="Helvetica Neue"/>
              </a:defRPr>
            </a:pPr>
            <a:r>
              <a:t>It’s worth a fiver because everyone believes and trusts it is.</a:t>
            </a:r>
          </a:p>
          <a:p>
            <a:pPr defTabSz="457200">
              <a:lnSpc>
                <a:spcPct val="117999"/>
              </a:lnSpc>
              <a:defRPr sz="2200">
                <a:latin typeface="Helvetica Neue"/>
                <a:ea typeface="Helvetica Neue"/>
                <a:cs typeface="Helvetica Neue"/>
                <a:sym typeface="Helvetica Neue"/>
              </a:defRPr>
            </a:pPr>
            <a:r>
              <a:t>The Government guarantees that it is. </a:t>
            </a:r>
          </a:p>
          <a:p>
            <a:pPr defTabSz="457200">
              <a:lnSpc>
                <a:spcPct val="117999"/>
              </a:lnSpc>
              <a:defRPr sz="2200">
                <a:latin typeface="Helvetica Neue"/>
                <a:ea typeface="Helvetica Neue"/>
                <a:cs typeface="Helvetica Neue"/>
                <a:sym typeface="Helvetica Neue"/>
              </a:defRPr>
            </a:pPr>
            <a:r>
              <a:t>If it starts to lose value then the government, through the central bank can defend the currency.</a:t>
            </a:r>
          </a:p>
          <a:p>
            <a:pPr defTabSz="457200">
              <a:lnSpc>
                <a:spcPct val="117999"/>
              </a:lnSpc>
              <a:defRPr sz="2200">
                <a:latin typeface="Helvetica Neue"/>
                <a:ea typeface="Helvetica Neue"/>
                <a:cs typeface="Helvetica Neue"/>
                <a:sym typeface="Helvetica Neue"/>
              </a:defRPr>
            </a:pPr>
            <a:r>
              <a:t>This didn’t happen overnight - its was built firstly through the gold standard and good practices.</a:t>
            </a:r>
          </a:p>
          <a:p>
            <a:pPr defTabSz="457200">
              <a:lnSpc>
                <a:spcPct val="117999"/>
              </a:lnSpc>
              <a:defRPr sz="2200">
                <a:latin typeface="Helvetica Neue"/>
                <a:ea typeface="Helvetica Neue"/>
                <a:cs typeface="Helvetica Neue"/>
                <a:sym typeface="Helvetica Neue"/>
              </a:defRPr>
            </a:pPr>
            <a:r>
              <a:t>This took many centuries.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Shape 258"/>
          <p:cNvSpPr/>
          <p:nvPr>
            <p:ph type="sldImg"/>
          </p:nvPr>
        </p:nvSpPr>
        <p:spPr>
          <a:prstGeom prst="rect">
            <a:avLst/>
          </a:prstGeom>
        </p:spPr>
        <p:txBody>
          <a:bodyPr/>
          <a:lstStyle/>
          <a:p>
            <a:pPr/>
          </a:p>
        </p:txBody>
      </p:sp>
      <p:sp>
        <p:nvSpPr>
          <p:cNvPr id="259" name="Shape 259"/>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1 Bitcoin is currently worth almost £40,000</a:t>
            </a:r>
          </a:p>
          <a:p>
            <a:pPr defTabSz="457200">
              <a:lnSpc>
                <a:spcPct val="117999"/>
              </a:lnSpc>
              <a:defRPr sz="2200">
                <a:latin typeface="Helvetica Neue"/>
                <a:ea typeface="Helvetica Neue"/>
                <a:cs typeface="Helvetica Neue"/>
                <a:sym typeface="Helvetica Neue"/>
              </a:defRPr>
            </a:pPr>
            <a:r>
              <a:t>Why?</a:t>
            </a:r>
          </a:p>
          <a:p>
            <a:pPr defTabSz="457200">
              <a:lnSpc>
                <a:spcPct val="117999"/>
              </a:lnSpc>
              <a:defRPr sz="2200">
                <a:latin typeface="Helvetica Neue"/>
                <a:ea typeface="Helvetica Neue"/>
                <a:cs typeface="Helvetica Neue"/>
                <a:sym typeface="Helvetica Neue"/>
              </a:defRPr>
            </a:pPr>
            <a:r>
              <a:t>It has only been in existence since 2009 so very little history.</a:t>
            </a:r>
          </a:p>
          <a:p>
            <a:pPr defTabSz="457200">
              <a:lnSpc>
                <a:spcPct val="117999"/>
              </a:lnSpc>
              <a:defRPr sz="2200">
                <a:latin typeface="Helvetica Neue"/>
                <a:ea typeface="Helvetica Neue"/>
                <a:cs typeface="Helvetica Neue"/>
                <a:sym typeface="Helvetica Neue"/>
              </a:defRPr>
            </a:pPr>
            <a:r>
              <a:t>There are certain things you can buy with it but not much.</a:t>
            </a:r>
          </a:p>
          <a:p>
            <a:pPr defTabSz="457200">
              <a:lnSpc>
                <a:spcPct val="117999"/>
              </a:lnSpc>
              <a:defRPr sz="2200">
                <a:latin typeface="Helvetica Neue"/>
                <a:ea typeface="Helvetica Neue"/>
                <a:cs typeface="Helvetica Neue"/>
                <a:sym typeface="Helvetica Neue"/>
              </a:defRPr>
            </a:pPr>
            <a:r>
              <a:t>It is outside of central bank and government control so there is no external regulation.</a:t>
            </a:r>
          </a:p>
          <a:p>
            <a:pPr defTabSz="457200">
              <a:lnSpc>
                <a:spcPct val="117999"/>
              </a:lnSpc>
              <a:defRPr sz="2200">
                <a:latin typeface="Helvetica Neue"/>
                <a:ea typeface="Helvetica Neue"/>
                <a:cs typeface="Helvetica Neue"/>
                <a:sym typeface="Helvetica Neue"/>
              </a:defRPr>
            </a:pPr>
            <a:r>
              <a:t>It’s value is there purely on supply and demand.</a:t>
            </a:r>
          </a:p>
          <a:p>
            <a:pPr defTabSz="457200">
              <a:lnSpc>
                <a:spcPct val="117999"/>
              </a:lnSpc>
              <a:defRPr sz="2200">
                <a:latin typeface="Helvetica Neue"/>
                <a:ea typeface="Helvetica Neue"/>
                <a:cs typeface="Helvetica Neue"/>
                <a:sym typeface="Helvetica Neue"/>
              </a:defRPr>
            </a:pPr>
            <a:r>
              <a:t>This makes it very volatile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Shape 270"/>
          <p:cNvSpPr/>
          <p:nvPr>
            <p:ph type="sldImg"/>
          </p:nvPr>
        </p:nvSpPr>
        <p:spPr>
          <a:prstGeom prst="rect">
            <a:avLst/>
          </a:prstGeom>
        </p:spPr>
        <p:txBody>
          <a:bodyPr/>
          <a:lstStyle/>
          <a:p>
            <a:pPr/>
          </a:p>
        </p:txBody>
      </p:sp>
      <p:sp>
        <p:nvSpPr>
          <p:cNvPr id="271" name="Shape 271"/>
          <p:cNvSpPr/>
          <p:nvPr>
            <p:ph type="body" sz="quarter" idx="1"/>
          </p:nvPr>
        </p:nvSpPr>
        <p:spPr>
          <a:prstGeom prst="rect">
            <a:avLst/>
          </a:prstGeom>
        </p:spPr>
        <p:txBody>
          <a:bodyPr/>
          <a:lstStyle/>
          <a:p>
            <a:pPr>
              <a:defRPr sz="2200">
                <a:latin typeface="Helvetica Neue"/>
                <a:ea typeface="Helvetica Neue"/>
                <a:cs typeface="Helvetica Neue"/>
                <a:sym typeface="Helvetica Neue"/>
              </a:defRPr>
            </a:pPr>
            <a:r>
              <a:t>Cryptocurrencies are just really complex digital files which can’t be seen, held or touched.</a:t>
            </a:r>
          </a:p>
          <a:p>
            <a:pPr>
              <a:defRPr sz="2200">
                <a:latin typeface="Helvetica Neue"/>
                <a:ea typeface="Helvetica Neue"/>
                <a:cs typeface="Helvetica Neue"/>
                <a:sym typeface="Helvetica Neue"/>
              </a:defRPr>
            </a:pPr>
            <a:r>
              <a:t>They are created using cryptography which is the study of secure communications techniques like WhatsApp.</a:t>
            </a:r>
          </a:p>
          <a:p>
            <a:pPr>
              <a:defRPr sz="2200">
                <a:latin typeface="Helvetica Neue"/>
                <a:ea typeface="Helvetica Neue"/>
                <a:cs typeface="Helvetica Neue"/>
                <a:sym typeface="Helvetica Neue"/>
              </a:defRPr>
            </a:pPr>
            <a:r>
              <a:t>Anyone can create a cryptocurrency - there are already more than 8,000 of them.</a:t>
            </a:r>
          </a:p>
          <a:p>
            <a:pPr>
              <a:defRPr sz="2200">
                <a:latin typeface="Helvetica Neue"/>
                <a:ea typeface="Helvetica Neue"/>
                <a:cs typeface="Helvetica Neue"/>
                <a:sym typeface="Helvetica Neue"/>
              </a:defRPr>
            </a:pPr>
            <a:r>
              <a:t>Most of them are worthless.</a:t>
            </a:r>
          </a:p>
          <a:p>
            <a:pPr>
              <a:defRPr sz="2200">
                <a:latin typeface="Helvetica Neue"/>
                <a:ea typeface="Helvetica Neue"/>
                <a:cs typeface="Helvetica Neue"/>
                <a:sym typeface="Helvetica Neue"/>
              </a:defRPr>
            </a:pPr>
            <a:r>
              <a:t>There is no central control of transactions but everything is kept on a central ledger called blockchain.</a:t>
            </a:r>
          </a:p>
          <a:p>
            <a:pPr>
              <a:defRPr sz="2200">
                <a:latin typeface="Helvetica Neue"/>
                <a:ea typeface="Helvetica Neue"/>
                <a:cs typeface="Helvetica Neue"/>
                <a:sym typeface="Helvetica Neue"/>
              </a:defRPr>
            </a:pPr>
            <a:r>
              <a:t>The crypto are stored in a virtual wallet which are often held by the exchange where there are traded.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a:p>
        </p:txBody>
      </p:sp>
      <p:sp>
        <p:nvSpPr>
          <p:cNvPr id="282" name="Shape 282"/>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Units of cryptocurrencies can be created by ‘mining’ which involves using computer power to solve complicated mathematical problems that generate coins.</a:t>
            </a:r>
          </a:p>
          <a:p>
            <a:pPr defTabSz="457200">
              <a:lnSpc>
                <a:spcPct val="117999"/>
              </a:lnSpc>
              <a:defRPr sz="2200">
                <a:latin typeface="Helvetica Neue"/>
                <a:ea typeface="Helvetica Neue"/>
                <a:cs typeface="Helvetica Neue"/>
                <a:sym typeface="Helvetica Neue"/>
              </a:defRPr>
            </a:pPr>
            <a:r>
              <a:t>Although anyone can mine them the process takes lots of computing power and electricity.</a:t>
            </a:r>
          </a:p>
          <a:p>
            <a:pPr defTabSz="457200">
              <a:lnSpc>
                <a:spcPct val="117999"/>
              </a:lnSpc>
              <a:defRPr sz="2200">
                <a:latin typeface="Helvetica Neue"/>
                <a:ea typeface="Helvetica Neue"/>
                <a:cs typeface="Helvetica Neue"/>
                <a:sym typeface="Helvetica Neue"/>
              </a:defRPr>
            </a:pPr>
            <a:r>
              <a:t>Currently it takes about 150,000 kWh of electricity to mine one bitcoin.</a:t>
            </a:r>
          </a:p>
          <a:p>
            <a:pPr defTabSz="457200">
              <a:lnSpc>
                <a:spcPct val="117999"/>
              </a:lnSpc>
              <a:defRPr sz="2200">
                <a:latin typeface="Helvetica Neue"/>
                <a:ea typeface="Helvetica Neue"/>
                <a:cs typeface="Helvetica Neue"/>
                <a:sym typeface="Helvetica Neue"/>
              </a:defRPr>
            </a:pPr>
            <a:r>
              <a:t>They can also be created by ‘proof of stake’. </a:t>
            </a:r>
          </a:p>
          <a:p>
            <a:pPr defTabSz="457200">
              <a:lnSpc>
                <a:spcPct val="117999"/>
              </a:lnSpc>
              <a:defRPr sz="2200">
                <a:latin typeface="Helvetica Neue"/>
                <a:ea typeface="Helvetica Neue"/>
                <a:cs typeface="Helvetica Neue"/>
                <a:sym typeface="Helvetica Neue"/>
              </a:defRPr>
            </a:pPr>
            <a:r>
              <a:t>Coins exist in wallets and are validated and sold by a group of trustees.</a:t>
            </a:r>
          </a:p>
          <a:p>
            <a:pPr defTabSz="457200">
              <a:lnSpc>
                <a:spcPct val="117999"/>
              </a:lnSpc>
              <a:defRPr sz="2200">
                <a:latin typeface="Helvetica Neue"/>
                <a:ea typeface="Helvetica Neue"/>
                <a:cs typeface="Helvetica Neue"/>
                <a:sym typeface="Helvetica Neue"/>
              </a:defRPr>
            </a:pPr>
            <a:r>
              <a:t>Very low cost but large stakeholders could have a large portion of the market and too much control.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Shape 294"/>
          <p:cNvSpPr/>
          <p:nvPr>
            <p:ph type="sldImg"/>
          </p:nvPr>
        </p:nvSpPr>
        <p:spPr>
          <a:prstGeom prst="rect">
            <a:avLst/>
          </a:prstGeom>
        </p:spPr>
        <p:txBody>
          <a:bodyPr/>
          <a:lstStyle/>
          <a:p>
            <a:pPr/>
          </a:p>
        </p:txBody>
      </p:sp>
      <p:sp>
        <p:nvSpPr>
          <p:cNvPr id="295" name="Shape 295"/>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Even paper money has some intrinsic value (1p)</a:t>
            </a:r>
          </a:p>
          <a:p>
            <a:pPr defTabSz="457200">
              <a:lnSpc>
                <a:spcPct val="117999"/>
              </a:lnSpc>
              <a:defRPr sz="2200">
                <a:latin typeface="Helvetica Neue"/>
                <a:ea typeface="Helvetica Neue"/>
                <a:cs typeface="Helvetica Neue"/>
                <a:sym typeface="Helvetica Neue"/>
              </a:defRPr>
            </a:pPr>
            <a:r>
              <a:t>Cryptocurrencies have no intrinsic value whatsoever.</a:t>
            </a:r>
          </a:p>
          <a:p>
            <a:pPr defTabSz="457200">
              <a:lnSpc>
                <a:spcPct val="117999"/>
              </a:lnSpc>
              <a:defRPr sz="2200">
                <a:latin typeface="Helvetica Neue"/>
                <a:ea typeface="Helvetica Neue"/>
                <a:cs typeface="Helvetica Neue"/>
                <a:sym typeface="Helvetica Neue"/>
              </a:defRPr>
            </a:pPr>
            <a:r>
              <a:t>Because countries don’t use them to pay for international trade the number of cryptocurrencies in circulation is tiny.</a:t>
            </a:r>
          </a:p>
          <a:p>
            <a:pPr defTabSz="457200">
              <a:lnSpc>
                <a:spcPct val="117999"/>
              </a:lnSpc>
              <a:defRPr sz="2200">
                <a:latin typeface="Helvetica Neue"/>
                <a:ea typeface="Helvetica Neue"/>
                <a:cs typeface="Helvetica Neue"/>
                <a:sym typeface="Helvetica Neue"/>
              </a:defRPr>
            </a:pPr>
            <a:r>
              <a:t>Because they are unregulated they are hugely volatile and can double or halve in value in a single day. </a:t>
            </a:r>
          </a:p>
          <a:p>
            <a:pPr defTabSz="457200">
              <a:lnSpc>
                <a:spcPct val="117999"/>
              </a:lnSpc>
              <a:defRPr sz="2200">
                <a:latin typeface="Helvetica Neue"/>
                <a:ea typeface="Helvetica Neue"/>
                <a:cs typeface="Helvetica Neue"/>
                <a:sym typeface="Helvetica Neue"/>
              </a:defRPr>
            </a:pPr>
            <a:r>
              <a:t>Big players can pump and dump - buy cheap then talk up a new crypto, enticing speculators to buy before selling all their stock at inflated prices.</a:t>
            </a:r>
          </a:p>
          <a:p>
            <a:pPr defTabSz="457200">
              <a:lnSpc>
                <a:spcPct val="117999"/>
              </a:lnSpc>
              <a:defRPr sz="2200">
                <a:latin typeface="Helvetica Neue"/>
                <a:ea typeface="Helvetica Neue"/>
                <a:cs typeface="Helvetica Neue"/>
                <a:sym typeface="Helvetica Neue"/>
              </a:defRPr>
            </a:pPr>
            <a:r>
              <a:t>Because everything is ‘virtual’ the system is open to cyber attacks - less so in mining but more so in accessing wallets.</a:t>
            </a:r>
          </a:p>
          <a:p>
            <a:pPr defTabSz="457200">
              <a:lnSpc>
                <a:spcPct val="117999"/>
              </a:lnSpc>
              <a:defRPr sz="2200">
                <a:latin typeface="Helvetica Neue"/>
                <a:ea typeface="Helvetica Neue"/>
                <a:cs typeface="Helvetica Neue"/>
                <a:sym typeface="Helvetica Neue"/>
              </a:defRPr>
            </a:pPr>
            <a:r>
              <a:t>There are lots of people who have bought cryptocurrencies without really understanding them for fear of missing out. This makes them extremely vulnerable to scams. If anyone receives a phone call guaranteeing profits it will be a scam.</a:t>
            </a:r>
          </a:p>
          <a:p>
            <a:pPr defTabSz="457200">
              <a:lnSpc>
                <a:spcPct val="117999"/>
              </a:lnSpc>
              <a:defRPr sz="2200">
                <a:latin typeface="Helvetica Neue"/>
                <a:ea typeface="Helvetica Neue"/>
                <a:cs typeface="Helvetica Neue"/>
                <a:sym typeface="Helvetica Neue"/>
              </a:defRPr>
            </a:pPr>
            <a:r>
              <a:t>Although there is no evidence that cryptocurrencies are any more accessible to money launderers than regular banking the lack of regulation means that new clients may not be checked as thoroughly meaning that money launderers are likely to be attracted..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Shape 302"/>
          <p:cNvSpPr/>
          <p:nvPr>
            <p:ph type="sldImg"/>
          </p:nvPr>
        </p:nvSpPr>
        <p:spPr>
          <a:prstGeom prst="rect">
            <a:avLst/>
          </a:prstGeom>
        </p:spPr>
        <p:txBody>
          <a:bodyPr/>
          <a:lstStyle/>
          <a:p>
            <a:pPr/>
          </a:p>
        </p:txBody>
      </p:sp>
      <p:sp>
        <p:nvSpPr>
          <p:cNvPr id="303" name="Shape 303"/>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This is the price movement in £ over the last year</a:t>
            </a:r>
          </a:p>
          <a:p>
            <a:pPr defTabSz="457200">
              <a:lnSpc>
                <a:spcPct val="117999"/>
              </a:lnSpc>
              <a:defRPr sz="2200">
                <a:latin typeface="Helvetica Neue"/>
                <a:ea typeface="Helvetica Neue"/>
                <a:cs typeface="Helvetica Neue"/>
                <a:sym typeface="Helvetica Neue"/>
              </a:defRPr>
            </a:pPr>
            <a:r>
              <a:t>Went from £42,000 on May 8th to £24,500 on May 23rd</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3548062" y="2875359"/>
            <a:ext cx="17287876" cy="4554141"/>
          </a:xfrm>
          <a:prstGeom prst="rect">
            <a:avLst/>
          </a:prstGeom>
        </p:spPr>
        <p:txBody>
          <a:bodyPr anchor="b">
            <a:normAutofit fontScale="100000" lnSpcReduction="0"/>
          </a:bodyPr>
          <a:lstStyle/>
          <a:p>
            <a:pPr/>
            <a:r>
              <a:t>Title Text</a:t>
            </a:r>
          </a:p>
        </p:txBody>
      </p:sp>
      <p:sp>
        <p:nvSpPr>
          <p:cNvPr id="12" name="Body Level One…"/>
          <p:cNvSpPr txBox="1"/>
          <p:nvPr>
            <p:ph type="body" sz="quarter" idx="1"/>
          </p:nvPr>
        </p:nvSpPr>
        <p:spPr>
          <a:xfrm>
            <a:off x="3548062" y="7411640"/>
            <a:ext cx="17287876" cy="1821657"/>
          </a:xfrm>
          <a:prstGeom prst="rect">
            <a:avLst/>
          </a:prstGeom>
        </p:spPr>
        <p:txBody>
          <a:bodyPr anchor="t"/>
          <a:lstStyle>
            <a:lvl1pPr marL="0" indent="0" algn="ctr">
              <a:lnSpc>
                <a:spcPct val="100000"/>
              </a:lnSpc>
              <a:spcBef>
                <a:spcPts val="0"/>
              </a:spcBef>
              <a:buClrTx/>
              <a:buSzTx/>
              <a:buNone/>
              <a:defRPr sz="5200"/>
            </a:lvl1pPr>
            <a:lvl2pPr marL="0" indent="0" algn="ctr">
              <a:lnSpc>
                <a:spcPct val="100000"/>
              </a:lnSpc>
              <a:spcBef>
                <a:spcPts val="0"/>
              </a:spcBef>
              <a:buClrTx/>
              <a:buSzTx/>
              <a:buNone/>
              <a:defRPr sz="5200"/>
            </a:lvl2pPr>
            <a:lvl3pPr marL="0" indent="0" algn="ctr">
              <a:lnSpc>
                <a:spcPct val="100000"/>
              </a:lnSpc>
              <a:spcBef>
                <a:spcPts val="0"/>
              </a:spcBef>
              <a:buClrTx/>
              <a:buSzTx/>
              <a:buNone/>
              <a:defRPr sz="5200"/>
            </a:lvl3pPr>
            <a:lvl4pPr marL="0" indent="0" algn="ctr">
              <a:lnSpc>
                <a:spcPct val="100000"/>
              </a:lnSpc>
              <a:spcBef>
                <a:spcPts val="0"/>
              </a:spcBef>
              <a:buClrTx/>
              <a:buSzTx/>
              <a:buNone/>
              <a:defRPr sz="5200"/>
            </a:lvl4pPr>
            <a:lvl5pPr marL="0" indent="0" algn="ctr">
              <a:lnSpc>
                <a:spcPct val="100000"/>
              </a:lnSpc>
              <a:spcBef>
                <a:spcPts val="0"/>
              </a:spcBef>
              <a:buClrTx/>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8" name="Title Text"/>
          <p:cNvSpPr txBox="1"/>
          <p:nvPr>
            <p:ph type="title"/>
          </p:nvPr>
        </p:nvSpPr>
        <p:spPr>
          <a:xfrm>
            <a:off x="3548062" y="357187"/>
            <a:ext cx="17287876" cy="3429001"/>
          </a:xfrm>
          <a:prstGeom prst="rect">
            <a:avLst/>
          </a:prstGeom>
        </p:spPr>
        <p:txBody>
          <a:bodyPr>
            <a:normAutofit fontScale="100000" lnSpcReduction="0"/>
          </a:bodyPr>
          <a:lstStyle/>
          <a:p>
            <a:pPr/>
            <a:r>
              <a:t>Title Text</a:t>
            </a:r>
          </a:p>
        </p:txBody>
      </p:sp>
      <p:sp>
        <p:nvSpPr>
          <p:cNvPr id="89" name="Slide Number"/>
          <p:cNvSpPr txBox="1"/>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96" name="Title Text"/>
          <p:cNvSpPr txBox="1"/>
          <p:nvPr>
            <p:ph type="title"/>
          </p:nvPr>
        </p:nvSpPr>
        <p:spPr>
          <a:xfrm>
            <a:off x="3548062" y="4536281"/>
            <a:ext cx="17287876" cy="4643438"/>
          </a:xfrm>
          <a:prstGeom prst="rect">
            <a:avLst/>
          </a:prstGeom>
        </p:spPr>
        <p:txBody>
          <a:bodyPr>
            <a:normAutofit fontScale="100000" lnSpcReduction="0"/>
          </a:bodyPr>
          <a:lstStyle/>
          <a:p>
            <a:pPr/>
            <a:r>
              <a:t>Title Text</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104" name="Image"/>
          <p:cNvSpPr/>
          <p:nvPr>
            <p:ph type="pic" sz="half" idx="21"/>
          </p:nvPr>
        </p:nvSpPr>
        <p:spPr>
          <a:xfrm>
            <a:off x="4887517" y="732216"/>
            <a:ext cx="14608973" cy="8269950"/>
          </a:xfrm>
          <a:prstGeom prst="rect">
            <a:avLst/>
          </a:prstGeom>
        </p:spPr>
        <p:txBody>
          <a:bodyPr lIns="91439" tIns="45719" rIns="91439" bIns="45719" anchor="t">
            <a:noAutofit/>
          </a:bodyPr>
          <a:lstStyle/>
          <a:p>
            <a:pPr/>
          </a:p>
        </p:txBody>
      </p:sp>
      <p:sp>
        <p:nvSpPr>
          <p:cNvPr id="105" name="Title Text"/>
          <p:cNvSpPr txBox="1"/>
          <p:nvPr>
            <p:ph type="title"/>
          </p:nvPr>
        </p:nvSpPr>
        <p:spPr>
          <a:xfrm>
            <a:off x="3548062" y="10429875"/>
            <a:ext cx="17287876" cy="1803797"/>
          </a:xfrm>
          <a:prstGeom prst="rect">
            <a:avLst/>
          </a:prstGeom>
        </p:spPr>
        <p:txBody>
          <a:bodyPr>
            <a:normAutofit fontScale="100000" lnSpcReduction="0"/>
          </a:bodyPr>
          <a:lstStyle/>
          <a:p>
            <a:pPr/>
            <a:r>
              <a:t>Title Text</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3" name="Image"/>
          <p:cNvSpPr/>
          <p:nvPr>
            <p:ph type="pic" sz="half" idx="21"/>
          </p:nvPr>
        </p:nvSpPr>
        <p:spPr>
          <a:xfrm>
            <a:off x="4887517" y="732216"/>
            <a:ext cx="14608973" cy="8269950"/>
          </a:xfrm>
          <a:prstGeom prst="rect">
            <a:avLst/>
          </a:prstGeom>
        </p:spPr>
        <p:txBody>
          <a:bodyPr lIns="91439" tIns="45719" rIns="91439" bIns="45719" anchor="t">
            <a:noAutofit/>
          </a:bodyPr>
          <a:lstStyle/>
          <a:p>
            <a:pPr/>
          </a:p>
        </p:txBody>
      </p:sp>
      <p:sp>
        <p:nvSpPr>
          <p:cNvPr id="114" name="Title Text"/>
          <p:cNvSpPr txBox="1"/>
          <p:nvPr>
            <p:ph type="title"/>
          </p:nvPr>
        </p:nvSpPr>
        <p:spPr>
          <a:xfrm>
            <a:off x="3548062" y="10429875"/>
            <a:ext cx="17287876" cy="1803797"/>
          </a:xfrm>
          <a:prstGeom prst="rect">
            <a:avLst/>
          </a:prstGeom>
        </p:spPr>
        <p:txBody>
          <a:bodyPr>
            <a:normAutofit fontScale="100000" lnSpcReduction="0"/>
          </a:bodyPr>
          <a:lstStyle/>
          <a:p>
            <a:pPr/>
            <a:r>
              <a:t>Title Text</a:t>
            </a:r>
          </a:p>
        </p:txBody>
      </p:sp>
      <p:sp>
        <p:nvSpPr>
          <p:cNvPr id="115" name="Slide Number"/>
          <p:cNvSpPr txBox="1"/>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122" name="Image"/>
          <p:cNvSpPr/>
          <p:nvPr>
            <p:ph type="pic" sz="half" idx="21"/>
          </p:nvPr>
        </p:nvSpPr>
        <p:spPr>
          <a:xfrm>
            <a:off x="13245703" y="1125140"/>
            <a:ext cx="6893719" cy="11653084"/>
          </a:xfrm>
          <a:prstGeom prst="rect">
            <a:avLst/>
          </a:prstGeom>
        </p:spPr>
        <p:txBody>
          <a:bodyPr lIns="91439" tIns="45719" rIns="91439" bIns="45719" anchor="t">
            <a:noAutofit/>
          </a:bodyPr>
          <a:lstStyle/>
          <a:p>
            <a:pPr/>
          </a:p>
        </p:txBody>
      </p:sp>
      <p:sp>
        <p:nvSpPr>
          <p:cNvPr id="123" name="Title Text"/>
          <p:cNvSpPr txBox="1"/>
          <p:nvPr>
            <p:ph type="title"/>
          </p:nvPr>
        </p:nvSpPr>
        <p:spPr>
          <a:xfrm>
            <a:off x="3548062" y="1946671"/>
            <a:ext cx="8286751" cy="4929189"/>
          </a:xfrm>
          <a:prstGeom prst="rect">
            <a:avLst/>
          </a:prstGeom>
        </p:spPr>
        <p:txBody>
          <a:bodyPr anchor="b">
            <a:normAutofit fontScale="100000" lnSpcReduction="0"/>
          </a:bodyPr>
          <a:lstStyle/>
          <a:p>
            <a:pPr/>
            <a:r>
              <a:t>Title Text</a:t>
            </a:r>
          </a:p>
        </p:txBody>
      </p:sp>
      <p:sp>
        <p:nvSpPr>
          <p:cNvPr id="124" name="Body Level One…"/>
          <p:cNvSpPr txBox="1"/>
          <p:nvPr>
            <p:ph type="body" sz="quarter" idx="1"/>
          </p:nvPr>
        </p:nvSpPr>
        <p:spPr>
          <a:xfrm>
            <a:off x="3548062" y="6858000"/>
            <a:ext cx="8286751" cy="1821657"/>
          </a:xfrm>
          <a:prstGeom prst="rect">
            <a:avLst/>
          </a:prstGeom>
        </p:spPr>
        <p:txBody>
          <a:bodyPr anchor="t"/>
          <a:lstStyle>
            <a:lvl1pPr marL="0" indent="0" algn="ctr">
              <a:lnSpc>
                <a:spcPct val="100000"/>
              </a:lnSpc>
              <a:spcBef>
                <a:spcPts val="0"/>
              </a:spcBef>
              <a:buClrTx/>
              <a:buSzTx/>
              <a:buNone/>
              <a:defRPr sz="5200"/>
            </a:lvl1pPr>
            <a:lvl2pPr marL="0" indent="0" algn="ctr">
              <a:lnSpc>
                <a:spcPct val="100000"/>
              </a:lnSpc>
              <a:spcBef>
                <a:spcPts val="0"/>
              </a:spcBef>
              <a:buClrTx/>
              <a:buSzTx/>
              <a:buNone/>
              <a:defRPr sz="5200"/>
            </a:lvl2pPr>
            <a:lvl3pPr marL="0" indent="0" algn="ctr">
              <a:lnSpc>
                <a:spcPct val="100000"/>
              </a:lnSpc>
              <a:spcBef>
                <a:spcPts val="0"/>
              </a:spcBef>
              <a:buClrTx/>
              <a:buSzTx/>
              <a:buNone/>
              <a:defRPr sz="5200"/>
            </a:lvl3pPr>
            <a:lvl4pPr marL="0" indent="0" algn="ctr">
              <a:lnSpc>
                <a:spcPct val="100000"/>
              </a:lnSpc>
              <a:spcBef>
                <a:spcPts val="0"/>
              </a:spcBef>
              <a:buClrTx/>
              <a:buSzTx/>
              <a:buNone/>
              <a:defRPr sz="5200"/>
            </a:lvl4pPr>
            <a:lvl5pPr marL="0" indent="0" algn="ctr">
              <a:lnSpc>
                <a:spcPct val="100000"/>
              </a:lnSpc>
              <a:spcBef>
                <a:spcPts val="0"/>
              </a:spcBef>
              <a:buClrTx/>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2" name="Image"/>
          <p:cNvSpPr/>
          <p:nvPr>
            <p:ph type="pic" sz="half" idx="21"/>
          </p:nvPr>
        </p:nvSpPr>
        <p:spPr>
          <a:xfrm>
            <a:off x="13245703" y="1125140"/>
            <a:ext cx="6893719" cy="11653084"/>
          </a:xfrm>
          <a:prstGeom prst="rect">
            <a:avLst/>
          </a:prstGeom>
        </p:spPr>
        <p:txBody>
          <a:bodyPr lIns="91439" tIns="45719" rIns="91439" bIns="45719" anchor="t">
            <a:noAutofit/>
          </a:bodyPr>
          <a:lstStyle/>
          <a:p>
            <a:pPr/>
          </a:p>
        </p:txBody>
      </p:sp>
      <p:sp>
        <p:nvSpPr>
          <p:cNvPr id="133" name="Title Text"/>
          <p:cNvSpPr txBox="1"/>
          <p:nvPr>
            <p:ph type="title"/>
          </p:nvPr>
        </p:nvSpPr>
        <p:spPr>
          <a:xfrm>
            <a:off x="3548062" y="1946671"/>
            <a:ext cx="8286751" cy="4929189"/>
          </a:xfrm>
          <a:prstGeom prst="rect">
            <a:avLst/>
          </a:prstGeom>
        </p:spPr>
        <p:txBody>
          <a:bodyPr anchor="b">
            <a:normAutofit fontScale="100000" lnSpcReduction="0"/>
          </a:bodyPr>
          <a:lstStyle/>
          <a:p>
            <a:pPr/>
            <a:r>
              <a:t>Title Text</a:t>
            </a:r>
          </a:p>
        </p:txBody>
      </p:sp>
      <p:sp>
        <p:nvSpPr>
          <p:cNvPr id="134" name="Body Level One…"/>
          <p:cNvSpPr txBox="1"/>
          <p:nvPr>
            <p:ph type="body" sz="quarter" idx="1"/>
          </p:nvPr>
        </p:nvSpPr>
        <p:spPr>
          <a:xfrm>
            <a:off x="3548062" y="6858000"/>
            <a:ext cx="8286751" cy="1821657"/>
          </a:xfrm>
          <a:prstGeom prst="rect">
            <a:avLst/>
          </a:prstGeom>
        </p:spPr>
        <p:txBody>
          <a:bodyPr anchor="t"/>
          <a:lstStyle>
            <a:lvl1pPr marL="0" indent="0" algn="ctr">
              <a:lnSpc>
                <a:spcPct val="100000"/>
              </a:lnSpc>
              <a:spcBef>
                <a:spcPts val="0"/>
              </a:spcBef>
              <a:buClrTx/>
              <a:buSzTx/>
              <a:buNone/>
              <a:defRPr sz="5200"/>
            </a:lvl1pPr>
            <a:lvl2pPr marL="0" indent="0" algn="ctr">
              <a:lnSpc>
                <a:spcPct val="100000"/>
              </a:lnSpc>
              <a:spcBef>
                <a:spcPts val="0"/>
              </a:spcBef>
              <a:buClrTx/>
              <a:buSzTx/>
              <a:buNone/>
              <a:defRPr sz="5200"/>
            </a:lvl2pPr>
            <a:lvl3pPr marL="0" indent="0" algn="ctr">
              <a:lnSpc>
                <a:spcPct val="100000"/>
              </a:lnSpc>
              <a:spcBef>
                <a:spcPts val="0"/>
              </a:spcBef>
              <a:buClrTx/>
              <a:buSzTx/>
              <a:buNone/>
              <a:defRPr sz="5200"/>
            </a:lvl3pPr>
            <a:lvl4pPr marL="0" indent="0" algn="ctr">
              <a:lnSpc>
                <a:spcPct val="100000"/>
              </a:lnSpc>
              <a:spcBef>
                <a:spcPts val="0"/>
              </a:spcBef>
              <a:buClrTx/>
              <a:buSzTx/>
              <a:buNone/>
              <a:defRPr sz="5200"/>
            </a:lvl4pPr>
            <a:lvl5pPr marL="0" indent="0" algn="ctr">
              <a:lnSpc>
                <a:spcPct val="100000"/>
              </a:lnSpc>
              <a:spcBef>
                <a:spcPts val="0"/>
              </a:spcBef>
              <a:buClrTx/>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35" name="Slide Number"/>
          <p:cNvSpPr txBox="1"/>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42" name="Image"/>
          <p:cNvSpPr/>
          <p:nvPr>
            <p:ph type="pic" sz="quarter" idx="21"/>
          </p:nvPr>
        </p:nvSpPr>
        <p:spPr>
          <a:xfrm>
            <a:off x="13960078" y="4018359"/>
            <a:ext cx="5447110" cy="9207749"/>
          </a:xfrm>
          <a:prstGeom prst="rect">
            <a:avLst/>
          </a:prstGeom>
        </p:spPr>
        <p:txBody>
          <a:bodyPr lIns="91439" tIns="45719" rIns="91439" bIns="45719" anchor="t">
            <a:noAutofit/>
          </a:bodyPr>
          <a:lstStyle/>
          <a:p>
            <a:pPr/>
          </a:p>
        </p:txBody>
      </p:sp>
      <p:sp>
        <p:nvSpPr>
          <p:cNvPr id="143" name="Title Text"/>
          <p:cNvSpPr txBox="1"/>
          <p:nvPr>
            <p:ph type="title"/>
          </p:nvPr>
        </p:nvSpPr>
        <p:spPr>
          <a:xfrm>
            <a:off x="3548062" y="357187"/>
            <a:ext cx="17287876" cy="3429001"/>
          </a:xfrm>
          <a:prstGeom prst="rect">
            <a:avLst/>
          </a:prstGeom>
        </p:spPr>
        <p:txBody>
          <a:bodyPr>
            <a:normAutofit fontScale="100000" lnSpcReduction="0"/>
          </a:bodyPr>
          <a:lstStyle/>
          <a:p>
            <a:pPr/>
            <a:r>
              <a:t>Title Text</a:t>
            </a:r>
          </a:p>
        </p:txBody>
      </p:sp>
      <p:sp>
        <p:nvSpPr>
          <p:cNvPr id="144" name="Body Level One…"/>
          <p:cNvSpPr txBox="1"/>
          <p:nvPr>
            <p:ph type="body" sz="half" idx="1"/>
          </p:nvPr>
        </p:nvSpPr>
        <p:spPr>
          <a:xfrm>
            <a:off x="3548062" y="4482703"/>
            <a:ext cx="8286751" cy="8215313"/>
          </a:xfrm>
          <a:prstGeom prst="rect">
            <a:avLst/>
          </a:prstGeom>
        </p:spPr>
        <p:txBody>
          <a:bodyPr/>
          <a:lstStyle>
            <a:lvl1pPr marL="417094" indent="-417094">
              <a:lnSpc>
                <a:spcPct val="100000"/>
              </a:lnSpc>
              <a:defRPr sz="5200">
                <a:solidFill>
                  <a:srgbClr val="535353"/>
                </a:solidFill>
              </a:defRPr>
            </a:lvl1pPr>
            <a:lvl2pPr marL="798094" indent="-417094">
              <a:lnSpc>
                <a:spcPct val="100000"/>
              </a:lnSpc>
              <a:defRPr sz="5200">
                <a:solidFill>
                  <a:srgbClr val="535353"/>
                </a:solidFill>
              </a:defRPr>
            </a:lvl2pPr>
            <a:lvl3pPr marL="1179094" indent="-417094">
              <a:lnSpc>
                <a:spcPct val="100000"/>
              </a:lnSpc>
              <a:defRPr sz="5200">
                <a:solidFill>
                  <a:srgbClr val="535353"/>
                </a:solidFill>
              </a:defRPr>
            </a:lvl3pPr>
            <a:lvl4pPr marL="1560094" indent="-417094">
              <a:lnSpc>
                <a:spcPct val="100000"/>
              </a:lnSpc>
              <a:defRPr sz="5200">
                <a:solidFill>
                  <a:srgbClr val="535353"/>
                </a:solidFill>
              </a:defRPr>
            </a:lvl4pPr>
            <a:lvl5pPr marL="1941094" indent="-417094">
              <a:lnSpc>
                <a:spcPct val="100000"/>
              </a:lnSpc>
              <a:defRPr sz="52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1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52" name="Title Text"/>
          <p:cNvSpPr txBox="1"/>
          <p:nvPr>
            <p:ph type="title"/>
          </p:nvPr>
        </p:nvSpPr>
        <p:spPr>
          <a:xfrm>
            <a:off x="3548062" y="357187"/>
            <a:ext cx="17287876" cy="3429001"/>
          </a:xfrm>
          <a:prstGeom prst="rect">
            <a:avLst/>
          </a:prstGeom>
        </p:spPr>
        <p:txBody>
          <a:bodyPr>
            <a:normAutofit fontScale="100000" lnSpcReduction="0"/>
          </a:bodyPr>
          <a:lstStyle/>
          <a:p>
            <a:pPr/>
            <a:r>
              <a:t>Title Text</a:t>
            </a:r>
          </a:p>
        </p:txBody>
      </p:sp>
      <p:sp>
        <p:nvSpPr>
          <p:cNvPr id="153" name="Body Level One…"/>
          <p:cNvSpPr txBox="1"/>
          <p:nvPr>
            <p:ph type="body" sz="half" idx="1"/>
          </p:nvPr>
        </p:nvSpPr>
        <p:spPr>
          <a:xfrm>
            <a:off x="3548062" y="4482703"/>
            <a:ext cx="8286751" cy="8215313"/>
          </a:xfrm>
          <a:prstGeom prst="rect">
            <a:avLst/>
          </a:prstGeom>
        </p:spPr>
        <p:txBody>
          <a:bodyPr/>
          <a:lstStyle>
            <a:lvl1pPr marL="417094" indent="-417094">
              <a:lnSpc>
                <a:spcPct val="100000"/>
              </a:lnSpc>
              <a:defRPr sz="5200">
                <a:solidFill>
                  <a:srgbClr val="535353"/>
                </a:solidFill>
              </a:defRPr>
            </a:lvl1pPr>
            <a:lvl2pPr marL="798094" indent="-417094">
              <a:lnSpc>
                <a:spcPct val="100000"/>
              </a:lnSpc>
              <a:defRPr sz="5200">
                <a:solidFill>
                  <a:srgbClr val="535353"/>
                </a:solidFill>
              </a:defRPr>
            </a:lvl2pPr>
            <a:lvl3pPr marL="1179094" indent="-417094">
              <a:lnSpc>
                <a:spcPct val="100000"/>
              </a:lnSpc>
              <a:defRPr sz="5200">
                <a:solidFill>
                  <a:srgbClr val="535353"/>
                </a:solidFill>
              </a:defRPr>
            </a:lvl3pPr>
            <a:lvl4pPr marL="1560094" indent="-417094">
              <a:lnSpc>
                <a:spcPct val="100000"/>
              </a:lnSpc>
              <a:defRPr sz="5200">
                <a:solidFill>
                  <a:srgbClr val="535353"/>
                </a:solidFill>
              </a:defRPr>
            </a:lvl4pPr>
            <a:lvl5pPr marL="1941094" indent="-417094">
              <a:lnSpc>
                <a:spcPct val="100000"/>
              </a:lnSpc>
              <a:defRPr sz="52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161" name="Title Text"/>
          <p:cNvSpPr txBox="1"/>
          <p:nvPr>
            <p:ph type="title"/>
          </p:nvPr>
        </p:nvSpPr>
        <p:spPr>
          <a:xfrm>
            <a:off x="3548062" y="357187"/>
            <a:ext cx="17287876" cy="3429001"/>
          </a:xfrm>
          <a:prstGeom prst="rect">
            <a:avLst/>
          </a:prstGeom>
        </p:spPr>
        <p:txBody>
          <a:bodyPr>
            <a:normAutofit fontScale="100000" lnSpcReduction="0"/>
          </a:bodyPr>
          <a:lstStyle/>
          <a:p>
            <a:pPr/>
            <a:r>
              <a:t>Title Text</a:t>
            </a:r>
          </a:p>
        </p:txBody>
      </p:sp>
      <p:sp>
        <p:nvSpPr>
          <p:cNvPr id="162" name="Body Level One…"/>
          <p:cNvSpPr txBox="1"/>
          <p:nvPr>
            <p:ph type="body" sz="half" idx="1"/>
          </p:nvPr>
        </p:nvSpPr>
        <p:spPr>
          <a:xfrm>
            <a:off x="12549187" y="4482703"/>
            <a:ext cx="8286751" cy="8215313"/>
          </a:xfrm>
          <a:prstGeom prst="rect">
            <a:avLst/>
          </a:prstGeom>
        </p:spPr>
        <p:txBody>
          <a:bodyPr/>
          <a:lstStyle>
            <a:lvl1pPr marL="417094" indent="-417094">
              <a:lnSpc>
                <a:spcPct val="100000"/>
              </a:lnSpc>
              <a:defRPr sz="5200">
                <a:solidFill>
                  <a:srgbClr val="535353"/>
                </a:solidFill>
              </a:defRPr>
            </a:lvl1pPr>
            <a:lvl2pPr marL="798094" indent="-417094">
              <a:lnSpc>
                <a:spcPct val="100000"/>
              </a:lnSpc>
              <a:defRPr sz="5200">
                <a:solidFill>
                  <a:srgbClr val="535353"/>
                </a:solidFill>
              </a:defRPr>
            </a:lvl2pPr>
            <a:lvl3pPr marL="1179094" indent="-417094">
              <a:lnSpc>
                <a:spcPct val="100000"/>
              </a:lnSpc>
              <a:defRPr sz="5200">
                <a:solidFill>
                  <a:srgbClr val="535353"/>
                </a:solidFill>
              </a:defRPr>
            </a:lvl3pPr>
            <a:lvl4pPr marL="1560094" indent="-417094">
              <a:lnSpc>
                <a:spcPct val="100000"/>
              </a:lnSpc>
              <a:defRPr sz="5200">
                <a:solidFill>
                  <a:srgbClr val="535353"/>
                </a:solidFill>
              </a:defRPr>
            </a:lvl4pPr>
            <a:lvl5pPr marL="1941094" indent="-417094">
              <a:lnSpc>
                <a:spcPct val="100000"/>
              </a:lnSpc>
              <a:defRPr sz="52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1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0" name="Presentation Title"/>
          <p:cNvSpPr txBox="1"/>
          <p:nvPr>
            <p:ph type="title" hasCustomPrompt="1"/>
          </p:nvPr>
        </p:nvSpPr>
        <p:spPr>
          <a:xfrm>
            <a:off x="4021760" y="5003005"/>
            <a:ext cx="16402053" cy="3524252"/>
          </a:xfrm>
          <a:prstGeom prst="rect">
            <a:avLst/>
          </a:prstGeom>
        </p:spPr>
        <p:txBody>
          <a:bodyPr lIns="38099" tIns="38099" rIns="38099" bIns="38099" anchor="b">
            <a:normAutofit fontScale="100000" lnSpcReduction="0"/>
          </a:bodyPr>
          <a:lstStyle>
            <a:lvl1pPr algn="l" defTabSz="1160859">
              <a:lnSpc>
                <a:spcPct val="80000"/>
              </a:lnSpc>
              <a:defRPr b="1" spc="-659" sz="13200">
                <a:solidFill>
                  <a:srgbClr val="000000"/>
                </a:solidFill>
                <a:latin typeface="Graphik"/>
                <a:ea typeface="Graphik"/>
                <a:cs typeface="Graphik"/>
                <a:sym typeface="Graphik"/>
              </a:defRPr>
            </a:lvl1pPr>
          </a:lstStyle>
          <a:p>
            <a:pPr/>
            <a:r>
              <a:t>Presentation Title</a:t>
            </a:r>
          </a:p>
        </p:txBody>
      </p:sp>
      <p:sp>
        <p:nvSpPr>
          <p:cNvPr id="171" name="Body Level One…"/>
          <p:cNvSpPr txBox="1"/>
          <p:nvPr>
            <p:ph type="body" sz="quarter" idx="1" hasCustomPrompt="1"/>
          </p:nvPr>
        </p:nvSpPr>
        <p:spPr>
          <a:xfrm>
            <a:off x="4021760" y="8666081"/>
            <a:ext cx="16402053" cy="1051684"/>
          </a:xfrm>
          <a:prstGeom prst="rect">
            <a:avLst/>
          </a:prstGeom>
        </p:spPr>
        <p:txBody>
          <a:bodyPr lIns="38099" tIns="38099" rIns="38099" bIns="38099" anchor="t"/>
          <a:lstStyle>
            <a:lvl1pPr marL="0" indent="0" defTabSz="584199">
              <a:lnSpc>
                <a:spcPct val="100000"/>
              </a:lnSpc>
              <a:spcBef>
                <a:spcPts val="0"/>
              </a:spcBef>
              <a:buClrTx/>
              <a:buSzTx/>
              <a:buNone/>
              <a:defRPr cap="all" spc="-96" sz="3200">
                <a:solidFill>
                  <a:srgbClr val="000000"/>
                </a:solidFill>
                <a:latin typeface="Graphik Semibold"/>
                <a:ea typeface="Graphik Semibold"/>
                <a:cs typeface="Graphik Semibold"/>
                <a:sym typeface="Graphik Semibold"/>
              </a:defRPr>
            </a:lvl1pPr>
            <a:lvl2pPr marL="0" indent="0" defTabSz="584199">
              <a:lnSpc>
                <a:spcPct val="100000"/>
              </a:lnSpc>
              <a:spcBef>
                <a:spcPts val="0"/>
              </a:spcBef>
              <a:buClrTx/>
              <a:buSzTx/>
              <a:buNone/>
              <a:defRPr cap="all" spc="-96" sz="3200">
                <a:solidFill>
                  <a:srgbClr val="000000"/>
                </a:solidFill>
                <a:latin typeface="Graphik Semibold"/>
                <a:ea typeface="Graphik Semibold"/>
                <a:cs typeface="Graphik Semibold"/>
                <a:sym typeface="Graphik Semibold"/>
              </a:defRPr>
            </a:lvl2pPr>
            <a:lvl3pPr marL="0" indent="0" defTabSz="584199">
              <a:lnSpc>
                <a:spcPct val="100000"/>
              </a:lnSpc>
              <a:spcBef>
                <a:spcPts val="0"/>
              </a:spcBef>
              <a:buClrTx/>
              <a:buSzTx/>
              <a:buNone/>
              <a:defRPr cap="all" spc="-96" sz="3200">
                <a:solidFill>
                  <a:srgbClr val="000000"/>
                </a:solidFill>
                <a:latin typeface="Graphik Semibold"/>
                <a:ea typeface="Graphik Semibold"/>
                <a:cs typeface="Graphik Semibold"/>
                <a:sym typeface="Graphik Semibold"/>
              </a:defRPr>
            </a:lvl3pPr>
            <a:lvl4pPr marL="0" indent="0" defTabSz="584199">
              <a:lnSpc>
                <a:spcPct val="100000"/>
              </a:lnSpc>
              <a:spcBef>
                <a:spcPts val="0"/>
              </a:spcBef>
              <a:buClrTx/>
              <a:buSzTx/>
              <a:buNone/>
              <a:defRPr cap="all" spc="-96" sz="3200">
                <a:solidFill>
                  <a:srgbClr val="000000"/>
                </a:solidFill>
                <a:latin typeface="Graphik Semibold"/>
                <a:ea typeface="Graphik Semibold"/>
                <a:cs typeface="Graphik Semibold"/>
                <a:sym typeface="Graphik Semibold"/>
              </a:defRPr>
            </a:lvl4pPr>
            <a:lvl5pPr marL="0" indent="0" defTabSz="584199">
              <a:lnSpc>
                <a:spcPct val="100000"/>
              </a:lnSpc>
              <a:spcBef>
                <a:spcPts val="0"/>
              </a:spcBef>
              <a:buClrTx/>
              <a:buSzTx/>
              <a:buNone/>
              <a:defRPr cap="all" spc="-96" sz="3200">
                <a:solidFill>
                  <a:srgbClr val="000000"/>
                </a:solidFill>
                <a:latin typeface="Graphik Semibold"/>
                <a:ea typeface="Graphik Semibold"/>
                <a:cs typeface="Graphik Semibold"/>
                <a:sym typeface="Graphik Semibold"/>
              </a:defRPr>
            </a:lvl5pPr>
          </a:lstStyle>
          <a:p>
            <a:pPr/>
            <a:r>
              <a:t>Presentation Subtitle </a:t>
            </a:r>
          </a:p>
          <a:p>
            <a:pPr lvl="1"/>
            <a:r>
              <a:t/>
            </a:r>
          </a:p>
          <a:p>
            <a:pPr lvl="2"/>
            <a:r>
              <a:t/>
            </a:r>
          </a:p>
          <a:p>
            <a:pPr lvl="3"/>
            <a:r>
              <a:t/>
            </a:r>
          </a:p>
          <a:p>
            <a:pPr lvl="4"/>
            <a:r>
              <a:t/>
            </a:r>
          </a:p>
        </p:txBody>
      </p:sp>
      <p:sp>
        <p:nvSpPr>
          <p:cNvPr id="172" name="Slide Number"/>
          <p:cNvSpPr txBox="1"/>
          <p:nvPr>
            <p:ph type="sldNum" sz="quarter" idx="2"/>
          </p:nvPr>
        </p:nvSpPr>
        <p:spPr>
          <a:xfrm>
            <a:off x="20127404" y="11398379"/>
            <a:ext cx="308356" cy="353569"/>
          </a:xfrm>
          <a:prstGeom prst="rect">
            <a:avLst/>
          </a:prstGeom>
        </p:spPr>
        <p:txBody>
          <a:bodyPr lIns="38099" tIns="38099" rIns="38099" bIns="38099"/>
          <a:lstStyle>
            <a:lvl1pPr defTabSz="3428914">
              <a:defRPr sz="1600">
                <a:solidFill>
                  <a:srgbClr val="000000"/>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 Photo">
    <p:spTree>
      <p:nvGrpSpPr>
        <p:cNvPr id="1" name=""/>
        <p:cNvGrpSpPr/>
        <p:nvPr/>
      </p:nvGrpSpPr>
      <p:grpSpPr>
        <a:xfrm>
          <a:off x="0" y="0"/>
          <a:ext cx="0" cy="0"/>
          <a:chOff x="0" y="0"/>
          <a:chExt cx="0" cy="0"/>
        </a:xfrm>
      </p:grpSpPr>
      <p:sp>
        <p:nvSpPr>
          <p:cNvPr id="20" name="Image"/>
          <p:cNvSpPr/>
          <p:nvPr>
            <p:ph type="pic" sz="half" idx="21"/>
          </p:nvPr>
        </p:nvSpPr>
        <p:spPr>
          <a:xfrm>
            <a:off x="4887517" y="732216"/>
            <a:ext cx="14608973" cy="8269950"/>
          </a:xfrm>
          <a:prstGeom prst="rect">
            <a:avLst/>
          </a:prstGeom>
        </p:spPr>
        <p:txBody>
          <a:bodyPr lIns="91439" tIns="45719" rIns="91439" bIns="45719" anchor="t">
            <a:noAutofit/>
          </a:bodyPr>
          <a:lstStyle/>
          <a:p>
            <a:pPr/>
          </a:p>
        </p:txBody>
      </p:sp>
      <p:sp>
        <p:nvSpPr>
          <p:cNvPr id="21" name="Title Text"/>
          <p:cNvSpPr txBox="1"/>
          <p:nvPr>
            <p:ph type="title"/>
          </p:nvPr>
        </p:nvSpPr>
        <p:spPr>
          <a:xfrm>
            <a:off x="3548062" y="9608343"/>
            <a:ext cx="17287876" cy="1768079"/>
          </a:xfrm>
          <a:prstGeom prst="rect">
            <a:avLst/>
          </a:prstGeom>
        </p:spPr>
        <p:txBody>
          <a:bodyPr anchor="b">
            <a:normAutofit fontScale="100000" lnSpcReduction="0"/>
          </a:bodyPr>
          <a:lstStyle/>
          <a:p>
            <a:pPr/>
            <a:r>
              <a:t>Title Text</a:t>
            </a:r>
          </a:p>
        </p:txBody>
      </p:sp>
      <p:sp>
        <p:nvSpPr>
          <p:cNvPr id="22" name="Body Level One…"/>
          <p:cNvSpPr txBox="1"/>
          <p:nvPr>
            <p:ph type="body" sz="quarter" idx="1"/>
          </p:nvPr>
        </p:nvSpPr>
        <p:spPr>
          <a:xfrm>
            <a:off x="3548062" y="11358562"/>
            <a:ext cx="17287876" cy="1696642"/>
          </a:xfrm>
          <a:prstGeom prst="rect">
            <a:avLst/>
          </a:prstGeom>
        </p:spPr>
        <p:txBody>
          <a:bodyPr anchor="t"/>
          <a:lstStyle>
            <a:lvl1pPr marL="0" indent="0" algn="ctr">
              <a:lnSpc>
                <a:spcPct val="100000"/>
              </a:lnSpc>
              <a:spcBef>
                <a:spcPts val="0"/>
              </a:spcBef>
              <a:buClrTx/>
              <a:buSzTx/>
              <a:buNone/>
              <a:defRPr sz="5200"/>
            </a:lvl1pPr>
            <a:lvl2pPr marL="0" indent="0" algn="ctr">
              <a:lnSpc>
                <a:spcPct val="100000"/>
              </a:lnSpc>
              <a:spcBef>
                <a:spcPts val="0"/>
              </a:spcBef>
              <a:buClrTx/>
              <a:buSzTx/>
              <a:buNone/>
              <a:defRPr sz="5200"/>
            </a:lvl2pPr>
            <a:lvl3pPr marL="0" indent="0" algn="ctr">
              <a:lnSpc>
                <a:spcPct val="100000"/>
              </a:lnSpc>
              <a:spcBef>
                <a:spcPts val="0"/>
              </a:spcBef>
              <a:buClrTx/>
              <a:buSzTx/>
              <a:buNone/>
              <a:defRPr sz="5200"/>
            </a:lvl3pPr>
            <a:lvl4pPr marL="0" indent="0" algn="ctr">
              <a:lnSpc>
                <a:spcPct val="100000"/>
              </a:lnSpc>
              <a:spcBef>
                <a:spcPts val="0"/>
              </a:spcBef>
              <a:buClrTx/>
              <a:buSzTx/>
              <a:buNone/>
              <a:defRPr sz="5200"/>
            </a:lvl4pPr>
            <a:lvl5pPr marL="0" indent="0" algn="ctr">
              <a:lnSpc>
                <a:spcPct val="100000"/>
              </a:lnSpc>
              <a:spcBef>
                <a:spcPts val="0"/>
              </a:spcBef>
              <a:buClrTx/>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9" name="Section Title"/>
          <p:cNvSpPr txBox="1"/>
          <p:nvPr>
            <p:ph type="title" hasCustomPrompt="1"/>
          </p:nvPr>
        </p:nvSpPr>
        <p:spPr>
          <a:xfrm>
            <a:off x="4019548" y="5767804"/>
            <a:ext cx="16402052" cy="2161342"/>
          </a:xfrm>
          <a:prstGeom prst="rect">
            <a:avLst/>
          </a:prstGeom>
        </p:spPr>
        <p:txBody>
          <a:bodyPr lIns="38099" tIns="38099" rIns="38099" bIns="38099">
            <a:normAutofit fontScale="100000" lnSpcReduction="0"/>
          </a:bodyPr>
          <a:lstStyle>
            <a:lvl1pPr algn="l" defTabSz="825499">
              <a:lnSpc>
                <a:spcPct val="80000"/>
              </a:lnSpc>
              <a:defRPr b="1" spc="-400">
                <a:solidFill>
                  <a:srgbClr val="000000"/>
                </a:solidFill>
                <a:latin typeface="Graphik"/>
                <a:ea typeface="Graphik"/>
                <a:cs typeface="Graphik"/>
                <a:sym typeface="Graphik"/>
              </a:defRPr>
            </a:lvl1pPr>
          </a:lstStyle>
          <a:p>
            <a:pPr/>
            <a:r>
              <a:t>Section Title</a:t>
            </a:r>
          </a:p>
        </p:txBody>
      </p:sp>
      <p:sp>
        <p:nvSpPr>
          <p:cNvPr id="180" name="Slide Number"/>
          <p:cNvSpPr txBox="1"/>
          <p:nvPr>
            <p:ph type="sldNum" sz="quarter" idx="2"/>
          </p:nvPr>
        </p:nvSpPr>
        <p:spPr>
          <a:xfrm>
            <a:off x="20127404" y="11398379"/>
            <a:ext cx="308356" cy="353569"/>
          </a:xfrm>
          <a:prstGeom prst="rect">
            <a:avLst/>
          </a:prstGeom>
        </p:spPr>
        <p:txBody>
          <a:bodyPr lIns="38099" tIns="38099" rIns="38099" bIns="38099"/>
          <a:lstStyle>
            <a:lvl1pPr defTabSz="3428914">
              <a:defRPr sz="1600">
                <a:solidFill>
                  <a:srgbClr val="000000"/>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bg>
      <p:bgPr>
        <a:solidFill>
          <a:srgbClr val="FFFFFF"/>
        </a:solidFill>
      </p:bgPr>
    </p:bg>
    <p:spTree>
      <p:nvGrpSpPr>
        <p:cNvPr id="1" name=""/>
        <p:cNvGrpSpPr/>
        <p:nvPr/>
      </p:nvGrpSpPr>
      <p:grpSpPr>
        <a:xfrm>
          <a:off x="0" y="0"/>
          <a:ext cx="0" cy="0"/>
          <a:chOff x="0" y="0"/>
          <a:chExt cx="0" cy="0"/>
        </a:xfrm>
      </p:grpSpPr>
      <p:sp>
        <p:nvSpPr>
          <p:cNvPr id="187" name="1014407370_retouch_4050x2379.jpeg"/>
          <p:cNvSpPr/>
          <p:nvPr>
            <p:ph type="pic" idx="21"/>
          </p:nvPr>
        </p:nvSpPr>
        <p:spPr>
          <a:xfrm>
            <a:off x="2533648" y="-2895601"/>
            <a:ext cx="25650829" cy="15067487"/>
          </a:xfrm>
          <a:prstGeom prst="rect">
            <a:avLst/>
          </a:prstGeom>
        </p:spPr>
        <p:txBody>
          <a:bodyPr lIns="91439" tIns="45719" rIns="91439" bIns="45719" anchor="t">
            <a:noAutofit/>
          </a:bodyPr>
          <a:lstStyle/>
          <a:p>
            <a:pPr/>
          </a:p>
        </p:txBody>
      </p:sp>
      <p:sp>
        <p:nvSpPr>
          <p:cNvPr id="188" name="Presentation Title"/>
          <p:cNvSpPr txBox="1"/>
          <p:nvPr>
            <p:ph type="title" hasCustomPrompt="1"/>
          </p:nvPr>
        </p:nvSpPr>
        <p:spPr>
          <a:xfrm>
            <a:off x="4019548" y="5003005"/>
            <a:ext cx="16402052" cy="3524252"/>
          </a:xfrm>
          <a:prstGeom prst="rect">
            <a:avLst/>
          </a:prstGeom>
        </p:spPr>
        <p:txBody>
          <a:bodyPr lIns="38099" tIns="38099" rIns="38099" bIns="38099" anchor="b">
            <a:normAutofit fontScale="100000" lnSpcReduction="0"/>
          </a:bodyPr>
          <a:lstStyle>
            <a:lvl1pPr algn="l" defTabSz="1160859">
              <a:lnSpc>
                <a:spcPct val="80000"/>
              </a:lnSpc>
              <a:defRPr b="1" spc="-659" sz="13200">
                <a:solidFill>
                  <a:srgbClr val="000000"/>
                </a:solidFill>
                <a:latin typeface="Graphik"/>
                <a:ea typeface="Graphik"/>
                <a:cs typeface="Graphik"/>
                <a:sym typeface="Graphik"/>
              </a:defRPr>
            </a:lvl1pPr>
          </a:lstStyle>
          <a:p>
            <a:pPr/>
            <a:r>
              <a:t>Presentation Title</a:t>
            </a:r>
          </a:p>
        </p:txBody>
      </p:sp>
      <p:sp>
        <p:nvSpPr>
          <p:cNvPr id="189" name="Body Level One…"/>
          <p:cNvSpPr txBox="1"/>
          <p:nvPr>
            <p:ph type="body" sz="quarter" idx="1" hasCustomPrompt="1"/>
          </p:nvPr>
        </p:nvSpPr>
        <p:spPr>
          <a:xfrm>
            <a:off x="4019548" y="8666081"/>
            <a:ext cx="16402052" cy="1067037"/>
          </a:xfrm>
          <a:prstGeom prst="rect">
            <a:avLst/>
          </a:prstGeom>
        </p:spPr>
        <p:txBody>
          <a:bodyPr lIns="38099" tIns="38099" rIns="38099" bIns="38099" anchor="t"/>
          <a:lstStyle>
            <a:lvl1pPr marL="0" indent="0" defTabSz="584199">
              <a:lnSpc>
                <a:spcPct val="100000"/>
              </a:lnSpc>
              <a:spcBef>
                <a:spcPts val="0"/>
              </a:spcBef>
              <a:buClrTx/>
              <a:buSzTx/>
              <a:buNone/>
              <a:defRPr cap="all" spc="-96" sz="3200">
                <a:solidFill>
                  <a:srgbClr val="000000"/>
                </a:solidFill>
                <a:latin typeface="Graphik Semibold"/>
                <a:ea typeface="Graphik Semibold"/>
                <a:cs typeface="Graphik Semibold"/>
                <a:sym typeface="Graphik Semibold"/>
              </a:defRPr>
            </a:lvl1pPr>
            <a:lvl2pPr marL="0" indent="0" defTabSz="584199">
              <a:lnSpc>
                <a:spcPct val="100000"/>
              </a:lnSpc>
              <a:spcBef>
                <a:spcPts val="0"/>
              </a:spcBef>
              <a:buClrTx/>
              <a:buSzTx/>
              <a:buNone/>
              <a:defRPr cap="all" spc="-96" sz="3200">
                <a:solidFill>
                  <a:srgbClr val="000000"/>
                </a:solidFill>
                <a:latin typeface="Graphik Semibold"/>
                <a:ea typeface="Graphik Semibold"/>
                <a:cs typeface="Graphik Semibold"/>
                <a:sym typeface="Graphik Semibold"/>
              </a:defRPr>
            </a:lvl2pPr>
            <a:lvl3pPr marL="0" indent="0" defTabSz="584199">
              <a:lnSpc>
                <a:spcPct val="100000"/>
              </a:lnSpc>
              <a:spcBef>
                <a:spcPts val="0"/>
              </a:spcBef>
              <a:buClrTx/>
              <a:buSzTx/>
              <a:buNone/>
              <a:defRPr cap="all" spc="-96" sz="3200">
                <a:solidFill>
                  <a:srgbClr val="000000"/>
                </a:solidFill>
                <a:latin typeface="Graphik Semibold"/>
                <a:ea typeface="Graphik Semibold"/>
                <a:cs typeface="Graphik Semibold"/>
                <a:sym typeface="Graphik Semibold"/>
              </a:defRPr>
            </a:lvl3pPr>
            <a:lvl4pPr marL="0" indent="0" defTabSz="584199">
              <a:lnSpc>
                <a:spcPct val="100000"/>
              </a:lnSpc>
              <a:spcBef>
                <a:spcPts val="0"/>
              </a:spcBef>
              <a:buClrTx/>
              <a:buSzTx/>
              <a:buNone/>
              <a:defRPr cap="all" spc="-96" sz="3200">
                <a:solidFill>
                  <a:srgbClr val="000000"/>
                </a:solidFill>
                <a:latin typeface="Graphik Semibold"/>
                <a:ea typeface="Graphik Semibold"/>
                <a:cs typeface="Graphik Semibold"/>
                <a:sym typeface="Graphik Semibold"/>
              </a:defRPr>
            </a:lvl4pPr>
            <a:lvl5pPr marL="0" indent="0" defTabSz="584199">
              <a:lnSpc>
                <a:spcPct val="100000"/>
              </a:lnSpc>
              <a:spcBef>
                <a:spcPts val="0"/>
              </a:spcBef>
              <a:buClrTx/>
              <a:buSzTx/>
              <a:buNone/>
              <a:defRPr cap="all" spc="-96" sz="3200">
                <a:solidFill>
                  <a:srgbClr val="000000"/>
                </a:solidFill>
                <a:latin typeface="Graphik Semibold"/>
                <a:ea typeface="Graphik Semibold"/>
                <a:cs typeface="Graphik Semibold"/>
                <a:sym typeface="Graphik Semibold"/>
              </a:defRPr>
            </a:lvl5pPr>
          </a:lstStyle>
          <a:p>
            <a:pPr/>
            <a:r>
              <a:t>Presentation Subtitle</a:t>
            </a:r>
          </a:p>
          <a:p>
            <a:pPr lvl="1"/>
            <a:r>
              <a:t/>
            </a:r>
          </a:p>
          <a:p>
            <a:pPr lvl="2"/>
            <a:r>
              <a:t/>
            </a:r>
          </a:p>
          <a:p>
            <a:pPr lvl="3"/>
            <a:r>
              <a:t/>
            </a:r>
          </a:p>
          <a:p>
            <a:pPr lvl="4"/>
            <a:r>
              <a:t/>
            </a:r>
          </a:p>
        </p:txBody>
      </p:sp>
      <p:sp>
        <p:nvSpPr>
          <p:cNvPr id="190" name="Slide Number"/>
          <p:cNvSpPr txBox="1"/>
          <p:nvPr>
            <p:ph type="sldNum" sz="quarter" idx="2"/>
          </p:nvPr>
        </p:nvSpPr>
        <p:spPr>
          <a:xfrm>
            <a:off x="20127404" y="11398379"/>
            <a:ext cx="308356" cy="353569"/>
          </a:xfrm>
          <a:prstGeom prst="rect">
            <a:avLst/>
          </a:prstGeom>
        </p:spPr>
        <p:txBody>
          <a:bodyPr lIns="38099" tIns="38099" rIns="38099" bIns="38099"/>
          <a:lstStyle>
            <a:lvl1pPr defTabSz="3428914">
              <a:defRPr sz="1600">
                <a:solidFill>
                  <a:srgbClr val="000000"/>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7" name="Title Text"/>
          <p:cNvSpPr txBox="1"/>
          <p:nvPr>
            <p:ph type="title"/>
          </p:nvPr>
        </p:nvSpPr>
        <p:spPr>
          <a:xfrm>
            <a:off x="4512468" y="0"/>
            <a:ext cx="15359064" cy="7215188"/>
          </a:xfrm>
          <a:prstGeom prst="rect">
            <a:avLst/>
          </a:prstGeom>
        </p:spPr>
        <p:txBody>
          <a:bodyPr anchor="b">
            <a:normAutofit fontScale="100000" lnSpcReduction="0"/>
          </a:bodyPr>
          <a:lstStyle>
            <a:lvl1pPr defTabSz="1285875">
              <a:defRPr cap="none" sz="9000">
                <a:solidFill>
                  <a:srgbClr val="5B554F"/>
                </a:solidFill>
                <a:uFill>
                  <a:solidFill>
                    <a:srgbClr val="5B554F"/>
                  </a:solidFill>
                </a:uFill>
              </a:defRPr>
            </a:lvl1pPr>
          </a:lstStyle>
          <a:p>
            <a:pPr/>
            <a:r>
              <a:t>Title Text</a:t>
            </a:r>
          </a:p>
        </p:txBody>
      </p:sp>
      <p:sp>
        <p:nvSpPr>
          <p:cNvPr id="198" name="Body Level One…"/>
          <p:cNvSpPr txBox="1"/>
          <p:nvPr>
            <p:ph type="body" sz="half" idx="1"/>
          </p:nvPr>
        </p:nvSpPr>
        <p:spPr>
          <a:xfrm>
            <a:off x="4512468" y="7375921"/>
            <a:ext cx="15359064" cy="6340079"/>
          </a:xfrm>
          <a:prstGeom prst="rect">
            <a:avLst/>
          </a:prstGeom>
        </p:spPr>
        <p:txBody>
          <a:bodyPr anchor="t"/>
          <a:lstStyle>
            <a:lvl1pPr marL="465364" indent="-465364" algn="ctr" defTabSz="1285875">
              <a:lnSpc>
                <a:spcPct val="100000"/>
              </a:lnSpc>
              <a:spcBef>
                <a:spcPts val="1600"/>
              </a:spcBef>
              <a:buClrTx/>
              <a:buSzPct val="100000"/>
              <a:defRPr sz="3800">
                <a:solidFill>
                  <a:srgbClr val="5B554F"/>
                </a:solidFill>
                <a:uFill>
                  <a:solidFill>
                    <a:srgbClr val="5B554F"/>
                  </a:solidFill>
                </a:uFill>
                <a:latin typeface="Bradley Hand ITC TT-Bold"/>
                <a:ea typeface="Bradley Hand ITC TT-Bold"/>
                <a:cs typeface="Bradley Hand ITC TT-Bold"/>
                <a:sym typeface="Bradley Hand ITC TT-Bold"/>
              </a:defRPr>
            </a:lvl1pPr>
            <a:lvl2pPr marL="845003" indent="-387803" algn="ctr" defTabSz="1285875">
              <a:lnSpc>
                <a:spcPct val="100000"/>
              </a:lnSpc>
              <a:spcBef>
                <a:spcPts val="1600"/>
              </a:spcBef>
              <a:buClrTx/>
              <a:buSzPct val="100000"/>
              <a:buChar char="–"/>
              <a:defRPr sz="3800">
                <a:solidFill>
                  <a:srgbClr val="5B554F"/>
                </a:solidFill>
                <a:uFill>
                  <a:solidFill>
                    <a:srgbClr val="5B554F"/>
                  </a:solidFill>
                </a:uFill>
                <a:latin typeface="Bradley Hand ITC TT-Bold"/>
                <a:ea typeface="Bradley Hand ITC TT-Bold"/>
                <a:cs typeface="Bradley Hand ITC TT-Bold"/>
                <a:sym typeface="Bradley Hand ITC TT-Bold"/>
              </a:defRPr>
            </a:lvl2pPr>
            <a:lvl3pPr marL="1224642" indent="-310242" algn="ctr" defTabSz="1285875">
              <a:lnSpc>
                <a:spcPct val="100000"/>
              </a:lnSpc>
              <a:spcBef>
                <a:spcPts val="1600"/>
              </a:spcBef>
              <a:buClrTx/>
              <a:buSzPct val="100000"/>
              <a:defRPr sz="3800">
                <a:solidFill>
                  <a:srgbClr val="5B554F"/>
                </a:solidFill>
                <a:uFill>
                  <a:solidFill>
                    <a:srgbClr val="5B554F"/>
                  </a:solidFill>
                </a:uFill>
                <a:latin typeface="Bradley Hand ITC TT-Bold"/>
                <a:ea typeface="Bradley Hand ITC TT-Bold"/>
                <a:cs typeface="Bradley Hand ITC TT-Bold"/>
                <a:sym typeface="Bradley Hand ITC TT-Bold"/>
              </a:defRPr>
            </a:lvl3pPr>
            <a:lvl4pPr marL="1681842" indent="-310242" algn="ctr" defTabSz="1285875">
              <a:lnSpc>
                <a:spcPct val="100000"/>
              </a:lnSpc>
              <a:spcBef>
                <a:spcPts val="1600"/>
              </a:spcBef>
              <a:buClrTx/>
              <a:buSzPct val="100000"/>
              <a:buChar char="–"/>
              <a:defRPr sz="3800">
                <a:solidFill>
                  <a:srgbClr val="5B554F"/>
                </a:solidFill>
                <a:uFill>
                  <a:solidFill>
                    <a:srgbClr val="5B554F"/>
                  </a:solidFill>
                </a:uFill>
                <a:latin typeface="Bradley Hand ITC TT-Bold"/>
                <a:ea typeface="Bradley Hand ITC TT-Bold"/>
                <a:cs typeface="Bradley Hand ITC TT-Bold"/>
                <a:sym typeface="Bradley Hand ITC TT-Bold"/>
              </a:defRPr>
            </a:lvl4pPr>
            <a:lvl5pPr marL="2139042" indent="-310242" algn="ctr" defTabSz="1285875">
              <a:lnSpc>
                <a:spcPct val="100000"/>
              </a:lnSpc>
              <a:spcBef>
                <a:spcPts val="1600"/>
              </a:spcBef>
              <a:buClrTx/>
              <a:buSzPct val="100000"/>
              <a:buChar char="»"/>
              <a:defRPr sz="3800">
                <a:solidFill>
                  <a:srgbClr val="5B554F"/>
                </a:solidFill>
                <a:uFill>
                  <a:solidFill>
                    <a:srgbClr val="5B554F"/>
                  </a:solidFill>
                </a:uFill>
                <a:latin typeface="Bradley Hand ITC TT-Bold"/>
                <a:ea typeface="Bradley Hand ITC TT-Bold"/>
                <a:cs typeface="Bradley Hand ITC TT-Bold"/>
                <a:sym typeface="Bradley Hand ITC TT-Bold"/>
              </a:defRPr>
            </a:lvl5pPr>
          </a:lstStyle>
          <a:p>
            <a:pPr/>
            <a:r>
              <a:t>Body Level One</a:t>
            </a:r>
          </a:p>
          <a:p>
            <a:pPr lvl="1"/>
            <a:r>
              <a:t>Body Level Two</a:t>
            </a:r>
          </a:p>
          <a:p>
            <a:pPr lvl="2"/>
            <a:r>
              <a:t>Body Level Three</a:t>
            </a:r>
          </a:p>
          <a:p>
            <a:pPr lvl="3"/>
            <a:r>
              <a:t>Body Level Four</a:t>
            </a:r>
          </a:p>
          <a:p>
            <a:pPr lvl="4"/>
            <a:r>
              <a:t>Body Level Five</a:t>
            </a:r>
          </a:p>
        </p:txBody>
      </p:sp>
      <p:sp>
        <p:nvSpPr>
          <p:cNvPr id="199" name="Slide Number"/>
          <p:cNvSpPr txBox="1"/>
          <p:nvPr>
            <p:ph type="sldNum" sz="quarter" idx="2"/>
          </p:nvPr>
        </p:nvSpPr>
        <p:spPr>
          <a:xfrm>
            <a:off x="12005501" y="13055203"/>
            <a:ext cx="373000" cy="396876"/>
          </a:xfrm>
          <a:prstGeom prst="rect">
            <a:avLst/>
          </a:prstGeom>
        </p:spPr>
        <p:txBody>
          <a:bodyPr anchor="t"/>
          <a:lstStyle>
            <a:lvl1pPr>
              <a:defRPr sz="1600">
                <a:solidFill>
                  <a:srgbClr val="5B554F"/>
                </a:solidFill>
                <a:uFill>
                  <a:solidFill>
                    <a:srgbClr val="5B554F"/>
                  </a:solidFill>
                </a:uFill>
                <a:latin typeface="Bradley Hand ITC TT-Bold"/>
                <a:ea typeface="Bradley Hand ITC TT-Bold"/>
                <a:cs typeface="Bradley Hand ITC TT-Bold"/>
                <a:sym typeface="Bradley Hand ITC TT-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6" name="Slide Number"/>
          <p:cNvSpPr txBox="1"/>
          <p:nvPr>
            <p:ph type="sldNum" sz="quarter" idx="2"/>
          </p:nvPr>
        </p:nvSpPr>
        <p:spPr>
          <a:xfrm>
            <a:off x="11952882" y="13037343"/>
            <a:ext cx="460376" cy="498476"/>
          </a:xfrm>
          <a:prstGeom prst="rect">
            <a:avLst/>
          </a:prstGeom>
        </p:spPr>
        <p:txBody>
          <a:bodyPr anchor="t"/>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 Photo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Image"/>
          <p:cNvSpPr/>
          <p:nvPr>
            <p:ph type="pic" sz="half" idx="21"/>
          </p:nvPr>
        </p:nvSpPr>
        <p:spPr>
          <a:xfrm>
            <a:off x="4887517" y="732216"/>
            <a:ext cx="14608973" cy="8269950"/>
          </a:xfrm>
          <a:prstGeom prst="rect">
            <a:avLst/>
          </a:prstGeom>
        </p:spPr>
        <p:txBody>
          <a:bodyPr lIns="91439" tIns="45719" rIns="91439" bIns="45719" anchor="t">
            <a:noAutofit/>
          </a:bodyPr>
          <a:lstStyle/>
          <a:p>
            <a:pPr/>
          </a:p>
        </p:txBody>
      </p:sp>
      <p:sp>
        <p:nvSpPr>
          <p:cNvPr id="31" name="Title Text"/>
          <p:cNvSpPr txBox="1"/>
          <p:nvPr>
            <p:ph type="title"/>
          </p:nvPr>
        </p:nvSpPr>
        <p:spPr>
          <a:xfrm>
            <a:off x="3548062" y="9608343"/>
            <a:ext cx="17287876" cy="1768079"/>
          </a:xfrm>
          <a:prstGeom prst="rect">
            <a:avLst/>
          </a:prstGeom>
        </p:spPr>
        <p:txBody>
          <a:bodyPr anchor="b">
            <a:normAutofit fontScale="100000" lnSpcReduction="0"/>
          </a:bodyPr>
          <a:lstStyle/>
          <a:p>
            <a:pPr/>
            <a:r>
              <a:t>Title Text</a:t>
            </a:r>
          </a:p>
        </p:txBody>
      </p:sp>
      <p:sp>
        <p:nvSpPr>
          <p:cNvPr id="32" name="Body Level One…"/>
          <p:cNvSpPr txBox="1"/>
          <p:nvPr>
            <p:ph type="body" sz="quarter" idx="1"/>
          </p:nvPr>
        </p:nvSpPr>
        <p:spPr>
          <a:xfrm>
            <a:off x="3548062" y="11358562"/>
            <a:ext cx="17287876" cy="1696642"/>
          </a:xfrm>
          <a:prstGeom prst="rect">
            <a:avLst/>
          </a:prstGeom>
        </p:spPr>
        <p:txBody>
          <a:bodyPr anchor="t"/>
          <a:lstStyle>
            <a:lvl1pPr marL="0" indent="0" algn="ctr">
              <a:lnSpc>
                <a:spcPct val="100000"/>
              </a:lnSpc>
              <a:spcBef>
                <a:spcPts val="0"/>
              </a:spcBef>
              <a:buClrTx/>
              <a:buSzTx/>
              <a:buNone/>
              <a:defRPr sz="5200"/>
            </a:lvl1pPr>
            <a:lvl2pPr marL="0" indent="0" algn="ctr">
              <a:lnSpc>
                <a:spcPct val="100000"/>
              </a:lnSpc>
              <a:spcBef>
                <a:spcPts val="0"/>
              </a:spcBef>
              <a:buClrTx/>
              <a:buSzTx/>
              <a:buNone/>
              <a:defRPr sz="5200"/>
            </a:lvl2pPr>
            <a:lvl3pPr marL="0" indent="0" algn="ctr">
              <a:lnSpc>
                <a:spcPct val="100000"/>
              </a:lnSpc>
              <a:spcBef>
                <a:spcPts val="0"/>
              </a:spcBef>
              <a:buClrTx/>
              <a:buSzTx/>
              <a:buNone/>
              <a:defRPr sz="5200"/>
            </a:lvl3pPr>
            <a:lvl4pPr marL="0" indent="0" algn="ctr">
              <a:lnSpc>
                <a:spcPct val="100000"/>
              </a:lnSpc>
              <a:spcBef>
                <a:spcPts val="0"/>
              </a:spcBef>
              <a:buClrTx/>
              <a:buSzTx/>
              <a:buNone/>
              <a:defRPr sz="5200"/>
            </a:lvl4pPr>
            <a:lvl5pPr marL="0" indent="0" algn="ctr">
              <a:lnSpc>
                <a:spcPct val="100000"/>
              </a:lnSpc>
              <a:spcBef>
                <a:spcPts val="0"/>
              </a:spcBef>
              <a:buClrTx/>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0" name="Title Text"/>
          <p:cNvSpPr txBox="1"/>
          <p:nvPr>
            <p:ph type="title"/>
          </p:nvPr>
        </p:nvSpPr>
        <p:spPr>
          <a:xfrm>
            <a:off x="3548062" y="357187"/>
            <a:ext cx="17287876" cy="3429001"/>
          </a:xfrm>
          <a:prstGeom prst="rect">
            <a:avLst/>
          </a:prstGeom>
        </p:spPr>
        <p:txBody>
          <a:bodyPr>
            <a:normAutofit fontScale="100000" lnSpcReduction="0"/>
          </a:bodyPr>
          <a:lstStyle/>
          <a:p>
            <a:pPr/>
            <a:r>
              <a:t>Title Text</a:t>
            </a:r>
          </a:p>
        </p:txBody>
      </p:sp>
      <p:sp>
        <p:nvSpPr>
          <p:cNvPr id="41" name="Body Level One…"/>
          <p:cNvSpPr txBox="1"/>
          <p:nvPr>
            <p:ph type="body" idx="1"/>
          </p:nvPr>
        </p:nvSpPr>
        <p:spPr>
          <a:xfrm>
            <a:off x="3548062" y="4482703"/>
            <a:ext cx="17287876" cy="8215313"/>
          </a:xfrm>
          <a:prstGeom prst="rect">
            <a:avLst/>
          </a:prstGeom>
        </p:spPr>
        <p:txBody>
          <a:bodyPr/>
          <a:lstStyle>
            <a:lvl1pPr marL="417094" indent="-417094">
              <a:lnSpc>
                <a:spcPct val="100000"/>
              </a:lnSpc>
              <a:defRPr sz="5200">
                <a:solidFill>
                  <a:srgbClr val="535353"/>
                </a:solidFill>
              </a:defRPr>
            </a:lvl1pPr>
            <a:lvl2pPr marL="798094" indent="-417094">
              <a:lnSpc>
                <a:spcPct val="100000"/>
              </a:lnSpc>
              <a:defRPr sz="5200">
                <a:solidFill>
                  <a:srgbClr val="535353"/>
                </a:solidFill>
              </a:defRPr>
            </a:lvl2pPr>
            <a:lvl3pPr marL="1179094" indent="-417094">
              <a:lnSpc>
                <a:spcPct val="100000"/>
              </a:lnSpc>
              <a:defRPr sz="5200">
                <a:solidFill>
                  <a:srgbClr val="535353"/>
                </a:solidFill>
              </a:defRPr>
            </a:lvl3pPr>
            <a:lvl4pPr marL="1560094" indent="-417094">
              <a:lnSpc>
                <a:spcPct val="100000"/>
              </a:lnSpc>
              <a:defRPr sz="5200">
                <a:solidFill>
                  <a:srgbClr val="535353"/>
                </a:solidFill>
              </a:defRPr>
            </a:lvl4pPr>
            <a:lvl5pPr marL="1941094" indent="-417094">
              <a:lnSpc>
                <a:spcPct val="100000"/>
              </a:lnSpc>
              <a:defRPr sz="52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49" name="Title Text"/>
          <p:cNvSpPr txBox="1"/>
          <p:nvPr>
            <p:ph type="title"/>
          </p:nvPr>
        </p:nvSpPr>
        <p:spPr>
          <a:xfrm>
            <a:off x="3548062" y="357187"/>
            <a:ext cx="17287876" cy="3429001"/>
          </a:xfrm>
          <a:prstGeom prst="rect">
            <a:avLst/>
          </a:prstGeom>
        </p:spPr>
        <p:txBody>
          <a:bodyPr>
            <a:normAutofit fontScale="100000" lnSpcReduction="0"/>
          </a:bodyPr>
          <a:lstStyle/>
          <a:p>
            <a:pPr/>
            <a:r>
              <a:t>Title Text</a:t>
            </a:r>
          </a:p>
        </p:txBody>
      </p:sp>
      <p:sp>
        <p:nvSpPr>
          <p:cNvPr id="50" name="Body Level One…"/>
          <p:cNvSpPr txBox="1"/>
          <p:nvPr>
            <p:ph type="body" idx="1"/>
          </p:nvPr>
        </p:nvSpPr>
        <p:spPr>
          <a:xfrm>
            <a:off x="3548062" y="4482703"/>
            <a:ext cx="17287876" cy="8215313"/>
          </a:xfrm>
          <a:prstGeom prst="rect">
            <a:avLst/>
          </a:prstGeom>
        </p:spPr>
        <p:txBody>
          <a:bodyPr numCol="2" spcCol="864393" anchor="t"/>
          <a:lstStyle>
            <a:lvl1pPr marL="417094" indent="-417094">
              <a:lnSpc>
                <a:spcPct val="100000"/>
              </a:lnSpc>
              <a:defRPr sz="5200">
                <a:solidFill>
                  <a:srgbClr val="535353"/>
                </a:solidFill>
              </a:defRPr>
            </a:lvl1pPr>
            <a:lvl2pPr marL="798094" indent="-417094">
              <a:lnSpc>
                <a:spcPct val="100000"/>
              </a:lnSpc>
              <a:defRPr sz="5200">
                <a:solidFill>
                  <a:srgbClr val="535353"/>
                </a:solidFill>
              </a:defRPr>
            </a:lvl2pPr>
            <a:lvl3pPr marL="1179094" indent="-417094">
              <a:lnSpc>
                <a:spcPct val="100000"/>
              </a:lnSpc>
              <a:defRPr sz="5200">
                <a:solidFill>
                  <a:srgbClr val="535353"/>
                </a:solidFill>
              </a:defRPr>
            </a:lvl3pPr>
            <a:lvl4pPr marL="1560094" indent="-417094">
              <a:lnSpc>
                <a:spcPct val="100000"/>
              </a:lnSpc>
              <a:defRPr sz="5200">
                <a:solidFill>
                  <a:srgbClr val="535353"/>
                </a:solidFill>
              </a:defRPr>
            </a:lvl4pPr>
            <a:lvl5pPr marL="1941094" indent="-417094">
              <a:lnSpc>
                <a:spcPct val="100000"/>
              </a:lnSpc>
              <a:defRPr sz="52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3" name="Slide Number"/>
          <p:cNvSpPr txBox="1"/>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80" name="Title Text"/>
          <p:cNvSpPr txBox="1"/>
          <p:nvPr>
            <p:ph type="title"/>
          </p:nvPr>
        </p:nvSpPr>
        <p:spPr>
          <a:xfrm>
            <a:off x="3548062" y="357187"/>
            <a:ext cx="17287876" cy="3429001"/>
          </a:xfrm>
          <a:prstGeom prst="rect">
            <a:avLst/>
          </a:prstGeom>
        </p:spPr>
        <p:txBody>
          <a:bodyPr>
            <a:normAutofit fontScale="100000" lnSpcReduction="0"/>
          </a:bodyPr>
          <a:lstStyle/>
          <a:p>
            <a:pPr/>
            <a:r>
              <a:t>Title Text</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3548062" y="357187"/>
            <a:ext cx="17287876" cy="1298376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5788025" y="2743200"/>
            <a:ext cx="14630400" cy="9302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r>
              <a:t>Title Text</a:t>
            </a:r>
          </a:p>
        </p:txBody>
      </p:sp>
      <p:sp>
        <p:nvSpPr>
          <p:cNvPr id="4" name="Slide Number"/>
          <p:cNvSpPr txBox="1"/>
          <p:nvPr>
            <p:ph type="sldNum" sz="quarter" idx="2"/>
          </p:nvPr>
        </p:nvSpPr>
        <p:spPr>
          <a:xfrm>
            <a:off x="11952882" y="13038931"/>
            <a:ext cx="460376" cy="498476"/>
          </a:xfrm>
          <a:prstGeom prst="rect">
            <a:avLst/>
          </a:prstGeom>
          <a:ln w="12700">
            <a:miter lim="400000"/>
          </a:ln>
        </p:spPr>
        <p:txBody>
          <a:bodyPr wrap="none" lIns="71437" tIns="71437" rIns="71437" bIns="71437" anchor="b">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Gill Sans Light"/>
          <a:ea typeface="Gill Sans Light"/>
          <a:cs typeface="Gill Sans Light"/>
          <a:sym typeface="Gill Sans Light"/>
        </a:defRPr>
      </a:lvl1pPr>
      <a:lvl2pPr marL="0" marR="0" indent="0" algn="ctr" defTabSz="821531"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Gill Sans Light"/>
          <a:ea typeface="Gill Sans Light"/>
          <a:cs typeface="Gill Sans Light"/>
          <a:sym typeface="Gill Sans Light"/>
        </a:defRPr>
      </a:lvl2pPr>
      <a:lvl3pPr marL="0" marR="0" indent="0" algn="ctr" defTabSz="821531"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Gill Sans Light"/>
          <a:ea typeface="Gill Sans Light"/>
          <a:cs typeface="Gill Sans Light"/>
          <a:sym typeface="Gill Sans Light"/>
        </a:defRPr>
      </a:lvl3pPr>
      <a:lvl4pPr marL="0" marR="0" indent="0" algn="ctr" defTabSz="821531"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Gill Sans Light"/>
          <a:ea typeface="Gill Sans Light"/>
          <a:cs typeface="Gill Sans Light"/>
          <a:sym typeface="Gill Sans Light"/>
        </a:defRPr>
      </a:lvl4pPr>
      <a:lvl5pPr marL="0" marR="0" indent="0" algn="ctr" defTabSz="821531"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Gill Sans Light"/>
          <a:ea typeface="Gill Sans Light"/>
          <a:cs typeface="Gill Sans Light"/>
          <a:sym typeface="Gill Sans Light"/>
        </a:defRPr>
      </a:lvl5pPr>
      <a:lvl6pPr marL="0" marR="0" indent="0" algn="ctr" defTabSz="821531"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Gill Sans Light"/>
          <a:ea typeface="Gill Sans Light"/>
          <a:cs typeface="Gill Sans Light"/>
          <a:sym typeface="Gill Sans Light"/>
        </a:defRPr>
      </a:lvl6pPr>
      <a:lvl7pPr marL="0" marR="0" indent="0" algn="ctr" defTabSz="821531"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Gill Sans Light"/>
          <a:ea typeface="Gill Sans Light"/>
          <a:cs typeface="Gill Sans Light"/>
          <a:sym typeface="Gill Sans Light"/>
        </a:defRPr>
      </a:lvl7pPr>
      <a:lvl8pPr marL="0" marR="0" indent="0" algn="ctr" defTabSz="821531"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Gill Sans Light"/>
          <a:ea typeface="Gill Sans Light"/>
          <a:cs typeface="Gill Sans Light"/>
          <a:sym typeface="Gill Sans Light"/>
        </a:defRPr>
      </a:lvl8pPr>
      <a:lvl9pPr marL="0" marR="0" indent="0" algn="ctr" defTabSz="821531"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Gill Sans Light"/>
          <a:ea typeface="Gill Sans Light"/>
          <a:cs typeface="Gill Sans Light"/>
          <a:sym typeface="Gill Sans Light"/>
        </a:defRPr>
      </a:lvl9pPr>
    </p:titleStyle>
    <p:bodyStyle>
      <a:lvl1pPr marL="424069" marR="0" indent="-424069" algn="l" defTabSz="821531" rtl="0" latinLnBrk="0">
        <a:lnSpc>
          <a:spcPct val="120000"/>
        </a:lnSpc>
        <a:spcBef>
          <a:spcPts val="5300"/>
        </a:spcBef>
        <a:spcAft>
          <a:spcPts val="0"/>
        </a:spcAft>
        <a:buClr>
          <a:srgbClr val="535353"/>
        </a:buClr>
        <a:buSzPct val="82000"/>
        <a:buFontTx/>
        <a:buChar char="•"/>
        <a:tabLst/>
        <a:defRPr b="0" baseline="0" cap="none" i="0" spc="0" strike="noStrike" sz="6400" u="none">
          <a:solidFill>
            <a:srgbClr val="525252"/>
          </a:solidFill>
          <a:uFillTx/>
          <a:latin typeface="Gill Sans Light"/>
          <a:ea typeface="Gill Sans Light"/>
          <a:cs typeface="Gill Sans Light"/>
          <a:sym typeface="Gill Sans Light"/>
        </a:defRPr>
      </a:lvl1pPr>
      <a:lvl2pPr marL="805069" marR="0" indent="-424069" algn="l" defTabSz="821531" rtl="0" latinLnBrk="0">
        <a:lnSpc>
          <a:spcPct val="120000"/>
        </a:lnSpc>
        <a:spcBef>
          <a:spcPts val="5300"/>
        </a:spcBef>
        <a:spcAft>
          <a:spcPts val="0"/>
        </a:spcAft>
        <a:buClr>
          <a:srgbClr val="535353"/>
        </a:buClr>
        <a:buSzPct val="82000"/>
        <a:buFontTx/>
        <a:buChar char="•"/>
        <a:tabLst/>
        <a:defRPr b="0" baseline="0" cap="none" i="0" spc="0" strike="noStrike" sz="6400" u="none">
          <a:solidFill>
            <a:srgbClr val="525252"/>
          </a:solidFill>
          <a:uFillTx/>
          <a:latin typeface="Gill Sans Light"/>
          <a:ea typeface="Gill Sans Light"/>
          <a:cs typeface="Gill Sans Light"/>
          <a:sym typeface="Gill Sans Light"/>
        </a:defRPr>
      </a:lvl2pPr>
      <a:lvl3pPr marL="1186069" marR="0" indent="-424069" algn="l" defTabSz="821531" rtl="0" latinLnBrk="0">
        <a:lnSpc>
          <a:spcPct val="120000"/>
        </a:lnSpc>
        <a:spcBef>
          <a:spcPts val="5300"/>
        </a:spcBef>
        <a:spcAft>
          <a:spcPts val="0"/>
        </a:spcAft>
        <a:buClr>
          <a:srgbClr val="535353"/>
        </a:buClr>
        <a:buSzPct val="82000"/>
        <a:buFontTx/>
        <a:buChar char="•"/>
        <a:tabLst/>
        <a:defRPr b="0" baseline="0" cap="none" i="0" spc="0" strike="noStrike" sz="6400" u="none">
          <a:solidFill>
            <a:srgbClr val="525252"/>
          </a:solidFill>
          <a:uFillTx/>
          <a:latin typeface="Gill Sans Light"/>
          <a:ea typeface="Gill Sans Light"/>
          <a:cs typeface="Gill Sans Light"/>
          <a:sym typeface="Gill Sans Light"/>
        </a:defRPr>
      </a:lvl3pPr>
      <a:lvl4pPr marL="1567069" marR="0" indent="-424069" algn="l" defTabSz="821531" rtl="0" latinLnBrk="0">
        <a:lnSpc>
          <a:spcPct val="120000"/>
        </a:lnSpc>
        <a:spcBef>
          <a:spcPts val="5300"/>
        </a:spcBef>
        <a:spcAft>
          <a:spcPts val="0"/>
        </a:spcAft>
        <a:buClr>
          <a:srgbClr val="535353"/>
        </a:buClr>
        <a:buSzPct val="82000"/>
        <a:buFontTx/>
        <a:buChar char="•"/>
        <a:tabLst/>
        <a:defRPr b="0" baseline="0" cap="none" i="0" spc="0" strike="noStrike" sz="6400" u="none">
          <a:solidFill>
            <a:srgbClr val="525252"/>
          </a:solidFill>
          <a:uFillTx/>
          <a:latin typeface="Gill Sans Light"/>
          <a:ea typeface="Gill Sans Light"/>
          <a:cs typeface="Gill Sans Light"/>
          <a:sym typeface="Gill Sans Light"/>
        </a:defRPr>
      </a:lvl4pPr>
      <a:lvl5pPr marL="1948069" marR="0" indent="-424069" algn="l" defTabSz="821531" rtl="0" latinLnBrk="0">
        <a:lnSpc>
          <a:spcPct val="120000"/>
        </a:lnSpc>
        <a:spcBef>
          <a:spcPts val="5300"/>
        </a:spcBef>
        <a:spcAft>
          <a:spcPts val="0"/>
        </a:spcAft>
        <a:buClr>
          <a:srgbClr val="535353"/>
        </a:buClr>
        <a:buSzPct val="82000"/>
        <a:buFontTx/>
        <a:buChar char="•"/>
        <a:tabLst/>
        <a:defRPr b="0" baseline="0" cap="none" i="0" spc="0" strike="noStrike" sz="6400" u="none">
          <a:solidFill>
            <a:srgbClr val="525252"/>
          </a:solidFill>
          <a:uFillTx/>
          <a:latin typeface="Gill Sans Light"/>
          <a:ea typeface="Gill Sans Light"/>
          <a:cs typeface="Gill Sans Light"/>
          <a:sym typeface="Gill Sans Light"/>
        </a:defRPr>
      </a:lvl5pPr>
      <a:lvl6pPr marL="2329069" marR="0" indent="-424069" algn="l" defTabSz="821531" rtl="0" latinLnBrk="0">
        <a:lnSpc>
          <a:spcPct val="120000"/>
        </a:lnSpc>
        <a:spcBef>
          <a:spcPts val="5300"/>
        </a:spcBef>
        <a:spcAft>
          <a:spcPts val="0"/>
        </a:spcAft>
        <a:buClr>
          <a:srgbClr val="535353"/>
        </a:buClr>
        <a:buSzPct val="82000"/>
        <a:buFontTx/>
        <a:buChar char="•"/>
        <a:tabLst/>
        <a:defRPr b="0" baseline="0" cap="none" i="0" spc="0" strike="noStrike" sz="6400" u="none">
          <a:solidFill>
            <a:srgbClr val="525252"/>
          </a:solidFill>
          <a:uFillTx/>
          <a:latin typeface="Gill Sans Light"/>
          <a:ea typeface="Gill Sans Light"/>
          <a:cs typeface="Gill Sans Light"/>
          <a:sym typeface="Gill Sans Light"/>
        </a:defRPr>
      </a:lvl6pPr>
      <a:lvl7pPr marL="2710069" marR="0" indent="-424069" algn="l" defTabSz="821531" rtl="0" latinLnBrk="0">
        <a:lnSpc>
          <a:spcPct val="120000"/>
        </a:lnSpc>
        <a:spcBef>
          <a:spcPts val="5300"/>
        </a:spcBef>
        <a:spcAft>
          <a:spcPts val="0"/>
        </a:spcAft>
        <a:buClr>
          <a:srgbClr val="535353"/>
        </a:buClr>
        <a:buSzPct val="82000"/>
        <a:buFontTx/>
        <a:buChar char="•"/>
        <a:tabLst/>
        <a:defRPr b="0" baseline="0" cap="none" i="0" spc="0" strike="noStrike" sz="6400" u="none">
          <a:solidFill>
            <a:srgbClr val="525252"/>
          </a:solidFill>
          <a:uFillTx/>
          <a:latin typeface="Gill Sans Light"/>
          <a:ea typeface="Gill Sans Light"/>
          <a:cs typeface="Gill Sans Light"/>
          <a:sym typeface="Gill Sans Light"/>
        </a:defRPr>
      </a:lvl7pPr>
      <a:lvl8pPr marL="3091069" marR="0" indent="-424069" algn="l" defTabSz="821531" rtl="0" latinLnBrk="0">
        <a:lnSpc>
          <a:spcPct val="120000"/>
        </a:lnSpc>
        <a:spcBef>
          <a:spcPts val="5300"/>
        </a:spcBef>
        <a:spcAft>
          <a:spcPts val="0"/>
        </a:spcAft>
        <a:buClr>
          <a:srgbClr val="535353"/>
        </a:buClr>
        <a:buSzPct val="82000"/>
        <a:buFontTx/>
        <a:buChar char="•"/>
        <a:tabLst/>
        <a:defRPr b="0" baseline="0" cap="none" i="0" spc="0" strike="noStrike" sz="6400" u="none">
          <a:solidFill>
            <a:srgbClr val="525252"/>
          </a:solidFill>
          <a:uFillTx/>
          <a:latin typeface="Gill Sans Light"/>
          <a:ea typeface="Gill Sans Light"/>
          <a:cs typeface="Gill Sans Light"/>
          <a:sym typeface="Gill Sans Light"/>
        </a:defRPr>
      </a:lvl8pPr>
      <a:lvl9pPr marL="3472069" marR="0" indent="-424069" algn="l" defTabSz="821531" rtl="0" latinLnBrk="0">
        <a:lnSpc>
          <a:spcPct val="120000"/>
        </a:lnSpc>
        <a:spcBef>
          <a:spcPts val="5300"/>
        </a:spcBef>
        <a:spcAft>
          <a:spcPts val="0"/>
        </a:spcAft>
        <a:buClr>
          <a:srgbClr val="535353"/>
        </a:buClr>
        <a:buSzPct val="82000"/>
        <a:buFontTx/>
        <a:buChar char="•"/>
        <a:tabLst/>
        <a:defRPr b="0" baseline="0" cap="none" i="0" spc="0" strike="noStrike" sz="6400" u="none">
          <a:solidFill>
            <a:srgbClr val="525252"/>
          </a:solidFill>
          <a:uFillTx/>
          <a:latin typeface="Gill Sans Light"/>
          <a:ea typeface="Gill Sans Light"/>
          <a:cs typeface="Gill Sans Light"/>
          <a:sym typeface="Gill Sans Light"/>
        </a:defRPr>
      </a:lvl9pPr>
    </p:bodyStyle>
    <p:otherStyle>
      <a:lvl1pPr marL="0" marR="0" indent="0" algn="ctr" defTabSz="821531"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1pPr>
      <a:lvl2pPr marL="0" marR="0" indent="0" algn="ctr" defTabSz="821531"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2pPr>
      <a:lvl3pPr marL="0" marR="0" indent="0" algn="ctr" defTabSz="821531"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3pPr>
      <a:lvl4pPr marL="0" marR="0" indent="0" algn="ctr" defTabSz="821531"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4pPr>
      <a:lvl5pPr marL="0" marR="0" indent="0" algn="ctr" defTabSz="821531"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5pPr>
      <a:lvl6pPr marL="0" marR="0" indent="0" algn="ctr" defTabSz="821531"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6pPr>
      <a:lvl7pPr marL="0" marR="0" indent="0" algn="ctr" defTabSz="821531"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7pPr>
      <a:lvl8pPr marL="0" marR="0" indent="0" algn="ctr" defTabSz="821531"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8pPr>
      <a:lvl9pPr marL="0" marR="0" indent="0" algn="ctr" defTabSz="821531"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6.jpeg"/><Relationship Id="rId4" Type="http://schemas.openxmlformats.org/officeDocument/2006/relationships/image" Target="../media/image7.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6.jpeg"/><Relationship Id="rId4" Type="http://schemas.openxmlformats.org/officeDocument/2006/relationships/image" Target="../media/image1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6.jpeg"/><Relationship Id="rId4" Type="http://schemas.openxmlformats.org/officeDocument/2006/relationships/image" Target="../media/image1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6.jpeg"/><Relationship Id="rId4" Type="http://schemas.openxmlformats.org/officeDocument/2006/relationships/image" Target="../media/image1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6.jpeg"/><Relationship Id="rId4" Type="http://schemas.openxmlformats.org/officeDocument/2006/relationships/image" Target="../media/image8.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6.jpeg"/><Relationship Id="rId4" Type="http://schemas.openxmlformats.org/officeDocument/2006/relationships/image" Target="../media/image7.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1.tif"/><Relationship Id="rId4" Type="http://schemas.openxmlformats.org/officeDocument/2006/relationships/image" Target="../media/image6.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6.jpeg"/><Relationship Id="rId4" Type="http://schemas.openxmlformats.org/officeDocument/2006/relationships/image" Target="../media/image9.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6.jpeg"/><Relationship Id="rId4" Type="http://schemas.openxmlformats.org/officeDocument/2006/relationships/image" Target="../media/image9.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6.jpeg"/><Relationship Id="rId4" Type="http://schemas.openxmlformats.org/officeDocument/2006/relationships/image" Target="../media/image10.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The history of money"/>
          <p:cNvSpPr txBox="1"/>
          <p:nvPr>
            <p:ph type="title"/>
          </p:nvPr>
        </p:nvSpPr>
        <p:spPr>
          <a:xfrm>
            <a:off x="910448" y="3194103"/>
            <a:ext cx="16402053" cy="3524252"/>
          </a:xfrm>
          <a:prstGeom prst="rect">
            <a:avLst/>
          </a:prstGeom>
        </p:spPr>
        <p:txBody>
          <a:bodyPr/>
          <a:lstStyle>
            <a:lvl1pPr defTabSz="986730">
              <a:defRPr spc="-556" sz="11000"/>
            </a:lvl1pPr>
          </a:lstStyle>
          <a:p>
            <a:pPr/>
            <a:r>
              <a:t>Cryptocurrencies</a:t>
            </a:r>
          </a:p>
        </p:txBody>
      </p:sp>
      <p:pic>
        <p:nvPicPr>
          <p:cNvPr id="216" name="WFE Logo.jpg" descr="WFE Logo.jpg"/>
          <p:cNvPicPr>
            <a:picLocks noChangeAspect="1"/>
          </p:cNvPicPr>
          <p:nvPr/>
        </p:nvPicPr>
        <p:blipFill>
          <a:blip r:embed="rId3">
            <a:extLst/>
          </a:blip>
          <a:stretch>
            <a:fillRect/>
          </a:stretch>
        </p:blipFill>
        <p:spPr>
          <a:xfrm>
            <a:off x="775707" y="781588"/>
            <a:ext cx="3732120" cy="1541457"/>
          </a:xfrm>
          <a:prstGeom prst="rect">
            <a:avLst/>
          </a:prstGeom>
          <a:ln w="12700">
            <a:miter lim="400000"/>
          </a:ln>
          <a:effectLst>
            <a:outerShdw sx="100000" sy="100000" kx="0" ky="0" algn="b" rotWithShape="0" blurRad="177800" dist="88900" dir="5400000">
              <a:srgbClr val="000000">
                <a:alpha val="70000"/>
              </a:srgbClr>
            </a:outerShdw>
          </a:effectLst>
        </p:spPr>
      </p:pic>
      <p:pic>
        <p:nvPicPr>
          <p:cNvPr id="217" name="bitcoin-cryptocurrency-digital-ethereum-dollar-gold-investment-getty.jpeg" descr="bitcoin-cryptocurrency-digital-ethereum-dollar-gold-investment-getty.jpeg"/>
          <p:cNvPicPr>
            <a:picLocks noChangeAspect="1"/>
          </p:cNvPicPr>
          <p:nvPr/>
        </p:nvPicPr>
        <p:blipFill>
          <a:blip r:embed="rId4">
            <a:extLst/>
          </a:blip>
          <a:stretch>
            <a:fillRect/>
          </a:stretch>
        </p:blipFill>
        <p:spPr>
          <a:xfrm>
            <a:off x="15876598" y="7362809"/>
            <a:ext cx="6557946" cy="4379186"/>
          </a:xfrm>
          <a:prstGeom prst="rect">
            <a:avLst/>
          </a:prstGeom>
          <a:ln w="12700">
            <a:miter lim="400000"/>
          </a:ln>
          <a:effectLst>
            <a:outerShdw sx="100000" sy="100000" kx="0" ky="0" algn="b" rotWithShape="0" blurRad="355600" dist="177800" dir="16200000">
              <a:srgbClr val="000000">
                <a:alpha val="70000"/>
              </a:srgbClr>
            </a:outerShdw>
          </a:effectLst>
        </p:spPr>
      </p:pic>
      <p:sp>
        <p:nvSpPr>
          <p:cNvPr id="218" name="“Everything you don’t understand about money,…"/>
          <p:cNvSpPr txBox="1"/>
          <p:nvPr/>
        </p:nvSpPr>
        <p:spPr>
          <a:xfrm>
            <a:off x="891001" y="7314888"/>
            <a:ext cx="13246336" cy="1895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defTabSz="457200">
              <a:defRPr i="1" sz="3800">
                <a:solidFill>
                  <a:srgbClr val="333333"/>
                </a:solidFill>
                <a:latin typeface="+mj-lt"/>
                <a:ea typeface="+mj-ea"/>
                <a:cs typeface="+mj-cs"/>
                <a:sym typeface="Helvetica"/>
              </a:defRPr>
            </a:pPr>
            <a:r>
              <a:t>“Everything you don’t understand about money, </a:t>
            </a:r>
          </a:p>
          <a:p>
            <a:pPr algn="l" defTabSz="457200">
              <a:defRPr i="1" sz="3800">
                <a:solidFill>
                  <a:srgbClr val="333333"/>
                </a:solidFill>
                <a:latin typeface="+mj-lt"/>
                <a:ea typeface="+mj-ea"/>
                <a:cs typeface="+mj-cs"/>
                <a:sym typeface="Helvetica"/>
              </a:defRPr>
            </a:pPr>
            <a:r>
              <a:t>combined with everything you don’t know about computers.”  </a:t>
            </a:r>
          </a:p>
          <a:p>
            <a:pPr algn="l" defTabSz="457200">
              <a:defRPr i="1" sz="3800">
                <a:solidFill>
                  <a:srgbClr val="333333"/>
                </a:solidFill>
                <a:latin typeface="+mj-lt"/>
                <a:ea typeface="+mj-ea"/>
                <a:cs typeface="+mj-cs"/>
                <a:sym typeface="Helvetica"/>
              </a:defRPr>
            </a:pPr>
            <a:r>
              <a:t>John Oliver H.B.O.</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First Coins - about 2,500 years ago"/>
          <p:cNvSpPr txBox="1"/>
          <p:nvPr/>
        </p:nvSpPr>
        <p:spPr>
          <a:xfrm>
            <a:off x="8080505" y="795078"/>
            <a:ext cx="8222990" cy="1514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9000">
                <a:solidFill>
                  <a:srgbClr val="FF6A00"/>
                </a:solidFill>
                <a:latin typeface="+mj-lt"/>
                <a:ea typeface="+mj-ea"/>
                <a:cs typeface="+mj-cs"/>
                <a:sym typeface="Helvetica"/>
              </a:defRPr>
            </a:lvl1pPr>
          </a:lstStyle>
          <a:p>
            <a:pPr/>
            <a:r>
              <a:t>Still want to try?</a:t>
            </a:r>
          </a:p>
        </p:txBody>
      </p:sp>
      <p:pic>
        <p:nvPicPr>
          <p:cNvPr id="306" name="WFE Logo.jpg" descr="WFE Logo.jpg"/>
          <p:cNvPicPr>
            <a:picLocks noChangeAspect="1"/>
          </p:cNvPicPr>
          <p:nvPr/>
        </p:nvPicPr>
        <p:blipFill>
          <a:blip r:embed="rId3">
            <a:extLst/>
          </a:blip>
          <a:stretch>
            <a:fillRect/>
          </a:stretch>
        </p:blipFill>
        <p:spPr>
          <a:xfrm>
            <a:off x="775707" y="781588"/>
            <a:ext cx="3732120" cy="1541457"/>
          </a:xfrm>
          <a:prstGeom prst="rect">
            <a:avLst/>
          </a:prstGeom>
          <a:ln w="12700">
            <a:miter lim="400000"/>
          </a:ln>
          <a:effectLst>
            <a:outerShdw sx="100000" sy="100000" kx="0" ky="0" algn="b" rotWithShape="0" blurRad="177800" dist="88900" dir="5400000">
              <a:srgbClr val="000000">
                <a:alpha val="70000"/>
              </a:srgbClr>
            </a:outerShdw>
          </a:effectLst>
        </p:spPr>
      </p:pic>
      <p:pic>
        <p:nvPicPr>
          <p:cNvPr id="307" name="pexels-alesia-kozik-6771899.jpeg" descr="pexels-alesia-kozik-6771899.jpeg"/>
          <p:cNvPicPr>
            <a:picLocks noChangeAspect="1"/>
          </p:cNvPicPr>
          <p:nvPr/>
        </p:nvPicPr>
        <p:blipFill>
          <a:blip r:embed="rId4">
            <a:extLst/>
          </a:blip>
          <a:stretch>
            <a:fillRect/>
          </a:stretch>
        </p:blipFill>
        <p:spPr>
          <a:xfrm>
            <a:off x="13306423" y="3602939"/>
            <a:ext cx="9763962" cy="6510122"/>
          </a:xfrm>
          <a:prstGeom prst="rect">
            <a:avLst/>
          </a:prstGeom>
          <a:ln w="12700">
            <a:miter lim="400000"/>
          </a:ln>
          <a:effectLst>
            <a:outerShdw sx="100000" sy="100000" kx="0" ky="0" algn="b" rotWithShape="0" blurRad="355600" dist="177800" dir="16200000">
              <a:srgbClr val="000000">
                <a:alpha val="70000"/>
              </a:srgbClr>
            </a:outerShdw>
          </a:effectLst>
        </p:spPr>
      </p:pic>
      <p:sp>
        <p:nvSpPr>
          <p:cNvPr id="308" name="Barter - about 11,000 years ago"/>
          <p:cNvSpPr txBox="1"/>
          <p:nvPr/>
        </p:nvSpPr>
        <p:spPr>
          <a:xfrm>
            <a:off x="1267001" y="2575792"/>
            <a:ext cx="11213134" cy="2886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defRPr sz="6000">
                <a:solidFill>
                  <a:srgbClr val="FF6A00"/>
                </a:solidFill>
                <a:latin typeface="+mj-lt"/>
                <a:ea typeface="+mj-ea"/>
                <a:cs typeface="+mj-cs"/>
                <a:sym typeface="Helvetica"/>
              </a:defRPr>
            </a:pPr>
            <a:r>
              <a:t>The Financial Conduct Authority </a:t>
            </a:r>
          </a:p>
          <a:p>
            <a:pPr algn="l">
              <a:defRPr sz="6000">
                <a:solidFill>
                  <a:srgbClr val="FF6A00"/>
                </a:solidFill>
                <a:latin typeface="+mj-lt"/>
                <a:ea typeface="+mj-ea"/>
                <a:cs typeface="+mj-cs"/>
                <a:sym typeface="Helvetica"/>
              </a:defRPr>
            </a:pPr>
            <a:r>
              <a:t>has banned UK based exchange</a:t>
            </a:r>
          </a:p>
          <a:p>
            <a:pPr algn="l">
              <a:defRPr sz="6000">
                <a:solidFill>
                  <a:srgbClr val="FF6A00"/>
                </a:solidFill>
                <a:latin typeface="+mj-lt"/>
                <a:ea typeface="+mj-ea"/>
                <a:cs typeface="+mj-cs"/>
                <a:sym typeface="Helvetica"/>
              </a:defRPr>
            </a:pPr>
            <a:r>
              <a:t>from trading crypto.</a:t>
            </a:r>
          </a:p>
        </p:txBody>
      </p:sp>
      <p:sp>
        <p:nvSpPr>
          <p:cNvPr id="309" name="Barter - about 11,000 years ago"/>
          <p:cNvSpPr txBox="1"/>
          <p:nvPr/>
        </p:nvSpPr>
        <p:spPr>
          <a:xfrm>
            <a:off x="1403455" y="5728106"/>
            <a:ext cx="10192917"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000">
                <a:solidFill>
                  <a:srgbClr val="FF6A00"/>
                </a:solidFill>
                <a:latin typeface="+mj-lt"/>
                <a:ea typeface="+mj-ea"/>
                <a:cs typeface="+mj-cs"/>
                <a:sym typeface="Helvetica"/>
              </a:defRPr>
            </a:lvl1pPr>
          </a:lstStyle>
          <a:p>
            <a:pPr/>
            <a:r>
              <a:t>Research, research, research</a:t>
            </a:r>
          </a:p>
        </p:txBody>
      </p:sp>
      <p:sp>
        <p:nvSpPr>
          <p:cNvPr id="310" name="Barter - about 11,000 years ago"/>
          <p:cNvSpPr txBox="1"/>
          <p:nvPr/>
        </p:nvSpPr>
        <p:spPr>
          <a:xfrm>
            <a:off x="1444941" y="10190443"/>
            <a:ext cx="10109945" cy="1971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defRPr sz="6000">
                <a:solidFill>
                  <a:srgbClr val="FF6A00"/>
                </a:solidFill>
                <a:latin typeface="+mj-lt"/>
                <a:ea typeface="+mj-ea"/>
                <a:cs typeface="+mj-cs"/>
                <a:sym typeface="Helvetica"/>
              </a:defRPr>
            </a:pPr>
            <a:r>
              <a:t>Know what you are prepared </a:t>
            </a:r>
          </a:p>
          <a:p>
            <a:pPr algn="l">
              <a:defRPr sz="6000">
                <a:solidFill>
                  <a:srgbClr val="FF6A00"/>
                </a:solidFill>
                <a:latin typeface="+mj-lt"/>
                <a:ea typeface="+mj-ea"/>
                <a:cs typeface="+mj-cs"/>
                <a:sym typeface="Helvetica"/>
              </a:defRPr>
            </a:pPr>
            <a:r>
              <a:t>to lose - virtual money</a:t>
            </a:r>
          </a:p>
        </p:txBody>
      </p:sp>
      <p:sp>
        <p:nvSpPr>
          <p:cNvPr id="311" name="Barter - about 11,000 years ago"/>
          <p:cNvSpPr txBox="1"/>
          <p:nvPr/>
        </p:nvSpPr>
        <p:spPr>
          <a:xfrm>
            <a:off x="1404479" y="8994862"/>
            <a:ext cx="5491064"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000">
                <a:solidFill>
                  <a:srgbClr val="FF6A00"/>
                </a:solidFill>
                <a:latin typeface="+mj-lt"/>
                <a:ea typeface="+mj-ea"/>
                <a:cs typeface="+mj-cs"/>
                <a:sym typeface="Helvetica"/>
              </a:defRPr>
            </a:lvl1pPr>
          </a:lstStyle>
          <a:p>
            <a:pPr/>
            <a:r>
              <a:t>Form a strategy</a:t>
            </a:r>
          </a:p>
        </p:txBody>
      </p:sp>
      <p:sp>
        <p:nvSpPr>
          <p:cNvPr id="312" name="Barter - about 11,000 years ago"/>
          <p:cNvSpPr txBox="1"/>
          <p:nvPr/>
        </p:nvSpPr>
        <p:spPr>
          <a:xfrm>
            <a:off x="1330743" y="12261619"/>
            <a:ext cx="18835738"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000">
                <a:solidFill>
                  <a:srgbClr val="FF6A00"/>
                </a:solidFill>
                <a:latin typeface="+mj-lt"/>
                <a:ea typeface="+mj-ea"/>
                <a:cs typeface="+mj-cs"/>
                <a:sym typeface="Helvetica"/>
              </a:defRPr>
            </a:lvl1pPr>
          </a:lstStyle>
          <a:p>
            <a:pPr/>
            <a:r>
              <a:t>Practice and build up skills, knowledge and experience </a:t>
            </a:r>
          </a:p>
        </p:txBody>
      </p:sp>
      <p:sp>
        <p:nvSpPr>
          <p:cNvPr id="313" name="Barter - about 11,000 years ago"/>
          <p:cNvSpPr txBox="1"/>
          <p:nvPr/>
        </p:nvSpPr>
        <p:spPr>
          <a:xfrm>
            <a:off x="1444941" y="7051620"/>
            <a:ext cx="10787113" cy="1971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defRPr sz="6000">
                <a:solidFill>
                  <a:srgbClr val="FF6A00"/>
                </a:solidFill>
                <a:latin typeface="+mj-lt"/>
                <a:ea typeface="+mj-ea"/>
                <a:cs typeface="+mj-cs"/>
                <a:sym typeface="Helvetica"/>
              </a:defRPr>
            </a:pPr>
            <a:r>
              <a:t>Open a dummy trading account</a:t>
            </a:r>
          </a:p>
          <a:p>
            <a:pPr algn="l">
              <a:defRPr sz="6000">
                <a:solidFill>
                  <a:srgbClr val="FF6A00"/>
                </a:solidFill>
                <a:latin typeface="+mj-lt"/>
                <a:ea typeface="+mj-ea"/>
                <a:cs typeface="+mj-cs"/>
                <a:sym typeface="Helvetica"/>
              </a:defRPr>
            </a:pPr>
            <a:r>
              <a:t>e.g. eToro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08"/>
                                        </p:tgtEl>
                                        <p:attrNameLst>
                                          <p:attrName>style.visibility</p:attrName>
                                        </p:attrNameLst>
                                      </p:cBhvr>
                                      <p:to>
                                        <p:strVal val="visible"/>
                                      </p:to>
                                    </p:set>
                                    <p:animEffect filter="fade" transition="in">
                                      <p:cBhvr>
                                        <p:cTn id="7" dur="10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09"/>
                                        </p:tgtEl>
                                        <p:attrNameLst>
                                          <p:attrName>style.visibility</p:attrName>
                                        </p:attrNameLst>
                                      </p:cBhvr>
                                      <p:to>
                                        <p:strVal val="visible"/>
                                      </p:to>
                                    </p:set>
                                    <p:animEffect filter="fade" transition="in">
                                      <p:cBhvr>
                                        <p:cTn id="12" dur="1000"/>
                                        <p:tgtEl>
                                          <p:spTgt spid="30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313"/>
                                        </p:tgtEl>
                                        <p:attrNameLst>
                                          <p:attrName>style.visibility</p:attrName>
                                        </p:attrNameLst>
                                      </p:cBhvr>
                                      <p:to>
                                        <p:strVal val="visible"/>
                                      </p:to>
                                    </p:set>
                                    <p:animEffect filter="fade" transition="in">
                                      <p:cBhvr>
                                        <p:cTn id="17" dur="1000"/>
                                        <p:tgtEl>
                                          <p:spTgt spid="31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311"/>
                                        </p:tgtEl>
                                        <p:attrNameLst>
                                          <p:attrName>style.visibility</p:attrName>
                                        </p:attrNameLst>
                                      </p:cBhvr>
                                      <p:to>
                                        <p:strVal val="visible"/>
                                      </p:to>
                                    </p:set>
                                    <p:animEffect filter="fade" transition="in">
                                      <p:cBhvr>
                                        <p:cTn id="22" dur="1000"/>
                                        <p:tgtEl>
                                          <p:spTgt spid="311"/>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310"/>
                                        </p:tgtEl>
                                        <p:attrNameLst>
                                          <p:attrName>style.visibility</p:attrName>
                                        </p:attrNameLst>
                                      </p:cBhvr>
                                      <p:to>
                                        <p:strVal val="visible"/>
                                      </p:to>
                                    </p:set>
                                    <p:animEffect filter="fade" transition="in">
                                      <p:cBhvr>
                                        <p:cTn id="27" dur="1000"/>
                                        <p:tgtEl>
                                          <p:spTgt spid="310"/>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312"/>
                                        </p:tgtEl>
                                        <p:attrNameLst>
                                          <p:attrName>style.visibility</p:attrName>
                                        </p:attrNameLst>
                                      </p:cBhvr>
                                      <p:to>
                                        <p:strVal val="visible"/>
                                      </p:to>
                                    </p:set>
                                    <p:animEffect filter="fade" transition="in">
                                      <p:cBhvr>
                                        <p:cTn id="32" dur="10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1" grpId="4"/>
      <p:bldP build="whole" bldLvl="1" animBg="1" rev="0" advAuto="0" spid="312" grpId="6"/>
      <p:bldP build="whole" bldLvl="1" animBg="1" rev="0" advAuto="0" spid="308" grpId="1"/>
      <p:bldP build="whole" bldLvl="1" animBg="1" rev="0" advAuto="0" spid="313" grpId="3"/>
      <p:bldP build="whole" bldLvl="1" animBg="1" rev="0" advAuto="0" spid="310" grpId="5"/>
      <p:bldP build="whole" bldLvl="1" animBg="1" rev="0" advAuto="0" spid="309"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First Coins - about 2,500 years ago"/>
          <p:cNvSpPr txBox="1"/>
          <p:nvPr/>
        </p:nvSpPr>
        <p:spPr>
          <a:xfrm>
            <a:off x="8937755" y="795078"/>
            <a:ext cx="6508490" cy="1514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9000">
                <a:solidFill>
                  <a:srgbClr val="FF6A00"/>
                </a:solidFill>
                <a:latin typeface="+mj-lt"/>
                <a:ea typeface="+mj-ea"/>
                <a:cs typeface="+mj-cs"/>
                <a:sym typeface="Helvetica"/>
              </a:defRPr>
            </a:lvl1pPr>
          </a:lstStyle>
          <a:p>
            <a:pPr/>
            <a:r>
              <a:t>Only then….</a:t>
            </a:r>
          </a:p>
        </p:txBody>
      </p:sp>
      <p:pic>
        <p:nvPicPr>
          <p:cNvPr id="318" name="WFE Logo.jpg" descr="WFE Logo.jpg"/>
          <p:cNvPicPr>
            <a:picLocks noChangeAspect="1"/>
          </p:cNvPicPr>
          <p:nvPr/>
        </p:nvPicPr>
        <p:blipFill>
          <a:blip r:embed="rId3">
            <a:extLst/>
          </a:blip>
          <a:stretch>
            <a:fillRect/>
          </a:stretch>
        </p:blipFill>
        <p:spPr>
          <a:xfrm>
            <a:off x="775707" y="781588"/>
            <a:ext cx="3732120" cy="1541457"/>
          </a:xfrm>
          <a:prstGeom prst="rect">
            <a:avLst/>
          </a:prstGeom>
          <a:ln w="12700">
            <a:miter lim="400000"/>
          </a:ln>
          <a:effectLst>
            <a:outerShdw sx="100000" sy="100000" kx="0" ky="0" algn="b" rotWithShape="0" blurRad="177800" dist="88900" dir="5400000">
              <a:srgbClr val="000000">
                <a:alpha val="70000"/>
              </a:srgbClr>
            </a:outerShdw>
          </a:effectLst>
        </p:spPr>
      </p:pic>
      <p:pic>
        <p:nvPicPr>
          <p:cNvPr id="319" name="pexels-alesia-kozik-6771899.jpeg" descr="pexels-alesia-kozik-6771899.jpeg"/>
          <p:cNvPicPr>
            <a:picLocks noChangeAspect="1"/>
          </p:cNvPicPr>
          <p:nvPr/>
        </p:nvPicPr>
        <p:blipFill>
          <a:blip r:embed="rId4">
            <a:extLst/>
          </a:blip>
          <a:stretch>
            <a:fillRect/>
          </a:stretch>
        </p:blipFill>
        <p:spPr>
          <a:xfrm>
            <a:off x="13784888" y="3602939"/>
            <a:ext cx="9763963" cy="6510122"/>
          </a:xfrm>
          <a:prstGeom prst="rect">
            <a:avLst/>
          </a:prstGeom>
          <a:ln w="12700">
            <a:miter lim="400000"/>
          </a:ln>
          <a:effectLst>
            <a:outerShdw sx="100000" sy="100000" kx="0" ky="0" algn="b" rotWithShape="0" blurRad="355600" dist="177800" dir="16200000">
              <a:srgbClr val="000000">
                <a:alpha val="70000"/>
              </a:srgbClr>
            </a:outerShdw>
          </a:effectLst>
        </p:spPr>
      </p:pic>
      <p:sp>
        <p:nvSpPr>
          <p:cNvPr id="320" name="Barter - about 11,000 years ago"/>
          <p:cNvSpPr txBox="1"/>
          <p:nvPr/>
        </p:nvSpPr>
        <p:spPr>
          <a:xfrm>
            <a:off x="1320164" y="3113455"/>
            <a:ext cx="8372004"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000">
                <a:solidFill>
                  <a:srgbClr val="FF6A00"/>
                </a:solidFill>
                <a:latin typeface="+mj-lt"/>
                <a:ea typeface="+mj-ea"/>
                <a:cs typeface="+mj-cs"/>
                <a:sym typeface="Helvetica"/>
              </a:defRPr>
            </a:lvl1pPr>
          </a:lstStyle>
          <a:p>
            <a:pPr/>
            <a:r>
              <a:t>Think about your market</a:t>
            </a:r>
          </a:p>
        </p:txBody>
      </p:sp>
      <p:sp>
        <p:nvSpPr>
          <p:cNvPr id="321" name="Barter - about 11,000 years ago"/>
          <p:cNvSpPr txBox="1"/>
          <p:nvPr/>
        </p:nvSpPr>
        <p:spPr>
          <a:xfrm>
            <a:off x="1294667" y="4483594"/>
            <a:ext cx="10067901" cy="1971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defRPr sz="6000">
                <a:solidFill>
                  <a:srgbClr val="FF6A00"/>
                </a:solidFill>
                <a:latin typeface="+mj-lt"/>
                <a:ea typeface="+mj-ea"/>
                <a:cs typeface="+mj-cs"/>
                <a:sym typeface="Helvetica"/>
              </a:defRPr>
            </a:pPr>
            <a:r>
              <a:t>How are you going to fund it?</a:t>
            </a:r>
          </a:p>
          <a:p>
            <a:pPr algn="l">
              <a:defRPr sz="6000">
                <a:solidFill>
                  <a:srgbClr val="FF6A00"/>
                </a:solidFill>
                <a:latin typeface="+mj-lt"/>
                <a:ea typeface="+mj-ea"/>
                <a:cs typeface="+mj-cs"/>
                <a:sym typeface="Helvetica"/>
              </a:defRPr>
            </a:pPr>
            <a:r>
              <a:t>Not with credit - EVER</a:t>
            </a:r>
          </a:p>
        </p:txBody>
      </p:sp>
      <p:sp>
        <p:nvSpPr>
          <p:cNvPr id="322" name="Barter - about 11,000 years ago"/>
          <p:cNvSpPr txBox="1"/>
          <p:nvPr/>
        </p:nvSpPr>
        <p:spPr>
          <a:xfrm>
            <a:off x="1349821" y="6768134"/>
            <a:ext cx="12057733"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000">
                <a:solidFill>
                  <a:srgbClr val="FF6A00"/>
                </a:solidFill>
                <a:latin typeface="+mj-lt"/>
                <a:ea typeface="+mj-ea"/>
                <a:cs typeface="+mj-cs"/>
                <a:sym typeface="Helvetica"/>
              </a:defRPr>
            </a:lvl1pPr>
          </a:lstStyle>
          <a:p>
            <a:pPr/>
            <a:r>
              <a:t>What exchange - Coinbase largest </a:t>
            </a:r>
          </a:p>
        </p:txBody>
      </p:sp>
      <p:sp>
        <p:nvSpPr>
          <p:cNvPr id="323" name="Barter - about 11,000 years ago"/>
          <p:cNvSpPr txBox="1"/>
          <p:nvPr/>
        </p:nvSpPr>
        <p:spPr>
          <a:xfrm>
            <a:off x="1298153" y="8138274"/>
            <a:ext cx="11803982" cy="1971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defRPr sz="6000">
                <a:solidFill>
                  <a:srgbClr val="FF6A00"/>
                </a:solidFill>
                <a:latin typeface="+mj-lt"/>
                <a:ea typeface="+mj-ea"/>
                <a:cs typeface="+mj-cs"/>
                <a:sym typeface="Helvetica"/>
              </a:defRPr>
            </a:pPr>
            <a:r>
              <a:t>How will you store your crypto?</a:t>
            </a:r>
          </a:p>
          <a:p>
            <a:pPr algn="l">
              <a:defRPr sz="6000">
                <a:solidFill>
                  <a:srgbClr val="FF6A00"/>
                </a:solidFill>
                <a:latin typeface="+mj-lt"/>
                <a:ea typeface="+mj-ea"/>
                <a:cs typeface="+mj-cs"/>
                <a:sym typeface="Helvetica"/>
              </a:defRPr>
            </a:pPr>
            <a:r>
              <a:t>Set up and control your own wallet</a:t>
            </a:r>
          </a:p>
        </p:txBody>
      </p:sp>
      <p:sp>
        <p:nvSpPr>
          <p:cNvPr id="324" name="Barter - about 11,000 years ago"/>
          <p:cNvSpPr txBox="1"/>
          <p:nvPr/>
        </p:nvSpPr>
        <p:spPr>
          <a:xfrm>
            <a:off x="1328280" y="10422814"/>
            <a:ext cx="20698695" cy="1971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defRPr sz="6000">
                <a:solidFill>
                  <a:srgbClr val="FF6A00"/>
                </a:solidFill>
                <a:latin typeface="+mj-lt"/>
                <a:ea typeface="+mj-ea"/>
                <a:cs typeface="+mj-cs"/>
                <a:sym typeface="Helvetica"/>
              </a:defRPr>
            </a:pPr>
            <a:r>
              <a:t>Be prepared to lose all of your money - if you aren’t prepared</a:t>
            </a:r>
          </a:p>
          <a:p>
            <a:pPr algn="l">
              <a:defRPr sz="6000">
                <a:solidFill>
                  <a:srgbClr val="FF6A00"/>
                </a:solidFill>
                <a:latin typeface="+mj-lt"/>
                <a:ea typeface="+mj-ea"/>
                <a:cs typeface="+mj-cs"/>
                <a:sym typeface="Helvetica"/>
              </a:defRPr>
            </a:pPr>
            <a:r>
              <a:t>for this - don’t trade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20"/>
                                        </p:tgtEl>
                                        <p:attrNameLst>
                                          <p:attrName>style.visibility</p:attrName>
                                        </p:attrNameLst>
                                      </p:cBhvr>
                                      <p:to>
                                        <p:strVal val="visible"/>
                                      </p:to>
                                    </p:set>
                                    <p:animEffect filter="fade" transition="in">
                                      <p:cBhvr>
                                        <p:cTn id="7" dur="1000"/>
                                        <p:tgtEl>
                                          <p:spTgt spid="32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21"/>
                                        </p:tgtEl>
                                        <p:attrNameLst>
                                          <p:attrName>style.visibility</p:attrName>
                                        </p:attrNameLst>
                                      </p:cBhvr>
                                      <p:to>
                                        <p:strVal val="visible"/>
                                      </p:to>
                                    </p:set>
                                    <p:animEffect filter="fade" transition="in">
                                      <p:cBhvr>
                                        <p:cTn id="12" dur="1000"/>
                                        <p:tgtEl>
                                          <p:spTgt spid="32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322"/>
                                        </p:tgtEl>
                                        <p:attrNameLst>
                                          <p:attrName>style.visibility</p:attrName>
                                        </p:attrNameLst>
                                      </p:cBhvr>
                                      <p:to>
                                        <p:strVal val="visible"/>
                                      </p:to>
                                    </p:set>
                                    <p:animEffect filter="fade" transition="in">
                                      <p:cBhvr>
                                        <p:cTn id="17" dur="1000"/>
                                        <p:tgtEl>
                                          <p:spTgt spid="32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323"/>
                                        </p:tgtEl>
                                        <p:attrNameLst>
                                          <p:attrName>style.visibility</p:attrName>
                                        </p:attrNameLst>
                                      </p:cBhvr>
                                      <p:to>
                                        <p:strVal val="visible"/>
                                      </p:to>
                                    </p:set>
                                    <p:animEffect filter="fade" transition="in">
                                      <p:cBhvr>
                                        <p:cTn id="22" dur="1000"/>
                                        <p:tgtEl>
                                          <p:spTgt spid="323"/>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324"/>
                                        </p:tgtEl>
                                        <p:attrNameLst>
                                          <p:attrName>style.visibility</p:attrName>
                                        </p:attrNameLst>
                                      </p:cBhvr>
                                      <p:to>
                                        <p:strVal val="visible"/>
                                      </p:to>
                                    </p:set>
                                    <p:animEffect filter="fade" transition="in">
                                      <p:cBhvr>
                                        <p:cTn id="27" dur="1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1" grpId="2"/>
      <p:bldP build="whole" bldLvl="1" animBg="1" rev="0" advAuto="0" spid="323" grpId="4"/>
      <p:bldP build="whole" bldLvl="1" animBg="1" rev="0" advAuto="0" spid="322" grpId="3"/>
      <p:bldP build="whole" bldLvl="1" animBg="1" rev="0" advAuto="0" spid="320" grpId="1"/>
      <p:bldP build="whole" bldLvl="1" animBg="1" rev="0" advAuto="0" spid="324" grpId="5"/>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First Coins - about 2,500 years ago"/>
          <p:cNvSpPr txBox="1"/>
          <p:nvPr/>
        </p:nvSpPr>
        <p:spPr>
          <a:xfrm>
            <a:off x="9382286" y="795078"/>
            <a:ext cx="5619428" cy="1514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9000">
                <a:solidFill>
                  <a:srgbClr val="FF6A00"/>
                </a:solidFill>
                <a:latin typeface="+mj-lt"/>
                <a:ea typeface="+mj-ea"/>
                <a:cs typeface="+mj-cs"/>
                <a:sym typeface="Helvetica"/>
              </a:defRPr>
            </a:lvl1pPr>
          </a:lstStyle>
          <a:p>
            <a:pPr/>
            <a:r>
              <a:t>Good luck!</a:t>
            </a:r>
          </a:p>
        </p:txBody>
      </p:sp>
      <p:pic>
        <p:nvPicPr>
          <p:cNvPr id="329" name="WFE Logo.jpg" descr="WFE Logo.jpg"/>
          <p:cNvPicPr>
            <a:picLocks noChangeAspect="1"/>
          </p:cNvPicPr>
          <p:nvPr/>
        </p:nvPicPr>
        <p:blipFill>
          <a:blip r:embed="rId3">
            <a:extLst/>
          </a:blip>
          <a:stretch>
            <a:fillRect/>
          </a:stretch>
        </p:blipFill>
        <p:spPr>
          <a:xfrm>
            <a:off x="775707" y="781588"/>
            <a:ext cx="3732120" cy="1541457"/>
          </a:xfrm>
          <a:prstGeom prst="rect">
            <a:avLst/>
          </a:prstGeom>
          <a:ln w="12700">
            <a:miter lim="400000"/>
          </a:ln>
          <a:effectLst>
            <a:outerShdw sx="100000" sy="100000" kx="0" ky="0" algn="b" rotWithShape="0" blurRad="177800" dist="88900" dir="5400000">
              <a:srgbClr val="000000">
                <a:alpha val="70000"/>
              </a:srgbClr>
            </a:outerShdw>
          </a:effectLst>
        </p:spPr>
      </p:pic>
      <p:pic>
        <p:nvPicPr>
          <p:cNvPr id="330" name="download.jpg" descr="download.jpg"/>
          <p:cNvPicPr>
            <a:picLocks noChangeAspect="1"/>
          </p:cNvPicPr>
          <p:nvPr/>
        </p:nvPicPr>
        <p:blipFill>
          <a:blip r:embed="rId4">
            <a:extLst/>
          </a:blip>
          <a:stretch>
            <a:fillRect/>
          </a:stretch>
        </p:blipFill>
        <p:spPr>
          <a:xfrm>
            <a:off x="8815371" y="3874088"/>
            <a:ext cx="6753258" cy="7350057"/>
          </a:xfrm>
          <a:prstGeom prst="rect">
            <a:avLst/>
          </a:prstGeom>
          <a:ln w="12700">
            <a:miter lim="400000"/>
          </a:ln>
          <a:effectLst>
            <a:outerShdw sx="100000" sy="100000" kx="0" ky="0" algn="b" rotWithShape="0" blurRad="355600" dist="177800" dir="16200000">
              <a:srgbClr val="000000">
                <a:alpha val="70000"/>
              </a:srgbClr>
            </a:outerShdw>
          </a:effectLst>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WFE Logo.jpg" descr="WFE Logo.jpg"/>
          <p:cNvPicPr>
            <a:picLocks noChangeAspect="1"/>
          </p:cNvPicPr>
          <p:nvPr/>
        </p:nvPicPr>
        <p:blipFill>
          <a:blip r:embed="rId3">
            <a:extLst/>
          </a:blip>
          <a:stretch>
            <a:fillRect/>
          </a:stretch>
        </p:blipFill>
        <p:spPr>
          <a:xfrm>
            <a:off x="775707" y="781588"/>
            <a:ext cx="3732120" cy="1541457"/>
          </a:xfrm>
          <a:prstGeom prst="rect">
            <a:avLst/>
          </a:prstGeom>
          <a:ln w="12700">
            <a:miter lim="400000"/>
          </a:ln>
          <a:effectLst>
            <a:outerShdw sx="100000" sy="100000" kx="0" ky="0" algn="b" rotWithShape="0" blurRad="177800" dist="88900" dir="5400000">
              <a:srgbClr val="000000">
                <a:alpha val="70000"/>
              </a:srgbClr>
            </a:outerShdw>
          </a:effectLst>
        </p:spPr>
      </p:pic>
      <p:pic>
        <p:nvPicPr>
          <p:cNvPr id="223" name="ghosts.jpg" descr="ghosts.jpg"/>
          <p:cNvPicPr>
            <a:picLocks noChangeAspect="1"/>
          </p:cNvPicPr>
          <p:nvPr/>
        </p:nvPicPr>
        <p:blipFill>
          <a:blip r:embed="rId4">
            <a:extLst/>
          </a:blip>
          <a:stretch>
            <a:fillRect/>
          </a:stretch>
        </p:blipFill>
        <p:spPr>
          <a:xfrm>
            <a:off x="5959965" y="3357674"/>
            <a:ext cx="12464070" cy="7000652"/>
          </a:xfrm>
          <a:prstGeom prst="rect">
            <a:avLst/>
          </a:prstGeom>
          <a:ln w="12700">
            <a:miter lim="400000"/>
          </a:ln>
          <a:effectLst>
            <a:outerShdw sx="100000" sy="100000" kx="0" ky="0" algn="b" rotWithShape="0" blurRad="355600" dist="177800" dir="16200000">
              <a:srgbClr val="000000">
                <a:alpha val="70000"/>
              </a:srgbClr>
            </a:outerShdw>
          </a:effectLst>
        </p:spPr>
      </p:pic>
      <p:sp>
        <p:nvSpPr>
          <p:cNvPr id="224" name="Barter - about 11,000 years ago"/>
          <p:cNvSpPr txBox="1"/>
          <p:nvPr/>
        </p:nvSpPr>
        <p:spPr>
          <a:xfrm>
            <a:off x="5569588" y="795078"/>
            <a:ext cx="13244824" cy="1514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9000">
                <a:solidFill>
                  <a:srgbClr val="FF6A00"/>
                </a:solidFill>
                <a:latin typeface="+mj-lt"/>
                <a:ea typeface="+mj-ea"/>
                <a:cs typeface="+mj-cs"/>
                <a:sym typeface="Helvetica"/>
              </a:defRPr>
            </a:lvl1pPr>
          </a:lstStyle>
          <a:p>
            <a:pPr/>
            <a:r>
              <a:t>Do you believe in ghosts?</a:t>
            </a:r>
          </a:p>
        </p:txBody>
      </p:sp>
      <p:sp>
        <p:nvSpPr>
          <p:cNvPr id="225" name="Barter - about 11,000 years ago"/>
          <p:cNvSpPr txBox="1"/>
          <p:nvPr/>
        </p:nvSpPr>
        <p:spPr>
          <a:xfrm>
            <a:off x="1205215" y="3454598"/>
            <a:ext cx="2873104" cy="1273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400">
                <a:solidFill>
                  <a:srgbClr val="FF6A00"/>
                </a:solidFill>
                <a:latin typeface="+mj-lt"/>
                <a:ea typeface="+mj-ea"/>
                <a:cs typeface="+mj-cs"/>
                <a:sym typeface="Helvetica"/>
              </a:defRPr>
            </a:lvl1pPr>
          </a:lstStyle>
          <a:p>
            <a:pPr/>
            <a:r>
              <a:t>Seen?</a:t>
            </a:r>
          </a:p>
        </p:txBody>
      </p:sp>
      <p:sp>
        <p:nvSpPr>
          <p:cNvPr id="226" name="Barter - about 11,000 years ago"/>
          <p:cNvSpPr txBox="1"/>
          <p:nvPr/>
        </p:nvSpPr>
        <p:spPr>
          <a:xfrm>
            <a:off x="1022808" y="5149313"/>
            <a:ext cx="3237918" cy="1273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400">
                <a:solidFill>
                  <a:srgbClr val="FF6A00"/>
                </a:solidFill>
                <a:latin typeface="+mj-lt"/>
                <a:ea typeface="+mj-ea"/>
                <a:cs typeface="+mj-cs"/>
                <a:sym typeface="Helvetica"/>
              </a:defRPr>
            </a:lvl1pPr>
          </a:lstStyle>
          <a:p>
            <a:pPr/>
            <a:r>
              <a:t>Heard?</a:t>
            </a:r>
          </a:p>
        </p:txBody>
      </p:sp>
      <p:sp>
        <p:nvSpPr>
          <p:cNvPr id="227" name="Barter - about 11,000 years ago"/>
          <p:cNvSpPr txBox="1"/>
          <p:nvPr/>
        </p:nvSpPr>
        <p:spPr>
          <a:xfrm>
            <a:off x="1519323" y="6844028"/>
            <a:ext cx="2244888" cy="1273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400">
                <a:solidFill>
                  <a:srgbClr val="FF6A00"/>
                </a:solidFill>
                <a:latin typeface="+mj-lt"/>
                <a:ea typeface="+mj-ea"/>
                <a:cs typeface="+mj-cs"/>
                <a:sym typeface="Helvetica"/>
              </a:defRPr>
            </a:lvl1pPr>
          </a:lstStyle>
          <a:p>
            <a:pPr/>
            <a:r>
              <a:t>Felt?</a:t>
            </a:r>
          </a:p>
        </p:txBody>
      </p:sp>
      <p:sp>
        <p:nvSpPr>
          <p:cNvPr id="228" name="Barter - about 11,000 years ago"/>
          <p:cNvSpPr txBox="1"/>
          <p:nvPr/>
        </p:nvSpPr>
        <p:spPr>
          <a:xfrm>
            <a:off x="840171" y="8538743"/>
            <a:ext cx="3603192" cy="1273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400">
                <a:solidFill>
                  <a:srgbClr val="FF6A00"/>
                </a:solidFill>
                <a:latin typeface="+mj-lt"/>
                <a:ea typeface="+mj-ea"/>
                <a:cs typeface="+mj-cs"/>
                <a:sym typeface="Helvetica"/>
              </a:defRPr>
            </a:lvl1pPr>
          </a:lstStyle>
          <a:p>
            <a:pPr/>
            <a:r>
              <a:t>Stories?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24"/>
                                        </p:tgtEl>
                                        <p:attrNameLst>
                                          <p:attrName>style.visibility</p:attrName>
                                        </p:attrNameLst>
                                      </p:cBhvr>
                                      <p:to>
                                        <p:strVal val="visible"/>
                                      </p:to>
                                    </p:set>
                                    <p:animEffect filter="fade" transition="in">
                                      <p:cBhvr>
                                        <p:cTn id="7" dur="1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25"/>
                                        </p:tgtEl>
                                        <p:attrNameLst>
                                          <p:attrName>style.visibility</p:attrName>
                                        </p:attrNameLst>
                                      </p:cBhvr>
                                      <p:to>
                                        <p:strVal val="visible"/>
                                      </p:to>
                                    </p:set>
                                    <p:animEffect filter="fade" transition="in">
                                      <p:cBhvr>
                                        <p:cTn id="12" dur="1000"/>
                                        <p:tgtEl>
                                          <p:spTgt spid="22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26"/>
                                        </p:tgtEl>
                                        <p:attrNameLst>
                                          <p:attrName>style.visibility</p:attrName>
                                        </p:attrNameLst>
                                      </p:cBhvr>
                                      <p:to>
                                        <p:strVal val="visible"/>
                                      </p:to>
                                    </p:set>
                                    <p:animEffect filter="fade" transition="in">
                                      <p:cBhvr>
                                        <p:cTn id="17" dur="1000"/>
                                        <p:tgtEl>
                                          <p:spTgt spid="22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227"/>
                                        </p:tgtEl>
                                        <p:attrNameLst>
                                          <p:attrName>style.visibility</p:attrName>
                                        </p:attrNameLst>
                                      </p:cBhvr>
                                      <p:to>
                                        <p:strVal val="visible"/>
                                      </p:to>
                                    </p:set>
                                    <p:animEffect filter="fade" transition="in">
                                      <p:cBhvr>
                                        <p:cTn id="22" dur="1000"/>
                                        <p:tgtEl>
                                          <p:spTgt spid="22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228"/>
                                        </p:tgtEl>
                                        <p:attrNameLst>
                                          <p:attrName>style.visibility</p:attrName>
                                        </p:attrNameLst>
                                      </p:cBhvr>
                                      <p:to>
                                        <p:strVal val="visible"/>
                                      </p:to>
                                    </p:set>
                                    <p:animEffect filter="fade" transition="in">
                                      <p:cBhvr>
                                        <p:cTn id="27"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4" grpId="1"/>
      <p:bldP build="whole" bldLvl="1" animBg="1" rev="0" advAuto="0" spid="226" grpId="3"/>
      <p:bldP build="whole" bldLvl="1" animBg="1" rev="0" advAuto="0" spid="227" grpId="4"/>
      <p:bldP build="whole" bldLvl="1" animBg="1" rev="0" advAuto="0" spid="228" grpId="5"/>
      <p:bldP build="whole" bldLvl="1" animBg="1" rev="0" advAuto="0" spid="225"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2" name="WFE Logo.jpg" descr="WFE Logo.jpg"/>
          <p:cNvPicPr>
            <a:picLocks noChangeAspect="1"/>
          </p:cNvPicPr>
          <p:nvPr/>
        </p:nvPicPr>
        <p:blipFill>
          <a:blip r:embed="rId3">
            <a:extLst/>
          </a:blip>
          <a:stretch>
            <a:fillRect/>
          </a:stretch>
        </p:blipFill>
        <p:spPr>
          <a:xfrm>
            <a:off x="775707" y="781588"/>
            <a:ext cx="3732120" cy="1541457"/>
          </a:xfrm>
          <a:prstGeom prst="rect">
            <a:avLst/>
          </a:prstGeom>
          <a:ln w="12700">
            <a:miter lim="400000"/>
          </a:ln>
          <a:effectLst>
            <a:outerShdw sx="100000" sy="100000" kx="0" ky="0" algn="b" rotWithShape="0" blurRad="177800" dist="88900" dir="5400000">
              <a:srgbClr val="000000">
                <a:alpha val="70000"/>
              </a:srgbClr>
            </a:outerShdw>
          </a:effectLst>
        </p:spPr>
      </p:pic>
      <p:pic>
        <p:nvPicPr>
          <p:cNvPr id="233" name="bitcoin-cryptocurrency-digital-ethereum-dollar-gold-investment-getty.jpeg" descr="bitcoin-cryptocurrency-digital-ethereum-dollar-gold-investment-getty.jpeg"/>
          <p:cNvPicPr>
            <a:picLocks noChangeAspect="1"/>
          </p:cNvPicPr>
          <p:nvPr/>
        </p:nvPicPr>
        <p:blipFill>
          <a:blip r:embed="rId4">
            <a:extLst/>
          </a:blip>
          <a:srcRect l="0" t="7944" r="0" b="7944"/>
          <a:stretch>
            <a:fillRect/>
          </a:stretch>
        </p:blipFill>
        <p:spPr>
          <a:xfrm>
            <a:off x="5959965" y="3357674"/>
            <a:ext cx="12464070" cy="7000652"/>
          </a:xfrm>
          <a:prstGeom prst="rect">
            <a:avLst/>
          </a:prstGeom>
          <a:ln w="12700">
            <a:miter lim="400000"/>
          </a:ln>
          <a:effectLst>
            <a:outerShdw sx="100000" sy="100000" kx="0" ky="0" algn="b" rotWithShape="0" blurRad="355600" dist="177800" dir="16200000">
              <a:srgbClr val="000000">
                <a:alpha val="70000"/>
              </a:srgbClr>
            </a:outerShdw>
          </a:effectLst>
        </p:spPr>
      </p:pic>
      <p:sp>
        <p:nvSpPr>
          <p:cNvPr id="234" name="Barter - about 11,000 years ago"/>
          <p:cNvSpPr txBox="1"/>
          <p:nvPr/>
        </p:nvSpPr>
        <p:spPr>
          <a:xfrm>
            <a:off x="5538056" y="795078"/>
            <a:ext cx="13307889" cy="1514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9000">
                <a:solidFill>
                  <a:srgbClr val="FF6A00"/>
                </a:solidFill>
                <a:latin typeface="+mj-lt"/>
                <a:ea typeface="+mj-ea"/>
                <a:cs typeface="+mj-cs"/>
                <a:sym typeface="Helvetica"/>
              </a:defRPr>
            </a:lvl1pPr>
          </a:lstStyle>
          <a:p>
            <a:pPr/>
            <a:r>
              <a:t>Do you believe in Bitcoin?</a:t>
            </a:r>
          </a:p>
        </p:txBody>
      </p:sp>
      <p:sp>
        <p:nvSpPr>
          <p:cNvPr id="235" name="Barter - about 11,000 years ago"/>
          <p:cNvSpPr txBox="1"/>
          <p:nvPr/>
        </p:nvSpPr>
        <p:spPr>
          <a:xfrm>
            <a:off x="1205215" y="3454598"/>
            <a:ext cx="2873104" cy="1273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400">
                <a:solidFill>
                  <a:srgbClr val="FF6A00"/>
                </a:solidFill>
                <a:latin typeface="+mj-lt"/>
                <a:ea typeface="+mj-ea"/>
                <a:cs typeface="+mj-cs"/>
                <a:sym typeface="Helvetica"/>
              </a:defRPr>
            </a:lvl1pPr>
          </a:lstStyle>
          <a:p>
            <a:pPr/>
            <a:r>
              <a:t>Seen?</a:t>
            </a:r>
          </a:p>
        </p:txBody>
      </p:sp>
      <p:sp>
        <p:nvSpPr>
          <p:cNvPr id="236" name="Barter - about 11,000 years ago"/>
          <p:cNvSpPr txBox="1"/>
          <p:nvPr/>
        </p:nvSpPr>
        <p:spPr>
          <a:xfrm>
            <a:off x="1022808" y="5149313"/>
            <a:ext cx="3237918" cy="1273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400">
                <a:solidFill>
                  <a:srgbClr val="FF6A00"/>
                </a:solidFill>
                <a:latin typeface="+mj-lt"/>
                <a:ea typeface="+mj-ea"/>
                <a:cs typeface="+mj-cs"/>
                <a:sym typeface="Helvetica"/>
              </a:defRPr>
            </a:lvl1pPr>
          </a:lstStyle>
          <a:p>
            <a:pPr/>
            <a:r>
              <a:t>Heard?</a:t>
            </a:r>
          </a:p>
        </p:txBody>
      </p:sp>
      <p:sp>
        <p:nvSpPr>
          <p:cNvPr id="237" name="Barter - about 11,000 years ago"/>
          <p:cNvSpPr txBox="1"/>
          <p:nvPr/>
        </p:nvSpPr>
        <p:spPr>
          <a:xfrm>
            <a:off x="1519323" y="6844028"/>
            <a:ext cx="2244888" cy="1273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400">
                <a:solidFill>
                  <a:srgbClr val="FF6A00"/>
                </a:solidFill>
                <a:latin typeface="+mj-lt"/>
                <a:ea typeface="+mj-ea"/>
                <a:cs typeface="+mj-cs"/>
                <a:sym typeface="Helvetica"/>
              </a:defRPr>
            </a:lvl1pPr>
          </a:lstStyle>
          <a:p>
            <a:pPr/>
            <a:r>
              <a:t>Felt?</a:t>
            </a:r>
          </a:p>
        </p:txBody>
      </p:sp>
      <p:sp>
        <p:nvSpPr>
          <p:cNvPr id="238" name="Barter - about 11,000 years ago"/>
          <p:cNvSpPr txBox="1"/>
          <p:nvPr/>
        </p:nvSpPr>
        <p:spPr>
          <a:xfrm>
            <a:off x="840171" y="8538743"/>
            <a:ext cx="3603192" cy="1273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400">
                <a:solidFill>
                  <a:srgbClr val="FF6A00"/>
                </a:solidFill>
                <a:latin typeface="+mj-lt"/>
                <a:ea typeface="+mj-ea"/>
                <a:cs typeface="+mj-cs"/>
                <a:sym typeface="Helvetica"/>
              </a:defRPr>
            </a:lvl1pPr>
          </a:lstStyle>
          <a:p>
            <a:pPr/>
            <a:r>
              <a:t>Stories?</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34"/>
                                        </p:tgtEl>
                                        <p:attrNameLst>
                                          <p:attrName>style.visibility</p:attrName>
                                        </p:attrNameLst>
                                      </p:cBhvr>
                                      <p:to>
                                        <p:strVal val="visible"/>
                                      </p:to>
                                    </p:set>
                                    <p:animEffect filter="fade" transition="in">
                                      <p:cBhvr>
                                        <p:cTn id="7" dur="1000"/>
                                        <p:tgtEl>
                                          <p:spTgt spid="234"/>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235"/>
                                        </p:tgtEl>
                                        <p:attrNameLst>
                                          <p:attrName>style.visibility</p:attrName>
                                        </p:attrNameLst>
                                      </p:cBhvr>
                                      <p:to>
                                        <p:strVal val="visible"/>
                                      </p:to>
                                    </p:set>
                                    <p:animEffect filter="fade" transition="in">
                                      <p:cBhvr>
                                        <p:cTn id="11" dur="1000"/>
                                        <p:tgtEl>
                                          <p:spTgt spid="235"/>
                                        </p:tgtEl>
                                      </p:cBhvr>
                                    </p:animEffect>
                                  </p:childTnLst>
                                </p:cTn>
                              </p:par>
                            </p:childTnLst>
                          </p:cTn>
                        </p:par>
                        <p:par>
                          <p:cTn id="12" fill="hold">
                            <p:stCondLst>
                              <p:cond delay="2000"/>
                            </p:stCondLst>
                            <p:childTnLst>
                              <p:par>
                                <p:cTn id="13" presetClass="entr" nodeType="afterEffect" presetID="10" grpId="3" fill="hold">
                                  <p:stCondLst>
                                    <p:cond delay="0"/>
                                  </p:stCondLst>
                                  <p:iterate type="el" backwards="0">
                                    <p:tmAbs val="0"/>
                                  </p:iterate>
                                  <p:childTnLst>
                                    <p:set>
                                      <p:cBhvr>
                                        <p:cTn id="14" fill="hold"/>
                                        <p:tgtEl>
                                          <p:spTgt spid="236"/>
                                        </p:tgtEl>
                                        <p:attrNameLst>
                                          <p:attrName>style.visibility</p:attrName>
                                        </p:attrNameLst>
                                      </p:cBhvr>
                                      <p:to>
                                        <p:strVal val="visible"/>
                                      </p:to>
                                    </p:set>
                                    <p:animEffect filter="fade" transition="in">
                                      <p:cBhvr>
                                        <p:cTn id="15" dur="1000"/>
                                        <p:tgtEl>
                                          <p:spTgt spid="236"/>
                                        </p:tgtEl>
                                      </p:cBhvr>
                                    </p:animEffect>
                                  </p:childTnLst>
                                </p:cTn>
                              </p:par>
                            </p:childTnLst>
                          </p:cTn>
                        </p:par>
                        <p:par>
                          <p:cTn id="16" fill="hold">
                            <p:stCondLst>
                              <p:cond delay="3000"/>
                            </p:stCondLst>
                            <p:childTnLst>
                              <p:par>
                                <p:cTn id="17" presetClass="entr" nodeType="afterEffect" presetID="10" grpId="4" fill="hold">
                                  <p:stCondLst>
                                    <p:cond delay="0"/>
                                  </p:stCondLst>
                                  <p:iterate type="el" backwards="0">
                                    <p:tmAbs val="0"/>
                                  </p:iterate>
                                  <p:childTnLst>
                                    <p:set>
                                      <p:cBhvr>
                                        <p:cTn id="18" fill="hold"/>
                                        <p:tgtEl>
                                          <p:spTgt spid="237"/>
                                        </p:tgtEl>
                                        <p:attrNameLst>
                                          <p:attrName>style.visibility</p:attrName>
                                        </p:attrNameLst>
                                      </p:cBhvr>
                                      <p:to>
                                        <p:strVal val="visible"/>
                                      </p:to>
                                    </p:set>
                                    <p:animEffect filter="fade" transition="in">
                                      <p:cBhvr>
                                        <p:cTn id="19" dur="1000"/>
                                        <p:tgtEl>
                                          <p:spTgt spid="237"/>
                                        </p:tgtEl>
                                      </p:cBhvr>
                                    </p:animEffect>
                                  </p:childTnLst>
                                </p:cTn>
                              </p:par>
                            </p:childTnLst>
                          </p:cTn>
                        </p:par>
                        <p:par>
                          <p:cTn id="20" fill="hold">
                            <p:stCondLst>
                              <p:cond delay="4000"/>
                            </p:stCondLst>
                            <p:childTnLst>
                              <p:par>
                                <p:cTn id="21" presetClass="entr" nodeType="afterEffect" presetID="10" grpId="5" fill="hold">
                                  <p:stCondLst>
                                    <p:cond delay="0"/>
                                  </p:stCondLst>
                                  <p:iterate type="el" backwards="0">
                                    <p:tmAbs val="0"/>
                                  </p:iterate>
                                  <p:childTnLst>
                                    <p:set>
                                      <p:cBhvr>
                                        <p:cTn id="22" fill="hold"/>
                                        <p:tgtEl>
                                          <p:spTgt spid="238"/>
                                        </p:tgtEl>
                                        <p:attrNameLst>
                                          <p:attrName>style.visibility</p:attrName>
                                        </p:attrNameLst>
                                      </p:cBhvr>
                                      <p:to>
                                        <p:strVal val="visible"/>
                                      </p:to>
                                    </p:set>
                                    <p:animEffect filter="fade" transition="in">
                                      <p:cBhvr>
                                        <p:cTn id="23"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5" grpId="2"/>
      <p:bldP build="whole" bldLvl="1" animBg="1" rev="0" advAuto="0" spid="234" grpId="1"/>
      <p:bldP build="whole" bldLvl="1" animBg="1" rev="0" advAuto="0" spid="238" grpId="5"/>
      <p:bldP build="whole" bldLvl="1" animBg="1" rev="0" advAuto="0" spid="237" grpId="4"/>
      <p:bldP build="whole" bldLvl="1" animBg="1" rev="0" advAuto="0" spid="236" grpId="3"/>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2" name="Image" descr="Image"/>
          <p:cNvPicPr>
            <a:picLocks noChangeAspect="1"/>
          </p:cNvPicPr>
          <p:nvPr/>
        </p:nvPicPr>
        <p:blipFill>
          <a:blip r:embed="rId3">
            <a:extLst/>
          </a:blip>
          <a:stretch>
            <a:fillRect/>
          </a:stretch>
        </p:blipFill>
        <p:spPr>
          <a:xfrm>
            <a:off x="7262445" y="2910711"/>
            <a:ext cx="9859109" cy="9859109"/>
          </a:xfrm>
          <a:prstGeom prst="rect">
            <a:avLst/>
          </a:prstGeom>
          <a:ln w="12700">
            <a:miter lim="400000"/>
          </a:ln>
          <a:effectLst>
            <a:outerShdw sx="100000" sy="100000" kx="0" ky="0" algn="b" rotWithShape="0" blurRad="355600" dist="177800" dir="5400000">
              <a:srgbClr val="000000">
                <a:alpha val="70000"/>
              </a:srgbClr>
            </a:outerShdw>
          </a:effectLst>
        </p:spPr>
      </p:pic>
      <p:pic>
        <p:nvPicPr>
          <p:cNvPr id="243" name="WFE Logo.jpg" descr="WFE Logo.jpg"/>
          <p:cNvPicPr>
            <a:picLocks noChangeAspect="1"/>
          </p:cNvPicPr>
          <p:nvPr/>
        </p:nvPicPr>
        <p:blipFill>
          <a:blip r:embed="rId4">
            <a:extLst/>
          </a:blip>
          <a:stretch>
            <a:fillRect/>
          </a:stretch>
        </p:blipFill>
        <p:spPr>
          <a:xfrm>
            <a:off x="775707" y="781588"/>
            <a:ext cx="3732120" cy="1541457"/>
          </a:xfrm>
          <a:prstGeom prst="rect">
            <a:avLst/>
          </a:prstGeom>
          <a:ln w="12700">
            <a:miter lim="400000"/>
          </a:ln>
          <a:effectLst>
            <a:outerShdw sx="100000" sy="100000" kx="0" ky="0" algn="b" rotWithShape="0" blurRad="177800" dist="88900" dir="5400000">
              <a:srgbClr val="000000">
                <a:alpha val="70000"/>
              </a:srgbClr>
            </a:outerShdw>
          </a:effectLst>
        </p:spPr>
      </p:pic>
      <p:sp>
        <p:nvSpPr>
          <p:cNvPr id="244" name="Barter - about 11,000 years ago"/>
          <p:cNvSpPr txBox="1"/>
          <p:nvPr/>
        </p:nvSpPr>
        <p:spPr>
          <a:xfrm>
            <a:off x="4744150" y="795078"/>
            <a:ext cx="14895700" cy="1514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9000">
                <a:solidFill>
                  <a:srgbClr val="FF6A00"/>
                </a:solidFill>
                <a:latin typeface="+mj-lt"/>
                <a:ea typeface="+mj-ea"/>
                <a:cs typeface="+mj-cs"/>
                <a:sym typeface="Helvetica"/>
              </a:defRPr>
            </a:lvl1pPr>
          </a:lstStyle>
          <a:p>
            <a:pPr/>
            <a:r>
              <a:t>Why has money got a value?</a:t>
            </a:r>
          </a:p>
        </p:txBody>
      </p:sp>
      <p:sp>
        <p:nvSpPr>
          <p:cNvPr id="245" name="Barter - about 11,000 years ago"/>
          <p:cNvSpPr txBox="1"/>
          <p:nvPr/>
        </p:nvSpPr>
        <p:spPr>
          <a:xfrm>
            <a:off x="2304796" y="9302505"/>
            <a:ext cx="2261866" cy="1273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400">
                <a:solidFill>
                  <a:srgbClr val="FF6A00"/>
                </a:solidFill>
                <a:latin typeface="+mj-lt"/>
                <a:ea typeface="+mj-ea"/>
                <a:cs typeface="+mj-cs"/>
                <a:sym typeface="Helvetica"/>
              </a:defRPr>
            </a:lvl1pPr>
          </a:lstStyle>
          <a:p>
            <a:pPr/>
            <a:r>
              <a:t>Trust</a:t>
            </a:r>
          </a:p>
        </p:txBody>
      </p:sp>
      <p:sp>
        <p:nvSpPr>
          <p:cNvPr id="246" name="Barter - about 11,000 years ago"/>
          <p:cNvSpPr txBox="1"/>
          <p:nvPr/>
        </p:nvSpPr>
        <p:spPr>
          <a:xfrm>
            <a:off x="402329" y="5656262"/>
            <a:ext cx="5588336" cy="2403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sz="7400">
                <a:solidFill>
                  <a:srgbClr val="FF6A00"/>
                </a:solidFill>
                <a:latin typeface="+mj-lt"/>
                <a:ea typeface="+mj-ea"/>
                <a:cs typeface="+mj-cs"/>
                <a:sym typeface="Helvetica"/>
              </a:defRPr>
            </a:pPr>
            <a:r>
              <a:t>Central Bank</a:t>
            </a:r>
          </a:p>
          <a:p>
            <a:pPr>
              <a:defRPr sz="7400">
                <a:solidFill>
                  <a:srgbClr val="FF6A00"/>
                </a:solidFill>
                <a:latin typeface="+mj-lt"/>
                <a:ea typeface="+mj-ea"/>
                <a:cs typeface="+mj-cs"/>
                <a:sym typeface="Helvetica"/>
              </a:defRPr>
            </a:pPr>
            <a:r>
              <a:t>Regulation</a:t>
            </a:r>
          </a:p>
        </p:txBody>
      </p:sp>
      <p:sp>
        <p:nvSpPr>
          <p:cNvPr id="247" name="Barter - about 11,000 years ago"/>
          <p:cNvSpPr txBox="1"/>
          <p:nvPr/>
        </p:nvSpPr>
        <p:spPr>
          <a:xfrm>
            <a:off x="1895928" y="3240695"/>
            <a:ext cx="3079602" cy="1273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400">
                <a:solidFill>
                  <a:srgbClr val="FF6A00"/>
                </a:solidFill>
                <a:latin typeface="+mj-lt"/>
                <a:ea typeface="+mj-ea"/>
                <a:cs typeface="+mj-cs"/>
                <a:sym typeface="Helvetica"/>
              </a:defRPr>
            </a:lvl1pPr>
          </a:lstStyle>
          <a:p>
            <a:pPr/>
            <a:r>
              <a:t>History</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42"/>
                                        </p:tgtEl>
                                        <p:attrNameLst>
                                          <p:attrName>style.visibility</p:attrName>
                                        </p:attrNameLst>
                                      </p:cBhvr>
                                      <p:to>
                                        <p:strVal val="visible"/>
                                      </p:to>
                                    </p:set>
                                    <p:animEffect filter="fade" transition="in">
                                      <p:cBhvr>
                                        <p:cTn id="7" dur="1000"/>
                                        <p:tgtEl>
                                          <p:spTgt spid="242"/>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244"/>
                                        </p:tgtEl>
                                        <p:attrNameLst>
                                          <p:attrName>style.visibility</p:attrName>
                                        </p:attrNameLst>
                                      </p:cBhvr>
                                      <p:to>
                                        <p:strVal val="visible"/>
                                      </p:to>
                                    </p:set>
                                    <p:animEffect filter="fade" transition="in">
                                      <p:cBhvr>
                                        <p:cTn id="11" dur="1000"/>
                                        <p:tgtEl>
                                          <p:spTgt spid="244"/>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10" grpId="3" fill="hold">
                                  <p:stCondLst>
                                    <p:cond delay="0"/>
                                  </p:stCondLst>
                                  <p:iterate type="el" backwards="0">
                                    <p:tmAbs val="0"/>
                                  </p:iterate>
                                  <p:childTnLst>
                                    <p:set>
                                      <p:cBhvr>
                                        <p:cTn id="15" fill="hold"/>
                                        <p:tgtEl>
                                          <p:spTgt spid="247"/>
                                        </p:tgtEl>
                                        <p:attrNameLst>
                                          <p:attrName>style.visibility</p:attrName>
                                        </p:attrNameLst>
                                      </p:cBhvr>
                                      <p:to>
                                        <p:strVal val="visible"/>
                                      </p:to>
                                    </p:set>
                                    <p:animEffect filter="fade" transition="in">
                                      <p:cBhvr>
                                        <p:cTn id="16" dur="1000"/>
                                        <p:tgtEl>
                                          <p:spTgt spid="247"/>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10" grpId="4" fill="hold">
                                  <p:stCondLst>
                                    <p:cond delay="0"/>
                                  </p:stCondLst>
                                  <p:iterate type="el" backwards="0">
                                    <p:tmAbs val="0"/>
                                  </p:iterate>
                                  <p:childTnLst>
                                    <p:set>
                                      <p:cBhvr>
                                        <p:cTn id="20" fill="hold"/>
                                        <p:tgtEl>
                                          <p:spTgt spid="246"/>
                                        </p:tgtEl>
                                        <p:attrNameLst>
                                          <p:attrName>style.visibility</p:attrName>
                                        </p:attrNameLst>
                                      </p:cBhvr>
                                      <p:to>
                                        <p:strVal val="visible"/>
                                      </p:to>
                                    </p:set>
                                    <p:animEffect filter="fade" transition="in">
                                      <p:cBhvr>
                                        <p:cTn id="21" dur="1000"/>
                                        <p:tgtEl>
                                          <p:spTgt spid="246"/>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10" grpId="5" fill="hold">
                                  <p:stCondLst>
                                    <p:cond delay="0"/>
                                  </p:stCondLst>
                                  <p:iterate type="el" backwards="0">
                                    <p:tmAbs val="0"/>
                                  </p:iterate>
                                  <p:childTnLst>
                                    <p:set>
                                      <p:cBhvr>
                                        <p:cTn id="25" fill="hold"/>
                                        <p:tgtEl>
                                          <p:spTgt spid="245"/>
                                        </p:tgtEl>
                                        <p:attrNameLst>
                                          <p:attrName>style.visibility</p:attrName>
                                        </p:attrNameLst>
                                      </p:cBhvr>
                                      <p:to>
                                        <p:strVal val="visible"/>
                                      </p:to>
                                    </p:set>
                                    <p:animEffect filter="fade" transition="in">
                                      <p:cBhvr>
                                        <p:cTn id="26"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4" grpId="2"/>
      <p:bldP build="whole" bldLvl="1" animBg="1" rev="0" advAuto="0" spid="247" grpId="3"/>
      <p:bldP build="whole" bldLvl="1" animBg="1" rev="0" advAuto="0" spid="242" grpId="1"/>
      <p:bldP build="whole" bldLvl="1" animBg="1" rev="0" advAuto="0" spid="245" grpId="5"/>
      <p:bldP build="whole" bldLvl="1" animBg="1" rev="0" advAuto="0" spid="246" grpId="4"/>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1" name="bitcoin-cryptocurrency-digital-ethereum-dollar-gold-investment-getty.jpeg" descr="bitcoin-cryptocurrency-digital-ethereum-dollar-gold-investment-getty.jpeg"/>
          <p:cNvPicPr>
            <a:picLocks noChangeAspect="1"/>
          </p:cNvPicPr>
          <p:nvPr/>
        </p:nvPicPr>
        <p:blipFill>
          <a:blip r:embed="rId3">
            <a:extLst/>
          </a:blip>
          <a:srcRect l="16611" t="0" r="16611" b="0"/>
          <a:stretch>
            <a:fillRect/>
          </a:stretch>
        </p:blipFill>
        <p:spPr>
          <a:xfrm>
            <a:off x="7818040" y="3070199"/>
            <a:ext cx="8748085" cy="8748085"/>
          </a:xfrm>
          <a:prstGeom prst="rect">
            <a:avLst/>
          </a:prstGeom>
          <a:ln w="12700">
            <a:miter lim="400000"/>
          </a:ln>
          <a:effectLst>
            <a:outerShdw sx="100000" sy="100000" kx="0" ky="0" algn="b" rotWithShape="0" blurRad="355600" dist="177800" dir="5400000">
              <a:srgbClr val="000000">
                <a:alpha val="70000"/>
              </a:srgbClr>
            </a:outerShdw>
          </a:effectLst>
        </p:spPr>
      </p:pic>
      <p:pic>
        <p:nvPicPr>
          <p:cNvPr id="252" name="WFE Logo.jpg" descr="WFE Logo.jpg"/>
          <p:cNvPicPr>
            <a:picLocks noChangeAspect="1"/>
          </p:cNvPicPr>
          <p:nvPr/>
        </p:nvPicPr>
        <p:blipFill>
          <a:blip r:embed="rId4">
            <a:extLst/>
          </a:blip>
          <a:stretch>
            <a:fillRect/>
          </a:stretch>
        </p:blipFill>
        <p:spPr>
          <a:xfrm>
            <a:off x="775707" y="781588"/>
            <a:ext cx="3732120" cy="1541457"/>
          </a:xfrm>
          <a:prstGeom prst="rect">
            <a:avLst/>
          </a:prstGeom>
          <a:ln w="12700">
            <a:miter lim="400000"/>
          </a:ln>
          <a:effectLst>
            <a:outerShdw sx="100000" sy="100000" kx="0" ky="0" algn="b" rotWithShape="0" blurRad="177800" dist="88900" dir="5400000">
              <a:srgbClr val="000000">
                <a:alpha val="70000"/>
              </a:srgbClr>
            </a:outerShdw>
          </a:effectLst>
        </p:spPr>
      </p:pic>
      <p:sp>
        <p:nvSpPr>
          <p:cNvPr id="253" name="Barter - about 11,000 years ago"/>
          <p:cNvSpPr txBox="1"/>
          <p:nvPr/>
        </p:nvSpPr>
        <p:spPr>
          <a:xfrm>
            <a:off x="4744150" y="795078"/>
            <a:ext cx="14895700" cy="1514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9000">
                <a:solidFill>
                  <a:srgbClr val="FF6A00"/>
                </a:solidFill>
                <a:latin typeface="+mj-lt"/>
                <a:ea typeface="+mj-ea"/>
                <a:cs typeface="+mj-cs"/>
                <a:sym typeface="Helvetica"/>
              </a:defRPr>
            </a:lvl1pPr>
          </a:lstStyle>
          <a:p>
            <a:pPr/>
            <a:r>
              <a:t>Why has Bitcoin got a value?</a:t>
            </a:r>
          </a:p>
        </p:txBody>
      </p:sp>
      <p:sp>
        <p:nvSpPr>
          <p:cNvPr id="254" name="Barter - about 11,000 years ago"/>
          <p:cNvSpPr txBox="1"/>
          <p:nvPr/>
        </p:nvSpPr>
        <p:spPr>
          <a:xfrm>
            <a:off x="846761" y="3454598"/>
            <a:ext cx="4699472" cy="1273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400">
                <a:solidFill>
                  <a:srgbClr val="FF6A00"/>
                </a:solidFill>
                <a:latin typeface="+mj-lt"/>
                <a:ea typeface="+mj-ea"/>
                <a:cs typeface="+mj-cs"/>
                <a:sym typeface="Helvetica"/>
              </a:defRPr>
            </a:lvl1pPr>
          </a:lstStyle>
          <a:p>
            <a:pPr/>
            <a:r>
              <a:t>Some trust</a:t>
            </a:r>
          </a:p>
        </p:txBody>
      </p:sp>
      <p:sp>
        <p:nvSpPr>
          <p:cNvPr id="255" name="Barter - about 11,000 years ago"/>
          <p:cNvSpPr txBox="1"/>
          <p:nvPr/>
        </p:nvSpPr>
        <p:spPr>
          <a:xfrm>
            <a:off x="323630" y="5996671"/>
            <a:ext cx="5745734" cy="1273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400">
                <a:solidFill>
                  <a:srgbClr val="FF6A00"/>
                </a:solidFill>
                <a:latin typeface="+mj-lt"/>
                <a:ea typeface="+mj-ea"/>
                <a:cs typeface="+mj-cs"/>
                <a:sym typeface="Helvetica"/>
              </a:defRPr>
            </a:lvl1pPr>
          </a:lstStyle>
          <a:p>
            <a:pPr/>
            <a:r>
              <a:t>No regulation</a:t>
            </a:r>
          </a:p>
        </p:txBody>
      </p:sp>
      <p:sp>
        <p:nvSpPr>
          <p:cNvPr id="256" name="Barter - about 11,000 years ago"/>
          <p:cNvSpPr txBox="1"/>
          <p:nvPr/>
        </p:nvSpPr>
        <p:spPr>
          <a:xfrm>
            <a:off x="1003471" y="8538743"/>
            <a:ext cx="4386052" cy="1273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400">
                <a:solidFill>
                  <a:srgbClr val="FF6A00"/>
                </a:solidFill>
                <a:latin typeface="+mj-lt"/>
                <a:ea typeface="+mj-ea"/>
                <a:cs typeface="+mj-cs"/>
                <a:sym typeface="Helvetica"/>
              </a:defRPr>
            </a:lvl1pPr>
          </a:lstStyle>
          <a:p>
            <a:pPr/>
            <a:r>
              <a:t>No history</a:t>
            </a:r>
          </a:p>
        </p:txBody>
      </p:sp>
      <p:sp>
        <p:nvSpPr>
          <p:cNvPr id="257" name="Barter - about 11,000 years ago"/>
          <p:cNvSpPr txBox="1"/>
          <p:nvPr/>
        </p:nvSpPr>
        <p:spPr>
          <a:xfrm>
            <a:off x="20103810" y="5799821"/>
            <a:ext cx="790576" cy="1666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0000">
                <a:solidFill>
                  <a:srgbClr val="FF6A00"/>
                </a:solidFill>
                <a:latin typeface="Helvetica Light"/>
                <a:ea typeface="Helvetica Light"/>
                <a:cs typeface="Helvetica Light"/>
                <a:sym typeface="Helvetica Light"/>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51"/>
                                        </p:tgtEl>
                                        <p:attrNameLst>
                                          <p:attrName>style.visibility</p:attrName>
                                        </p:attrNameLst>
                                      </p:cBhvr>
                                      <p:to>
                                        <p:strVal val="visible"/>
                                      </p:to>
                                    </p:set>
                                    <p:animEffect filter="fade" transition="in">
                                      <p:cBhvr>
                                        <p:cTn id="7" dur="1000"/>
                                        <p:tgtEl>
                                          <p:spTgt spid="251"/>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253"/>
                                        </p:tgtEl>
                                        <p:attrNameLst>
                                          <p:attrName>style.visibility</p:attrName>
                                        </p:attrNameLst>
                                      </p:cBhvr>
                                      <p:to>
                                        <p:strVal val="visible"/>
                                      </p:to>
                                    </p:set>
                                    <p:animEffect filter="fade" transition="in">
                                      <p:cBhvr>
                                        <p:cTn id="11" dur="1000"/>
                                        <p:tgtEl>
                                          <p:spTgt spid="253"/>
                                        </p:tgtEl>
                                      </p:cBhvr>
                                    </p:animEffect>
                                  </p:childTnLst>
                                </p:cTn>
                              </p:par>
                            </p:childTnLst>
                          </p:cTn>
                        </p:par>
                        <p:par>
                          <p:cTn id="12" fill="hold">
                            <p:stCondLst>
                              <p:cond delay="2000"/>
                            </p:stCondLst>
                            <p:childTnLst>
                              <p:par>
                                <p:cTn id="13" presetClass="entr" nodeType="afterEffect" presetID="10" grpId="3" fill="hold">
                                  <p:stCondLst>
                                    <p:cond delay="0"/>
                                  </p:stCondLst>
                                  <p:iterate type="el" backwards="0">
                                    <p:tmAbs val="0"/>
                                  </p:iterate>
                                  <p:childTnLst>
                                    <p:set>
                                      <p:cBhvr>
                                        <p:cTn id="14" fill="hold"/>
                                        <p:tgtEl>
                                          <p:spTgt spid="257"/>
                                        </p:tgtEl>
                                        <p:attrNameLst>
                                          <p:attrName>style.visibility</p:attrName>
                                        </p:attrNameLst>
                                      </p:cBhvr>
                                      <p:to>
                                        <p:strVal val="visible"/>
                                      </p:to>
                                    </p:set>
                                    <p:animEffect filter="fade" transition="in">
                                      <p:cBhvr>
                                        <p:cTn id="15" dur="1000"/>
                                        <p:tgtEl>
                                          <p:spTgt spid="257"/>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4" fill="hold">
                                  <p:stCondLst>
                                    <p:cond delay="0"/>
                                  </p:stCondLst>
                                  <p:iterate type="el" backwards="0">
                                    <p:tmAbs val="0"/>
                                  </p:iterate>
                                  <p:childTnLst>
                                    <p:set>
                                      <p:cBhvr>
                                        <p:cTn id="19" fill="hold"/>
                                        <p:tgtEl>
                                          <p:spTgt spid="254"/>
                                        </p:tgtEl>
                                        <p:attrNameLst>
                                          <p:attrName>style.visibility</p:attrName>
                                        </p:attrNameLst>
                                      </p:cBhvr>
                                      <p:to>
                                        <p:strVal val="visible"/>
                                      </p:to>
                                    </p:set>
                                    <p:animEffect filter="fade" transition="in">
                                      <p:cBhvr>
                                        <p:cTn id="20" dur="1000"/>
                                        <p:tgtEl>
                                          <p:spTgt spid="254"/>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5" fill="hold">
                                  <p:stCondLst>
                                    <p:cond delay="0"/>
                                  </p:stCondLst>
                                  <p:iterate type="el" backwards="0">
                                    <p:tmAbs val="0"/>
                                  </p:iterate>
                                  <p:childTnLst>
                                    <p:set>
                                      <p:cBhvr>
                                        <p:cTn id="24" fill="hold"/>
                                        <p:tgtEl>
                                          <p:spTgt spid="255"/>
                                        </p:tgtEl>
                                        <p:attrNameLst>
                                          <p:attrName>style.visibility</p:attrName>
                                        </p:attrNameLst>
                                      </p:cBhvr>
                                      <p:to>
                                        <p:strVal val="visible"/>
                                      </p:to>
                                    </p:set>
                                    <p:animEffect filter="fade" transition="in">
                                      <p:cBhvr>
                                        <p:cTn id="25" dur="1000"/>
                                        <p:tgtEl>
                                          <p:spTgt spid="255"/>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6" fill="hold">
                                  <p:stCondLst>
                                    <p:cond delay="0"/>
                                  </p:stCondLst>
                                  <p:iterate type="el" backwards="0">
                                    <p:tmAbs val="0"/>
                                  </p:iterate>
                                  <p:childTnLst>
                                    <p:set>
                                      <p:cBhvr>
                                        <p:cTn id="29" fill="hold"/>
                                        <p:tgtEl>
                                          <p:spTgt spid="256"/>
                                        </p:tgtEl>
                                        <p:attrNameLst>
                                          <p:attrName>style.visibility</p:attrName>
                                        </p:attrNameLst>
                                      </p:cBhvr>
                                      <p:to>
                                        <p:strVal val="visible"/>
                                      </p:to>
                                    </p:set>
                                    <p:animEffect filter="fade" transition="in">
                                      <p:cBhvr>
                                        <p:cTn id="30" dur="10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6" grpId="6"/>
      <p:bldP build="whole" bldLvl="1" animBg="1" rev="0" advAuto="0" spid="257" grpId="3"/>
      <p:bldP build="whole" bldLvl="1" animBg="1" rev="0" advAuto="0" spid="253" grpId="2"/>
      <p:bldP build="whole" bldLvl="1" animBg="1" rev="0" advAuto="0" spid="251" grpId="1"/>
      <p:bldP build="whole" bldLvl="1" animBg="1" rev="0" advAuto="0" spid="254" grpId="4"/>
      <p:bldP build="whole" bldLvl="1" animBg="1" rev="0" advAuto="0" spid="255" grpId="5"/>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Barter - about 11,000 years ago"/>
          <p:cNvSpPr txBox="1"/>
          <p:nvPr/>
        </p:nvSpPr>
        <p:spPr>
          <a:xfrm>
            <a:off x="5126453" y="795078"/>
            <a:ext cx="14131095" cy="1514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9000">
                <a:solidFill>
                  <a:srgbClr val="FF6A00"/>
                </a:solidFill>
                <a:latin typeface="+mj-lt"/>
                <a:ea typeface="+mj-ea"/>
                <a:cs typeface="+mj-cs"/>
                <a:sym typeface="Helvetica"/>
              </a:defRPr>
            </a:lvl1pPr>
          </a:lstStyle>
          <a:p>
            <a:pPr/>
            <a:r>
              <a:t>What are cryptocurrencies?</a:t>
            </a:r>
          </a:p>
        </p:txBody>
      </p:sp>
      <p:pic>
        <p:nvPicPr>
          <p:cNvPr id="262" name="WFE Logo.jpg" descr="WFE Logo.jpg"/>
          <p:cNvPicPr>
            <a:picLocks noChangeAspect="1"/>
          </p:cNvPicPr>
          <p:nvPr/>
        </p:nvPicPr>
        <p:blipFill>
          <a:blip r:embed="rId3">
            <a:extLst/>
          </a:blip>
          <a:stretch>
            <a:fillRect/>
          </a:stretch>
        </p:blipFill>
        <p:spPr>
          <a:xfrm>
            <a:off x="775707" y="781588"/>
            <a:ext cx="3732120" cy="1541457"/>
          </a:xfrm>
          <a:prstGeom prst="rect">
            <a:avLst/>
          </a:prstGeom>
          <a:ln w="12700">
            <a:miter lim="400000"/>
          </a:ln>
          <a:effectLst>
            <a:outerShdw sx="100000" sy="100000" kx="0" ky="0" algn="b" rotWithShape="0" blurRad="177800" dist="88900" dir="5400000">
              <a:srgbClr val="000000">
                <a:alpha val="70000"/>
              </a:srgbClr>
            </a:outerShdw>
          </a:effectLst>
        </p:spPr>
      </p:pic>
      <p:pic>
        <p:nvPicPr>
          <p:cNvPr id="263" name="shutterstock_1434643079.jpeg" descr="shutterstock_1434643079.jpeg"/>
          <p:cNvPicPr>
            <a:picLocks noChangeAspect="1"/>
          </p:cNvPicPr>
          <p:nvPr/>
        </p:nvPicPr>
        <p:blipFill>
          <a:blip r:embed="rId4">
            <a:extLst/>
          </a:blip>
          <a:stretch>
            <a:fillRect/>
          </a:stretch>
        </p:blipFill>
        <p:spPr>
          <a:xfrm>
            <a:off x="11027683" y="3410603"/>
            <a:ext cx="12257409" cy="6894794"/>
          </a:xfrm>
          <a:prstGeom prst="rect">
            <a:avLst/>
          </a:prstGeom>
          <a:ln w="12700">
            <a:miter lim="400000"/>
          </a:ln>
          <a:effectLst>
            <a:outerShdw sx="100000" sy="100000" kx="0" ky="0" algn="b" rotWithShape="0" blurRad="355600" dist="177800" dir="16200000">
              <a:srgbClr val="000000">
                <a:alpha val="70000"/>
              </a:srgbClr>
            </a:outerShdw>
          </a:effectLst>
        </p:spPr>
      </p:pic>
      <p:sp>
        <p:nvSpPr>
          <p:cNvPr id="264" name="Barter - about 11,000 years ago"/>
          <p:cNvSpPr txBox="1"/>
          <p:nvPr/>
        </p:nvSpPr>
        <p:spPr>
          <a:xfrm>
            <a:off x="639976" y="3576529"/>
            <a:ext cx="3183546" cy="981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a:solidFill>
                  <a:srgbClr val="FF6A00"/>
                </a:solidFill>
                <a:latin typeface="+mj-lt"/>
                <a:ea typeface="+mj-ea"/>
                <a:cs typeface="+mj-cs"/>
                <a:sym typeface="Helvetica"/>
              </a:defRPr>
            </a:lvl1pPr>
          </a:lstStyle>
          <a:p>
            <a:pPr/>
            <a:r>
              <a:t>Digital file</a:t>
            </a:r>
          </a:p>
        </p:txBody>
      </p:sp>
      <p:sp>
        <p:nvSpPr>
          <p:cNvPr id="265" name="Barter - about 11,000 years ago"/>
          <p:cNvSpPr txBox="1"/>
          <p:nvPr/>
        </p:nvSpPr>
        <p:spPr>
          <a:xfrm>
            <a:off x="757784" y="5295363"/>
            <a:ext cx="8736417" cy="981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a:solidFill>
                  <a:srgbClr val="FF6A00"/>
                </a:solidFill>
                <a:latin typeface="+mj-lt"/>
                <a:ea typeface="+mj-ea"/>
                <a:cs typeface="+mj-cs"/>
                <a:sym typeface="Helvetica"/>
              </a:defRPr>
            </a:lvl1pPr>
          </a:lstStyle>
          <a:p>
            <a:pPr/>
            <a:r>
              <a:t>Created using cryptography</a:t>
            </a:r>
          </a:p>
        </p:txBody>
      </p:sp>
      <p:sp>
        <p:nvSpPr>
          <p:cNvPr id="266" name="Barter - about 11,000 years ago"/>
          <p:cNvSpPr txBox="1"/>
          <p:nvPr/>
        </p:nvSpPr>
        <p:spPr>
          <a:xfrm>
            <a:off x="717016" y="6595097"/>
            <a:ext cx="9927414" cy="1819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sz="5500">
                <a:solidFill>
                  <a:srgbClr val="FF6A00"/>
                </a:solidFill>
                <a:latin typeface="+mj-lt"/>
                <a:ea typeface="+mj-ea"/>
                <a:cs typeface="+mj-cs"/>
                <a:sym typeface="Helvetica"/>
              </a:defRPr>
            </a:pPr>
            <a:r>
              <a:t>8,000 different cryptocurrencies</a:t>
            </a:r>
          </a:p>
          <a:p>
            <a:pPr algn="l">
              <a:defRPr sz="5500">
                <a:solidFill>
                  <a:srgbClr val="FF6A00"/>
                </a:solidFill>
                <a:latin typeface="+mj-lt"/>
                <a:ea typeface="+mj-ea"/>
                <a:cs typeface="+mj-cs"/>
                <a:sym typeface="Helvetica"/>
              </a:defRPr>
            </a:pPr>
            <a:r>
              <a:t>Most are worthless</a:t>
            </a:r>
          </a:p>
        </p:txBody>
      </p:sp>
      <p:sp>
        <p:nvSpPr>
          <p:cNvPr id="267" name="Barter - about 11,000 years ago"/>
          <p:cNvSpPr txBox="1"/>
          <p:nvPr/>
        </p:nvSpPr>
        <p:spPr>
          <a:xfrm>
            <a:off x="660064" y="8942581"/>
            <a:ext cx="4349305" cy="981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a:solidFill>
                  <a:srgbClr val="FF6A00"/>
                </a:solidFill>
                <a:latin typeface="+mj-lt"/>
                <a:ea typeface="+mj-ea"/>
                <a:cs typeface="+mj-cs"/>
                <a:sym typeface="Helvetica"/>
              </a:defRPr>
            </a:lvl1pPr>
          </a:lstStyle>
          <a:p>
            <a:pPr/>
            <a:r>
              <a:t>Not regulated</a:t>
            </a:r>
          </a:p>
        </p:txBody>
      </p:sp>
      <p:sp>
        <p:nvSpPr>
          <p:cNvPr id="268" name="Barter - about 11,000 years ago"/>
          <p:cNvSpPr txBox="1"/>
          <p:nvPr/>
        </p:nvSpPr>
        <p:spPr>
          <a:xfrm>
            <a:off x="663457" y="10451865"/>
            <a:ext cx="11143991" cy="981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a:solidFill>
                  <a:srgbClr val="FF6A00"/>
                </a:solidFill>
                <a:latin typeface="+mj-lt"/>
                <a:ea typeface="+mj-ea"/>
                <a:cs typeface="+mj-cs"/>
                <a:sym typeface="Helvetica"/>
              </a:defRPr>
            </a:lvl1pPr>
          </a:lstStyle>
          <a:p>
            <a:pPr/>
            <a:r>
              <a:t>Run on a public ledger - Blockchain</a:t>
            </a:r>
          </a:p>
        </p:txBody>
      </p:sp>
      <p:sp>
        <p:nvSpPr>
          <p:cNvPr id="269" name="Barter - about 11,000 years ago"/>
          <p:cNvSpPr txBox="1"/>
          <p:nvPr/>
        </p:nvSpPr>
        <p:spPr>
          <a:xfrm>
            <a:off x="566254" y="11961148"/>
            <a:ext cx="11338397" cy="981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a:solidFill>
                  <a:srgbClr val="FF6A00"/>
                </a:solidFill>
                <a:latin typeface="+mj-lt"/>
                <a:ea typeface="+mj-ea"/>
                <a:cs typeface="+mj-cs"/>
                <a:sym typeface="Helvetica"/>
              </a:defRPr>
            </a:lvl1pPr>
          </a:lstStyle>
          <a:p>
            <a:pPr/>
            <a:r>
              <a:t>Stored in wallets often in exchanges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61"/>
                                        </p:tgtEl>
                                        <p:attrNameLst>
                                          <p:attrName>style.visibility</p:attrName>
                                        </p:attrNameLst>
                                      </p:cBhvr>
                                      <p:to>
                                        <p:strVal val="visible"/>
                                      </p:to>
                                    </p:set>
                                    <p:animEffect filter="fade" transition="in">
                                      <p:cBhvr>
                                        <p:cTn id="7" dur="10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64"/>
                                        </p:tgtEl>
                                        <p:attrNameLst>
                                          <p:attrName>style.visibility</p:attrName>
                                        </p:attrNameLst>
                                      </p:cBhvr>
                                      <p:to>
                                        <p:strVal val="visible"/>
                                      </p:to>
                                    </p:set>
                                    <p:animEffect filter="fade" transition="in">
                                      <p:cBhvr>
                                        <p:cTn id="12" dur="1000"/>
                                        <p:tgtEl>
                                          <p:spTgt spid="26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65"/>
                                        </p:tgtEl>
                                        <p:attrNameLst>
                                          <p:attrName>style.visibility</p:attrName>
                                        </p:attrNameLst>
                                      </p:cBhvr>
                                      <p:to>
                                        <p:strVal val="visible"/>
                                      </p:to>
                                    </p:set>
                                    <p:animEffect filter="fade" transition="in">
                                      <p:cBhvr>
                                        <p:cTn id="17" dur="1000"/>
                                        <p:tgtEl>
                                          <p:spTgt spid="26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266"/>
                                        </p:tgtEl>
                                        <p:attrNameLst>
                                          <p:attrName>style.visibility</p:attrName>
                                        </p:attrNameLst>
                                      </p:cBhvr>
                                      <p:to>
                                        <p:strVal val="visible"/>
                                      </p:to>
                                    </p:set>
                                    <p:animEffect filter="fade" transition="in">
                                      <p:cBhvr>
                                        <p:cTn id="22" dur="1000"/>
                                        <p:tgtEl>
                                          <p:spTgt spid="26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267"/>
                                        </p:tgtEl>
                                        <p:attrNameLst>
                                          <p:attrName>style.visibility</p:attrName>
                                        </p:attrNameLst>
                                      </p:cBhvr>
                                      <p:to>
                                        <p:strVal val="visible"/>
                                      </p:to>
                                    </p:set>
                                    <p:animEffect filter="fade" transition="in">
                                      <p:cBhvr>
                                        <p:cTn id="27" dur="1000"/>
                                        <p:tgtEl>
                                          <p:spTgt spid="267"/>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268"/>
                                        </p:tgtEl>
                                        <p:attrNameLst>
                                          <p:attrName>style.visibility</p:attrName>
                                        </p:attrNameLst>
                                      </p:cBhvr>
                                      <p:to>
                                        <p:strVal val="visible"/>
                                      </p:to>
                                    </p:set>
                                    <p:animEffect filter="fade" transition="in">
                                      <p:cBhvr>
                                        <p:cTn id="32" dur="1000"/>
                                        <p:tgtEl>
                                          <p:spTgt spid="268"/>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7" fill="hold">
                                  <p:stCondLst>
                                    <p:cond delay="0"/>
                                  </p:stCondLst>
                                  <p:iterate type="el" backwards="0">
                                    <p:tmAbs val="0"/>
                                  </p:iterate>
                                  <p:childTnLst>
                                    <p:set>
                                      <p:cBhvr>
                                        <p:cTn id="36" fill="hold"/>
                                        <p:tgtEl>
                                          <p:spTgt spid="269"/>
                                        </p:tgtEl>
                                        <p:attrNameLst>
                                          <p:attrName>style.visibility</p:attrName>
                                        </p:attrNameLst>
                                      </p:cBhvr>
                                      <p:to>
                                        <p:strVal val="visible"/>
                                      </p:to>
                                    </p:set>
                                    <p:animEffect filter="fade" transition="in">
                                      <p:cBhvr>
                                        <p:cTn id="37" dur="10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5" grpId="3"/>
      <p:bldP build="whole" bldLvl="1" animBg="1" rev="0" advAuto="0" spid="261" grpId="1"/>
      <p:bldP build="whole" bldLvl="1" animBg="1" rev="0" advAuto="0" spid="269" grpId="7"/>
      <p:bldP build="whole" bldLvl="1" animBg="1" rev="0" advAuto="0" spid="266" grpId="4"/>
      <p:bldP build="whole" bldLvl="1" animBg="1" rev="0" advAuto="0" spid="267" grpId="5"/>
      <p:bldP build="whole" bldLvl="1" animBg="1" rev="0" advAuto="0" spid="264" grpId="2"/>
      <p:bldP build="whole" bldLvl="1" animBg="1" rev="0" advAuto="0" spid="268" grpId="6"/>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Barter - about 11,000 years ago"/>
          <p:cNvSpPr txBox="1"/>
          <p:nvPr/>
        </p:nvSpPr>
        <p:spPr>
          <a:xfrm>
            <a:off x="5126453" y="795078"/>
            <a:ext cx="14131095" cy="1514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9000">
                <a:solidFill>
                  <a:srgbClr val="FF6A00"/>
                </a:solidFill>
                <a:latin typeface="+mj-lt"/>
                <a:ea typeface="+mj-ea"/>
                <a:cs typeface="+mj-cs"/>
                <a:sym typeface="Helvetica"/>
              </a:defRPr>
            </a:lvl1pPr>
          </a:lstStyle>
          <a:p>
            <a:pPr/>
            <a:r>
              <a:t>What are cryptocurrencies?</a:t>
            </a:r>
          </a:p>
        </p:txBody>
      </p:sp>
      <p:pic>
        <p:nvPicPr>
          <p:cNvPr id="274" name="WFE Logo.jpg" descr="WFE Logo.jpg"/>
          <p:cNvPicPr>
            <a:picLocks noChangeAspect="1"/>
          </p:cNvPicPr>
          <p:nvPr/>
        </p:nvPicPr>
        <p:blipFill>
          <a:blip r:embed="rId3">
            <a:extLst/>
          </a:blip>
          <a:stretch>
            <a:fillRect/>
          </a:stretch>
        </p:blipFill>
        <p:spPr>
          <a:xfrm>
            <a:off x="775707" y="781588"/>
            <a:ext cx="3732120" cy="1541457"/>
          </a:xfrm>
          <a:prstGeom prst="rect">
            <a:avLst/>
          </a:prstGeom>
          <a:ln w="12700">
            <a:miter lim="400000"/>
          </a:ln>
          <a:effectLst>
            <a:outerShdw sx="100000" sy="100000" kx="0" ky="0" algn="b" rotWithShape="0" blurRad="177800" dist="88900" dir="5400000">
              <a:srgbClr val="000000">
                <a:alpha val="70000"/>
              </a:srgbClr>
            </a:outerShdw>
          </a:effectLst>
        </p:spPr>
      </p:pic>
      <p:pic>
        <p:nvPicPr>
          <p:cNvPr id="275" name="shutterstock_1434643079.jpeg" descr="shutterstock_1434643079.jpeg"/>
          <p:cNvPicPr>
            <a:picLocks noChangeAspect="1"/>
          </p:cNvPicPr>
          <p:nvPr/>
        </p:nvPicPr>
        <p:blipFill>
          <a:blip r:embed="rId4">
            <a:extLst/>
          </a:blip>
          <a:stretch>
            <a:fillRect/>
          </a:stretch>
        </p:blipFill>
        <p:spPr>
          <a:xfrm>
            <a:off x="11027683" y="3410603"/>
            <a:ext cx="12257409" cy="6894794"/>
          </a:xfrm>
          <a:prstGeom prst="rect">
            <a:avLst/>
          </a:prstGeom>
          <a:ln w="12700">
            <a:miter lim="400000"/>
          </a:ln>
          <a:effectLst>
            <a:outerShdw sx="100000" sy="100000" kx="0" ky="0" algn="b" rotWithShape="0" blurRad="355600" dist="177800" dir="16200000">
              <a:srgbClr val="000000">
                <a:alpha val="70000"/>
              </a:srgbClr>
            </a:outerShdw>
          </a:effectLst>
        </p:spPr>
      </p:pic>
      <p:sp>
        <p:nvSpPr>
          <p:cNvPr id="276" name="Barter - about 11,000 years ago"/>
          <p:cNvSpPr txBox="1"/>
          <p:nvPr/>
        </p:nvSpPr>
        <p:spPr>
          <a:xfrm>
            <a:off x="882294" y="3077685"/>
            <a:ext cx="7118065" cy="1819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sz="5500">
                <a:solidFill>
                  <a:srgbClr val="FF6A00"/>
                </a:solidFill>
                <a:latin typeface="+mj-lt"/>
                <a:ea typeface="+mj-ea"/>
                <a:cs typeface="+mj-cs"/>
                <a:sym typeface="Helvetica"/>
              </a:defRPr>
            </a:pPr>
            <a:r>
              <a:t>Created by ‘mining’ or </a:t>
            </a:r>
          </a:p>
          <a:p>
            <a:pPr algn="l">
              <a:defRPr sz="5500">
                <a:solidFill>
                  <a:srgbClr val="FF6A00"/>
                </a:solidFill>
                <a:latin typeface="+mj-lt"/>
                <a:ea typeface="+mj-ea"/>
                <a:cs typeface="+mj-cs"/>
                <a:sym typeface="Helvetica"/>
              </a:defRPr>
            </a:pPr>
            <a:r>
              <a:t>proof of stake</a:t>
            </a:r>
          </a:p>
        </p:txBody>
      </p:sp>
      <p:sp>
        <p:nvSpPr>
          <p:cNvPr id="277" name="Barter - about 11,000 years ago"/>
          <p:cNvSpPr txBox="1"/>
          <p:nvPr/>
        </p:nvSpPr>
        <p:spPr>
          <a:xfrm>
            <a:off x="856011" y="5196988"/>
            <a:ext cx="8774275" cy="981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a:solidFill>
                  <a:srgbClr val="FF6A00"/>
                </a:solidFill>
                <a:latin typeface="+mj-lt"/>
                <a:ea typeface="+mj-ea"/>
                <a:cs typeface="+mj-cs"/>
                <a:sym typeface="Helvetica"/>
              </a:defRPr>
            </a:lvl1pPr>
          </a:lstStyle>
          <a:p>
            <a:pPr/>
            <a:r>
              <a:t>Mining extremely expensive</a:t>
            </a:r>
          </a:p>
        </p:txBody>
      </p:sp>
      <p:sp>
        <p:nvSpPr>
          <p:cNvPr id="278" name="Barter - about 11,000 years ago"/>
          <p:cNvSpPr txBox="1"/>
          <p:nvPr/>
        </p:nvSpPr>
        <p:spPr>
          <a:xfrm>
            <a:off x="778078" y="6478091"/>
            <a:ext cx="9979938" cy="1819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defRPr sz="5500">
                <a:solidFill>
                  <a:srgbClr val="FF6A00"/>
                </a:solidFill>
                <a:latin typeface="+mj-lt"/>
                <a:ea typeface="+mj-ea"/>
                <a:cs typeface="+mj-cs"/>
                <a:sym typeface="Helvetica"/>
              </a:defRPr>
            </a:pPr>
            <a:r>
              <a:t>Takes masses of electricity </a:t>
            </a:r>
          </a:p>
          <a:p>
            <a:pPr algn="l">
              <a:defRPr sz="5500">
                <a:solidFill>
                  <a:srgbClr val="FF6A00"/>
                </a:solidFill>
                <a:latin typeface="+mj-lt"/>
                <a:ea typeface="+mj-ea"/>
                <a:cs typeface="+mj-cs"/>
                <a:sym typeface="Helvetica"/>
              </a:defRPr>
            </a:pPr>
            <a:r>
              <a:t>about 150,000 kWh - not green!</a:t>
            </a:r>
          </a:p>
        </p:txBody>
      </p:sp>
      <p:sp>
        <p:nvSpPr>
          <p:cNvPr id="279" name="Barter - about 11,000 years ago"/>
          <p:cNvSpPr txBox="1"/>
          <p:nvPr/>
        </p:nvSpPr>
        <p:spPr>
          <a:xfrm>
            <a:off x="778078" y="8597394"/>
            <a:ext cx="9900470" cy="1819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defRPr sz="5500">
                <a:solidFill>
                  <a:srgbClr val="FF6A00"/>
                </a:solidFill>
                <a:latin typeface="+mj-lt"/>
                <a:ea typeface="+mj-ea"/>
                <a:cs typeface="+mj-cs"/>
                <a:sym typeface="Helvetica"/>
              </a:defRPr>
            </a:pPr>
            <a:r>
              <a:t>Proof of stake - certain amount </a:t>
            </a:r>
          </a:p>
          <a:p>
            <a:pPr algn="l">
              <a:defRPr sz="5500">
                <a:solidFill>
                  <a:srgbClr val="FF6A00"/>
                </a:solidFill>
                <a:latin typeface="+mj-lt"/>
                <a:ea typeface="+mj-ea"/>
                <a:cs typeface="+mj-cs"/>
                <a:sym typeface="Helvetica"/>
              </a:defRPr>
            </a:pPr>
            <a:r>
              <a:t>of crypto validated periodically </a:t>
            </a:r>
          </a:p>
        </p:txBody>
      </p:sp>
      <p:sp>
        <p:nvSpPr>
          <p:cNvPr id="280" name="Barter - about 11,000 years ago"/>
          <p:cNvSpPr txBox="1"/>
          <p:nvPr/>
        </p:nvSpPr>
        <p:spPr>
          <a:xfrm>
            <a:off x="817813" y="11135797"/>
            <a:ext cx="19608528" cy="981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5500">
                <a:solidFill>
                  <a:srgbClr val="FF6A00"/>
                </a:solidFill>
                <a:latin typeface="+mj-lt"/>
                <a:ea typeface="+mj-ea"/>
                <a:cs typeface="+mj-cs"/>
                <a:sym typeface="Helvetica"/>
              </a:defRPr>
            </a:lvl1pPr>
          </a:lstStyle>
          <a:p>
            <a:pPr/>
            <a:r>
              <a:t>Much cheaper but big stakeholders can have too much control.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6"/>
                                        </p:tgtEl>
                                        <p:attrNameLst>
                                          <p:attrName>style.visibility</p:attrName>
                                        </p:attrNameLst>
                                      </p:cBhvr>
                                      <p:to>
                                        <p:strVal val="visible"/>
                                      </p:to>
                                    </p:set>
                                    <p:animEffect filter="fade" transition="in">
                                      <p:cBhvr>
                                        <p:cTn id="7" dur="10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77"/>
                                        </p:tgtEl>
                                        <p:attrNameLst>
                                          <p:attrName>style.visibility</p:attrName>
                                        </p:attrNameLst>
                                      </p:cBhvr>
                                      <p:to>
                                        <p:strVal val="visible"/>
                                      </p:to>
                                    </p:set>
                                    <p:animEffect filter="fade" transition="in">
                                      <p:cBhvr>
                                        <p:cTn id="12" dur="1000"/>
                                        <p:tgtEl>
                                          <p:spTgt spid="27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78"/>
                                        </p:tgtEl>
                                        <p:attrNameLst>
                                          <p:attrName>style.visibility</p:attrName>
                                        </p:attrNameLst>
                                      </p:cBhvr>
                                      <p:to>
                                        <p:strVal val="visible"/>
                                      </p:to>
                                    </p:set>
                                    <p:animEffect filter="fade" transition="in">
                                      <p:cBhvr>
                                        <p:cTn id="17" dur="1000"/>
                                        <p:tgtEl>
                                          <p:spTgt spid="27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279"/>
                                        </p:tgtEl>
                                        <p:attrNameLst>
                                          <p:attrName>style.visibility</p:attrName>
                                        </p:attrNameLst>
                                      </p:cBhvr>
                                      <p:to>
                                        <p:strVal val="visible"/>
                                      </p:to>
                                    </p:set>
                                    <p:animEffect filter="fade" transition="in">
                                      <p:cBhvr>
                                        <p:cTn id="22" dur="1000"/>
                                        <p:tgtEl>
                                          <p:spTgt spid="27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280"/>
                                        </p:tgtEl>
                                        <p:attrNameLst>
                                          <p:attrName>style.visibility</p:attrName>
                                        </p:attrNameLst>
                                      </p:cBhvr>
                                      <p:to>
                                        <p:strVal val="visible"/>
                                      </p:to>
                                    </p:set>
                                    <p:animEffect filter="fade" transition="in">
                                      <p:cBhvr>
                                        <p:cTn id="27" dur="1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8" grpId="3"/>
      <p:bldP build="whole" bldLvl="1" animBg="1" rev="0" advAuto="0" spid="276" grpId="1"/>
      <p:bldP build="whole" bldLvl="1" animBg="1" rev="0" advAuto="0" spid="277" grpId="2"/>
      <p:bldP build="whole" bldLvl="1" animBg="1" rev="0" advAuto="0" spid="279" grpId="4"/>
      <p:bldP build="whole" bldLvl="1" animBg="1" rev="0" advAuto="0" spid="280" grpId="5"/>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Tokens - about 4,000 years ago"/>
          <p:cNvSpPr txBox="1"/>
          <p:nvPr/>
        </p:nvSpPr>
        <p:spPr>
          <a:xfrm>
            <a:off x="4967392" y="795078"/>
            <a:ext cx="14449216" cy="1514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9000">
                <a:solidFill>
                  <a:srgbClr val="FF6A00"/>
                </a:solidFill>
                <a:latin typeface="+mj-lt"/>
                <a:ea typeface="+mj-ea"/>
                <a:cs typeface="+mj-cs"/>
                <a:sym typeface="Helvetica"/>
              </a:defRPr>
            </a:lvl1pPr>
          </a:lstStyle>
          <a:p>
            <a:pPr/>
            <a:r>
              <a:t>Dangers of cryptocurrencies</a:t>
            </a:r>
          </a:p>
        </p:txBody>
      </p:sp>
      <p:pic>
        <p:nvPicPr>
          <p:cNvPr id="285" name="WFE Logo.jpg" descr="WFE Logo.jpg"/>
          <p:cNvPicPr>
            <a:picLocks noChangeAspect="1"/>
          </p:cNvPicPr>
          <p:nvPr/>
        </p:nvPicPr>
        <p:blipFill>
          <a:blip r:embed="rId3">
            <a:extLst/>
          </a:blip>
          <a:stretch>
            <a:fillRect/>
          </a:stretch>
        </p:blipFill>
        <p:spPr>
          <a:xfrm>
            <a:off x="775707" y="781588"/>
            <a:ext cx="3732120" cy="1541457"/>
          </a:xfrm>
          <a:prstGeom prst="rect">
            <a:avLst/>
          </a:prstGeom>
          <a:ln w="12700">
            <a:miter lim="400000"/>
          </a:ln>
          <a:effectLst>
            <a:outerShdw sx="100000" sy="100000" kx="0" ky="0" algn="b" rotWithShape="0" blurRad="177800" dist="88900" dir="5400000">
              <a:srgbClr val="000000">
                <a:alpha val="70000"/>
              </a:srgbClr>
            </a:outerShdw>
          </a:effectLst>
        </p:spPr>
      </p:pic>
      <p:pic>
        <p:nvPicPr>
          <p:cNvPr id="286" name="1__7fWD9K0bixtHIygzHtkww.jpg" descr="1__7fWD9K0bixtHIygzHtkww.jpg"/>
          <p:cNvPicPr>
            <a:picLocks noChangeAspect="1"/>
          </p:cNvPicPr>
          <p:nvPr/>
        </p:nvPicPr>
        <p:blipFill>
          <a:blip r:embed="rId4">
            <a:extLst/>
          </a:blip>
          <a:stretch>
            <a:fillRect/>
          </a:stretch>
        </p:blipFill>
        <p:spPr>
          <a:xfrm>
            <a:off x="11545450" y="3837169"/>
            <a:ext cx="11651210" cy="6990726"/>
          </a:xfrm>
          <a:prstGeom prst="rect">
            <a:avLst/>
          </a:prstGeom>
          <a:ln w="12700">
            <a:miter lim="400000"/>
          </a:ln>
          <a:effectLst>
            <a:outerShdw sx="100000" sy="100000" kx="0" ky="0" algn="b" rotWithShape="0" blurRad="355600" dist="177800" dir="16200000">
              <a:srgbClr val="000000">
                <a:alpha val="70000"/>
              </a:srgbClr>
            </a:outerShdw>
          </a:effectLst>
        </p:spPr>
      </p:pic>
      <p:sp>
        <p:nvSpPr>
          <p:cNvPr id="287" name="Barter - about 11,000 years ago"/>
          <p:cNvSpPr txBox="1"/>
          <p:nvPr/>
        </p:nvSpPr>
        <p:spPr>
          <a:xfrm>
            <a:off x="1218764" y="3490192"/>
            <a:ext cx="5957640"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000">
                <a:solidFill>
                  <a:srgbClr val="FF6A00"/>
                </a:solidFill>
                <a:latin typeface="+mj-lt"/>
                <a:ea typeface="+mj-ea"/>
                <a:cs typeface="+mj-cs"/>
                <a:sym typeface="Helvetica"/>
              </a:defRPr>
            </a:lvl1pPr>
          </a:lstStyle>
          <a:p>
            <a:pPr/>
            <a:r>
              <a:t>No intrinsic value</a:t>
            </a:r>
          </a:p>
        </p:txBody>
      </p:sp>
      <p:sp>
        <p:nvSpPr>
          <p:cNvPr id="288" name="Barter - about 11,000 years ago"/>
          <p:cNvSpPr txBox="1"/>
          <p:nvPr/>
        </p:nvSpPr>
        <p:spPr>
          <a:xfrm>
            <a:off x="1174073" y="4779317"/>
            <a:ext cx="4730553"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000">
                <a:solidFill>
                  <a:srgbClr val="FF6A00"/>
                </a:solidFill>
                <a:latin typeface="+mj-lt"/>
                <a:ea typeface="+mj-ea"/>
                <a:cs typeface="+mj-cs"/>
                <a:sym typeface="Helvetica"/>
              </a:defRPr>
            </a:lvl1pPr>
          </a:lstStyle>
          <a:p>
            <a:pPr/>
            <a:r>
              <a:t>Not regulated</a:t>
            </a:r>
          </a:p>
        </p:txBody>
      </p:sp>
      <p:sp>
        <p:nvSpPr>
          <p:cNvPr id="289" name="Barter - about 11,000 years ago"/>
          <p:cNvSpPr txBox="1"/>
          <p:nvPr/>
        </p:nvSpPr>
        <p:spPr>
          <a:xfrm>
            <a:off x="1181551" y="6068442"/>
            <a:ext cx="5111180"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000">
                <a:solidFill>
                  <a:srgbClr val="FF6A00"/>
                </a:solidFill>
                <a:latin typeface="+mj-lt"/>
                <a:ea typeface="+mj-ea"/>
                <a:cs typeface="+mj-cs"/>
                <a:sym typeface="Helvetica"/>
              </a:defRPr>
            </a:lvl1pPr>
          </a:lstStyle>
          <a:p>
            <a:pPr/>
            <a:r>
              <a:t>Hugely volatile</a:t>
            </a:r>
          </a:p>
        </p:txBody>
      </p:sp>
      <p:sp>
        <p:nvSpPr>
          <p:cNvPr id="290" name="Barter - about 11,000 years ago"/>
          <p:cNvSpPr txBox="1"/>
          <p:nvPr/>
        </p:nvSpPr>
        <p:spPr>
          <a:xfrm>
            <a:off x="1110624" y="7357568"/>
            <a:ext cx="7567588"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000">
                <a:solidFill>
                  <a:srgbClr val="FF6A00"/>
                </a:solidFill>
                <a:latin typeface="+mj-lt"/>
                <a:ea typeface="+mj-ea"/>
                <a:cs typeface="+mj-cs"/>
                <a:sym typeface="Helvetica"/>
              </a:defRPr>
            </a:lvl1pPr>
          </a:lstStyle>
          <a:p>
            <a:pPr/>
            <a:r>
              <a:t>Open to cyber attacks</a:t>
            </a:r>
          </a:p>
        </p:txBody>
      </p:sp>
      <p:sp>
        <p:nvSpPr>
          <p:cNvPr id="291" name="Barter - about 11,000 years ago"/>
          <p:cNvSpPr txBox="1"/>
          <p:nvPr/>
        </p:nvSpPr>
        <p:spPr>
          <a:xfrm>
            <a:off x="1102741" y="8646693"/>
            <a:ext cx="5747049"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000">
                <a:solidFill>
                  <a:srgbClr val="FF6A00"/>
                </a:solidFill>
                <a:latin typeface="+mj-lt"/>
                <a:ea typeface="+mj-ea"/>
                <a:cs typeface="+mj-cs"/>
                <a:sym typeface="Helvetica"/>
              </a:defRPr>
            </a:lvl1pPr>
          </a:lstStyle>
          <a:p>
            <a:pPr/>
            <a:r>
              <a:t>Pump and dump</a:t>
            </a:r>
          </a:p>
        </p:txBody>
      </p:sp>
      <p:sp>
        <p:nvSpPr>
          <p:cNvPr id="292" name="Barter - about 11,000 years ago"/>
          <p:cNvSpPr txBox="1"/>
          <p:nvPr/>
        </p:nvSpPr>
        <p:spPr>
          <a:xfrm>
            <a:off x="1084631" y="9935819"/>
            <a:ext cx="10067157" cy="1971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defRPr sz="6000">
                <a:solidFill>
                  <a:srgbClr val="FF6A00"/>
                </a:solidFill>
                <a:latin typeface="+mj-lt"/>
                <a:ea typeface="+mj-ea"/>
                <a:cs typeface="+mj-cs"/>
                <a:sym typeface="Helvetica"/>
              </a:defRPr>
            </a:pPr>
            <a:r>
              <a:t>Not well understood so there </a:t>
            </a:r>
          </a:p>
          <a:p>
            <a:pPr algn="l">
              <a:defRPr sz="6000">
                <a:solidFill>
                  <a:srgbClr val="FF6A00"/>
                </a:solidFill>
                <a:latin typeface="+mj-lt"/>
                <a:ea typeface="+mj-ea"/>
                <a:cs typeface="+mj-cs"/>
                <a:sym typeface="Helvetica"/>
              </a:defRPr>
            </a:pPr>
            <a:r>
              <a:t>are lots of scams</a:t>
            </a:r>
          </a:p>
        </p:txBody>
      </p:sp>
      <p:sp>
        <p:nvSpPr>
          <p:cNvPr id="293" name="Barter - about 11,000 years ago"/>
          <p:cNvSpPr txBox="1"/>
          <p:nvPr/>
        </p:nvSpPr>
        <p:spPr>
          <a:xfrm>
            <a:off x="1090958" y="11942642"/>
            <a:ext cx="6213252"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000">
                <a:solidFill>
                  <a:srgbClr val="FF6A00"/>
                </a:solidFill>
                <a:latin typeface="+mj-lt"/>
                <a:ea typeface="+mj-ea"/>
                <a:cs typeface="+mj-cs"/>
                <a:sym typeface="Helvetica"/>
              </a:defRPr>
            </a:lvl1pPr>
          </a:lstStyle>
          <a:p>
            <a:pPr/>
            <a:r>
              <a:t>Money laundering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87"/>
                                        </p:tgtEl>
                                        <p:attrNameLst>
                                          <p:attrName>style.visibility</p:attrName>
                                        </p:attrNameLst>
                                      </p:cBhvr>
                                      <p:to>
                                        <p:strVal val="visible"/>
                                      </p:to>
                                    </p:set>
                                    <p:animEffect filter="fade" transition="in">
                                      <p:cBhvr>
                                        <p:cTn id="7" dur="1000"/>
                                        <p:tgtEl>
                                          <p:spTgt spid="28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88"/>
                                        </p:tgtEl>
                                        <p:attrNameLst>
                                          <p:attrName>style.visibility</p:attrName>
                                        </p:attrNameLst>
                                      </p:cBhvr>
                                      <p:to>
                                        <p:strVal val="visible"/>
                                      </p:to>
                                    </p:set>
                                    <p:animEffect filter="fade" transition="in">
                                      <p:cBhvr>
                                        <p:cTn id="12" dur="1000"/>
                                        <p:tgtEl>
                                          <p:spTgt spid="28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89"/>
                                        </p:tgtEl>
                                        <p:attrNameLst>
                                          <p:attrName>style.visibility</p:attrName>
                                        </p:attrNameLst>
                                      </p:cBhvr>
                                      <p:to>
                                        <p:strVal val="visible"/>
                                      </p:to>
                                    </p:set>
                                    <p:animEffect filter="fade" transition="in">
                                      <p:cBhvr>
                                        <p:cTn id="17" dur="1000"/>
                                        <p:tgtEl>
                                          <p:spTgt spid="28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290"/>
                                        </p:tgtEl>
                                        <p:attrNameLst>
                                          <p:attrName>style.visibility</p:attrName>
                                        </p:attrNameLst>
                                      </p:cBhvr>
                                      <p:to>
                                        <p:strVal val="visible"/>
                                      </p:to>
                                    </p:set>
                                    <p:animEffect filter="fade" transition="in">
                                      <p:cBhvr>
                                        <p:cTn id="22" dur="1000"/>
                                        <p:tgtEl>
                                          <p:spTgt spid="290"/>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291"/>
                                        </p:tgtEl>
                                        <p:attrNameLst>
                                          <p:attrName>style.visibility</p:attrName>
                                        </p:attrNameLst>
                                      </p:cBhvr>
                                      <p:to>
                                        <p:strVal val="visible"/>
                                      </p:to>
                                    </p:set>
                                    <p:animEffect filter="fade" transition="in">
                                      <p:cBhvr>
                                        <p:cTn id="27" dur="1000"/>
                                        <p:tgtEl>
                                          <p:spTgt spid="291"/>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292"/>
                                        </p:tgtEl>
                                        <p:attrNameLst>
                                          <p:attrName>style.visibility</p:attrName>
                                        </p:attrNameLst>
                                      </p:cBhvr>
                                      <p:to>
                                        <p:strVal val="visible"/>
                                      </p:to>
                                    </p:set>
                                    <p:animEffect filter="fade" transition="in">
                                      <p:cBhvr>
                                        <p:cTn id="32" dur="1000"/>
                                        <p:tgtEl>
                                          <p:spTgt spid="292"/>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7" fill="hold">
                                  <p:stCondLst>
                                    <p:cond delay="0"/>
                                  </p:stCondLst>
                                  <p:iterate type="el" backwards="0">
                                    <p:tmAbs val="0"/>
                                  </p:iterate>
                                  <p:childTnLst>
                                    <p:set>
                                      <p:cBhvr>
                                        <p:cTn id="36" fill="hold"/>
                                        <p:tgtEl>
                                          <p:spTgt spid="293"/>
                                        </p:tgtEl>
                                        <p:attrNameLst>
                                          <p:attrName>style.visibility</p:attrName>
                                        </p:attrNameLst>
                                      </p:cBhvr>
                                      <p:to>
                                        <p:strVal val="visible"/>
                                      </p:to>
                                    </p:set>
                                    <p:animEffect filter="fade" transition="in">
                                      <p:cBhvr>
                                        <p:cTn id="37" dur="10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0" grpId="4"/>
      <p:bldP build="whole" bldLvl="1" animBg="1" rev="0" advAuto="0" spid="293" grpId="7"/>
      <p:bldP build="whole" bldLvl="1" animBg="1" rev="0" advAuto="0" spid="287" grpId="1"/>
      <p:bldP build="whole" bldLvl="1" animBg="1" rev="0" advAuto="0" spid="291" grpId="5"/>
      <p:bldP build="whole" bldLvl="1" animBg="1" rev="0" advAuto="0" spid="288" grpId="2"/>
      <p:bldP build="whole" bldLvl="1" animBg="1" rev="0" advAuto="0" spid="292" grpId="6"/>
      <p:bldP build="whole" bldLvl="1" animBg="1" rev="0" advAuto="0" spid="289" grpId="3"/>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Money Box - about 3,500 years ago"/>
          <p:cNvSpPr txBox="1"/>
          <p:nvPr/>
        </p:nvSpPr>
        <p:spPr>
          <a:xfrm>
            <a:off x="8207474" y="795078"/>
            <a:ext cx="7969052" cy="1514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9000">
                <a:solidFill>
                  <a:srgbClr val="FF6A00"/>
                </a:solidFill>
                <a:latin typeface="+mj-lt"/>
                <a:ea typeface="+mj-ea"/>
                <a:cs typeface="+mj-cs"/>
                <a:sym typeface="Helvetica"/>
              </a:defRPr>
            </a:lvl1pPr>
          </a:lstStyle>
          <a:p>
            <a:pPr/>
            <a:r>
              <a:t>Bitcoin volatility</a:t>
            </a:r>
          </a:p>
        </p:txBody>
      </p:sp>
      <p:pic>
        <p:nvPicPr>
          <p:cNvPr id="298" name="WFE Logo.jpg" descr="WFE Logo.jpg"/>
          <p:cNvPicPr>
            <a:picLocks noChangeAspect="1"/>
          </p:cNvPicPr>
          <p:nvPr/>
        </p:nvPicPr>
        <p:blipFill>
          <a:blip r:embed="rId3">
            <a:extLst/>
          </a:blip>
          <a:stretch>
            <a:fillRect/>
          </a:stretch>
        </p:blipFill>
        <p:spPr>
          <a:xfrm>
            <a:off x="775707" y="781588"/>
            <a:ext cx="3732120" cy="1541457"/>
          </a:xfrm>
          <a:prstGeom prst="rect">
            <a:avLst/>
          </a:prstGeom>
          <a:ln w="12700">
            <a:miter lim="400000"/>
          </a:ln>
          <a:effectLst>
            <a:outerShdw sx="100000" sy="100000" kx="0" ky="0" algn="b" rotWithShape="0" blurRad="177800" dist="88900" dir="5400000">
              <a:srgbClr val="000000">
                <a:alpha val="70000"/>
              </a:srgbClr>
            </a:outerShdw>
          </a:effectLst>
        </p:spPr>
      </p:pic>
      <p:pic>
        <p:nvPicPr>
          <p:cNvPr id="299" name="Screenshot 2021-12-27 at 15.28.29.png" descr="Screenshot 2021-12-27 at 15.28.29.png"/>
          <p:cNvPicPr>
            <a:picLocks noChangeAspect="1"/>
          </p:cNvPicPr>
          <p:nvPr/>
        </p:nvPicPr>
        <p:blipFill>
          <a:blip r:embed="rId4">
            <a:extLst/>
          </a:blip>
          <a:stretch>
            <a:fillRect/>
          </a:stretch>
        </p:blipFill>
        <p:spPr>
          <a:xfrm>
            <a:off x="4641139" y="3506589"/>
            <a:ext cx="15101722" cy="8811198"/>
          </a:xfrm>
          <a:prstGeom prst="rect">
            <a:avLst/>
          </a:prstGeom>
          <a:ln w="12700">
            <a:miter lim="400000"/>
          </a:ln>
          <a:effectLst>
            <a:outerShdw sx="100000" sy="100000" kx="0" ky="0" algn="b" rotWithShape="0" blurRad="355600" dist="177800" dir="16200000">
              <a:srgbClr val="000000">
                <a:alpha val="70000"/>
              </a:srgbClr>
            </a:outerShdw>
          </a:effectLst>
        </p:spPr>
      </p:pic>
      <p:sp>
        <p:nvSpPr>
          <p:cNvPr id="300" name="Arrow"/>
          <p:cNvSpPr/>
          <p:nvPr/>
        </p:nvSpPr>
        <p:spPr>
          <a:xfrm>
            <a:off x="7436884" y="7388361"/>
            <a:ext cx="3478620" cy="1047654"/>
          </a:xfrm>
          <a:prstGeom prst="rightArrow">
            <a:avLst>
              <a:gd name="adj1" fmla="val 23363"/>
              <a:gd name="adj2" fmla="val 115532"/>
            </a:avLst>
          </a:prstGeom>
          <a:solidFill>
            <a:schemeClr val="accent5"/>
          </a:solidFill>
          <a:ln w="25400">
            <a:solidFill>
              <a:schemeClr val="accent1"/>
            </a:solidFill>
          </a:ln>
        </p:spPr>
        <p:txBody>
          <a:bodyPr lIns="71437" tIns="71437" rIns="71437" bIns="71437" anchor="ctr"/>
          <a:lstStyle/>
          <a:p>
            <a:pPr/>
          </a:p>
        </p:txBody>
      </p:sp>
      <p:sp>
        <p:nvSpPr>
          <p:cNvPr id="301" name="Arrow"/>
          <p:cNvSpPr/>
          <p:nvPr/>
        </p:nvSpPr>
        <p:spPr>
          <a:xfrm flipH="1">
            <a:off x="11311860" y="9189989"/>
            <a:ext cx="3478621" cy="1047654"/>
          </a:xfrm>
          <a:prstGeom prst="rightArrow">
            <a:avLst>
              <a:gd name="adj1" fmla="val 23363"/>
              <a:gd name="adj2" fmla="val 115532"/>
            </a:avLst>
          </a:prstGeom>
          <a:solidFill>
            <a:schemeClr val="accent5"/>
          </a:solidFill>
          <a:ln w="25400">
            <a:solidFill>
              <a:schemeClr val="accent1"/>
            </a:solidFill>
          </a:ln>
        </p:spPr>
        <p:txBody>
          <a:bodyPr lIns="71437" tIns="71437" rIns="71437" bIns="71437" anchor="ctr"/>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300"/>
                                        </p:tgtEl>
                                        <p:attrNameLst>
                                          <p:attrName>style.visibility</p:attrName>
                                        </p:attrNameLst>
                                      </p:cBhvr>
                                      <p:to>
                                        <p:strVal val="visible"/>
                                      </p:to>
                                    </p:set>
                                    <p:anim calcmode="lin" valueType="num">
                                      <p:cBhvr>
                                        <p:cTn id="7" dur="1000" fill="hold"/>
                                        <p:tgtEl>
                                          <p:spTgt spid="300"/>
                                        </p:tgtEl>
                                        <p:attrNameLst>
                                          <p:attrName>ppt_x</p:attrName>
                                        </p:attrNameLst>
                                      </p:cBhvr>
                                      <p:tavLst>
                                        <p:tav tm="0">
                                          <p:val>
                                            <p:strVal val="0-#ppt_w/2"/>
                                          </p:val>
                                        </p:tav>
                                        <p:tav tm="100000">
                                          <p:val>
                                            <p:strVal val="#ppt_x"/>
                                          </p:val>
                                        </p:tav>
                                      </p:tavLst>
                                    </p:anim>
                                    <p:anim calcmode="lin" valueType="num">
                                      <p:cBhvr>
                                        <p:cTn id="8" dur="1000" fill="hold"/>
                                        <p:tgtEl>
                                          <p:spTgt spid="30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lt" backwards="0">
                                    <p:tmAbs val="0"/>
                                  </p:iterate>
                                  <p:childTnLst>
                                    <p:set>
                                      <p:cBhvr>
                                        <p:cTn id="12" fill="hold"/>
                                        <p:tgtEl>
                                          <p:spTgt spid="301"/>
                                        </p:tgtEl>
                                        <p:attrNameLst>
                                          <p:attrName>style.visibility</p:attrName>
                                        </p:attrNameLst>
                                      </p:cBhvr>
                                      <p:to>
                                        <p:strVal val="visible"/>
                                      </p:to>
                                    </p:set>
                                    <p:anim calcmode="lin" valueType="num">
                                      <p:cBhvr>
                                        <p:cTn id="13" dur="1000" fill="hold"/>
                                        <p:tgtEl>
                                          <p:spTgt spid="301"/>
                                        </p:tgtEl>
                                        <p:attrNameLst>
                                          <p:attrName>ppt_x</p:attrName>
                                        </p:attrNameLst>
                                      </p:cBhvr>
                                      <p:tavLst>
                                        <p:tav tm="0">
                                          <p:val>
                                            <p:strVal val="1+#ppt_w/2"/>
                                          </p:val>
                                        </p:tav>
                                        <p:tav tm="100000">
                                          <p:val>
                                            <p:strVal val="#ppt_x"/>
                                          </p:val>
                                        </p:tav>
                                      </p:tavLst>
                                    </p:anim>
                                    <p:anim calcmode="lin" valueType="num">
                                      <p:cBhvr>
                                        <p:cTn id="14" dur="1000" fill="hold"/>
                                        <p:tgtEl>
                                          <p:spTgt spid="3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0" grpId="1"/>
      <p:bldP build="whole" bldLvl="1" animBg="1" rev="0" advAuto="0" spid="301" grpId="2"/>
    </p:bldLst>
  </p:timing>
</p:sld>
</file>

<file path=ppt/theme/theme1.xml><?xml version="1.0" encoding="utf-8"?>
<a:theme xmlns:a="http://schemas.openxmlformats.org/drawingml/2006/main" xmlns:r="http://schemas.openxmlformats.org/officeDocument/2006/relationships" name="White">
  <a:themeElements>
    <a:clrScheme name="White">
      <a:dk1>
        <a:srgbClr val="535353"/>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40053"/>
        </a:solidFill>
        <a:ln w="25400" cap="flat">
          <a:solidFill>
            <a:schemeClr val="accent1"/>
          </a:solidFill>
          <a:prstDash val="solid"/>
          <a:round/>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535353"/>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535353"/>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40053"/>
        </a:solidFill>
        <a:ln w="25400" cap="flat">
          <a:solidFill>
            <a:schemeClr val="accent1"/>
          </a:solidFill>
          <a:prstDash val="solid"/>
          <a:round/>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535353"/>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535353"/>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