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notesSlides/notesSlide1.xml" ContentType="application/vnd.openxmlformats-officedocument.presentationml.notesSlide+xml"/>
  <Override PartName="/ppt/media/image4.jpeg" ContentType="image/jpeg"/>
  <Override PartName="/ppt/media/image5.jpeg" ContentType="image/jpeg"/>
  <Override PartName="/ppt/notesSlides/notesSlide2.xml" ContentType="application/vnd.openxmlformats-officedocument.presentationml.notesSlide+xml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media1.mp4" ContentType="video/unknown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Shape 17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Shape 2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Two ways to get support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Loans - repayable from student loan company (government agency)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Bursaries and scholarships - non repayable from companies, universities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0" name="Shape 2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Two ways to get support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Loans - repayable from student loan company (government agency)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Bursaries and scholarships - non repayable from companies, universities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4" name="Shape 2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Two ways to get support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Loans - repayable from student loan company (government agency)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Bursaries and scholarships - non repayable from companies, universities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1" name="Shape 2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Two ways to get support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Loans - repayable from student loan company (government agency)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Bursaries and scholarships - non repayable from companies, universities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 and houmo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ection Title"/>
          <p:cNvSpPr txBox="1"/>
          <p:nvPr>
            <p:ph type="title" hasCustomPrompt="1"/>
          </p:nvPr>
        </p:nvSpPr>
        <p:spPr>
          <a:xfrm>
            <a:off x="1295400" y="5404408"/>
            <a:ext cx="21869400" cy="2881785"/>
          </a:xfrm>
          <a:prstGeom prst="rect">
            <a:avLst/>
          </a:prstGeom>
        </p:spPr>
        <p:txBody>
          <a:bodyPr anchor="ctr"/>
          <a:lstStyle>
            <a:lvl1pPr defTabSz="825500">
              <a:defRPr cap="all" spc="-408" sz="102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150" name="Slide Number"/>
          <p:cNvSpPr txBox="1"/>
          <p:nvPr>
            <p:ph type="sldNum" sz="quarter" idx="2"/>
          </p:nvPr>
        </p:nvSpPr>
        <p:spPr>
          <a:xfrm>
            <a:off x="22797516" y="12979146"/>
            <a:ext cx="361189" cy="404115"/>
          </a:xfrm>
          <a:prstGeom prst="rect">
            <a:avLst/>
          </a:prstGeom>
        </p:spPr>
        <p:txBody>
          <a:bodyPr/>
          <a:lstStyle>
            <a:lvl1pPr defTabSz="3428914">
              <a:defRPr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ection Title"/>
          <p:cNvSpPr txBox="1"/>
          <p:nvPr>
            <p:ph type="title" hasCustomPrompt="1"/>
          </p:nvPr>
        </p:nvSpPr>
        <p:spPr>
          <a:xfrm>
            <a:off x="1295400" y="5404408"/>
            <a:ext cx="21869400" cy="2881786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825500">
              <a:lnSpc>
                <a:spcPct val="90000"/>
              </a:lnSpc>
              <a:defRPr b="0" spc="-408" sz="10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158" name="Slide Number"/>
          <p:cNvSpPr txBox="1"/>
          <p:nvPr>
            <p:ph type="sldNum" sz="quarter" idx="2"/>
          </p:nvPr>
        </p:nvSpPr>
        <p:spPr>
          <a:xfrm>
            <a:off x="22294492" y="12881590"/>
            <a:ext cx="413108" cy="392470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 defTabSz="9144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le Text"/>
          <p:cNvSpPr txBox="1"/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ctr" defTabSz="1828800">
              <a:lnSpc>
                <a:spcPct val="90000"/>
              </a:lnSpc>
              <a:defRPr b="0" spc="0" sz="12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6" name="Body Level One…"/>
          <p:cNvSpPr txBox="1"/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9144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18288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27432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36576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Slide Number"/>
          <p:cNvSpPr txBox="1"/>
          <p:nvPr>
            <p:ph type="sldNum" sz="quarter" idx="2"/>
          </p:nvPr>
        </p:nvSpPr>
        <p:spPr>
          <a:xfrm>
            <a:off x="22294492" y="12881590"/>
            <a:ext cx="413108" cy="392470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 defTabSz="9144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4.jpeg"/><Relationship Id="rId9" Type="http://schemas.openxmlformats.org/officeDocument/2006/relationships/image" Target="../media/image5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9" Type="http://schemas.openxmlformats.org/officeDocument/2006/relationships/image" Target="../media/image10.jpeg"/><Relationship Id="rId10" Type="http://schemas.openxmlformats.org/officeDocument/2006/relationships/image" Target="../media/image11.jpeg"/><Relationship Id="rId11" Type="http://schemas.openxmlformats.org/officeDocument/2006/relationships/image" Target="../media/image12.jpeg"/><Relationship Id="rId12" Type="http://schemas.openxmlformats.org/officeDocument/2006/relationships/image" Target="../media/image1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Relationship Id="rId4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Relationship Id="rId4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Rectangle 6"/>
          <p:cNvSpPr/>
          <p:nvPr/>
        </p:nvSpPr>
        <p:spPr>
          <a:xfrm>
            <a:off x="0" y="7025540"/>
            <a:ext cx="24384000" cy="2073351"/>
          </a:xfrm>
          <a:prstGeom prst="rect">
            <a:avLst/>
          </a:prstGeom>
          <a:solidFill>
            <a:srgbClr val="ED7D31"/>
          </a:solidFill>
          <a:ln w="12700">
            <a:solidFill>
              <a:srgbClr val="F8853B"/>
            </a:solidFill>
            <a:miter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" name="Student finance"/>
          <p:cNvSpPr txBox="1"/>
          <p:nvPr>
            <p:ph type="title"/>
          </p:nvPr>
        </p:nvSpPr>
        <p:spPr>
          <a:xfrm>
            <a:off x="5741394" y="7086237"/>
            <a:ext cx="12490940" cy="1902804"/>
          </a:xfrm>
          <a:prstGeom prst="rect">
            <a:avLst/>
          </a:prstGeom>
        </p:spPr>
        <p:txBody>
          <a:bodyPr/>
          <a:lstStyle>
            <a:lvl1pPr defTabSz="1755647">
              <a:defRPr b="1" sz="9600">
                <a:solidFill>
                  <a:srgbClr val="FFFFFF"/>
                </a:solidFill>
                <a:latin typeface="Future bold"/>
                <a:ea typeface="Future bold"/>
                <a:cs typeface="Future bold"/>
                <a:sym typeface="Future bold"/>
              </a:defRPr>
            </a:lvl1pPr>
          </a:lstStyle>
          <a:p>
            <a:pPr/>
            <a:r>
              <a:t>FIRST IMPRESSIONS</a:t>
            </a:r>
          </a:p>
        </p:txBody>
      </p:sp>
      <p:sp>
        <p:nvSpPr>
          <p:cNvPr id="178" name="The real cost of going to university"/>
          <p:cNvSpPr txBox="1"/>
          <p:nvPr/>
        </p:nvSpPr>
        <p:spPr>
          <a:xfrm>
            <a:off x="1052162" y="9496282"/>
            <a:ext cx="21869403" cy="1402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84200">
              <a:defRPr b="1" cap="all" spc="-200" sz="5600">
                <a:solidFill>
                  <a:srgbClr val="000000"/>
                </a:solidFill>
                <a:latin typeface="Future bold"/>
                <a:ea typeface="Future bold"/>
                <a:cs typeface="Future bold"/>
                <a:sym typeface="Future bold"/>
              </a:defRPr>
            </a:lvl1pPr>
          </a:lstStyle>
          <a:p>
            <a:pPr/>
            <a:r>
              <a:t>You can only make one first impression</a:t>
            </a:r>
          </a:p>
        </p:txBody>
      </p:sp>
      <p:pic>
        <p:nvPicPr>
          <p:cNvPr id="179" name="FI.jpg" descr="FI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7609"/>
          <a:stretch>
            <a:fillRect/>
          </a:stretch>
        </p:blipFill>
        <p:spPr>
          <a:xfrm>
            <a:off x="8319127" y="1689954"/>
            <a:ext cx="7335471" cy="4900094"/>
          </a:xfrm>
          <a:prstGeom prst="rect">
            <a:avLst/>
          </a:prstGeom>
          <a:ln w="76200">
            <a:solidFill>
              <a:srgbClr val="F96301"/>
            </a:solidFill>
          </a:ln>
        </p:spPr>
      </p:pic>
      <p:sp>
        <p:nvSpPr>
          <p:cNvPr id="180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ED7D31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1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2" name="TextBox 7"/>
          <p:cNvSpPr txBox="1"/>
          <p:nvPr/>
        </p:nvSpPr>
        <p:spPr>
          <a:xfrm>
            <a:off x="15048946" y="12165452"/>
            <a:ext cx="8781859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</a:lstStyle>
          <a:p>
            <a:pPr/>
            <a:r>
              <a:t>WizeUp Financial Education</a:t>
            </a:r>
          </a:p>
        </p:txBody>
      </p:sp>
      <p:pic>
        <p:nvPicPr>
          <p:cNvPr id="183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4967" y="58726"/>
            <a:ext cx="5928854" cy="24502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35427F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6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" name="TextBox 7"/>
          <p:cNvSpPr txBox="1"/>
          <p:nvPr/>
        </p:nvSpPr>
        <p:spPr>
          <a:xfrm>
            <a:off x="16295907" y="12165452"/>
            <a:ext cx="753489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8853B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pPr>
            <a:r>
              <a:t>WizeUp</a:t>
            </a:r>
            <a:r>
              <a:rPr>
                <a:solidFill>
                  <a:srgbClr val="FFFFFF"/>
                </a:solidFill>
              </a:rPr>
              <a:t> with Jack Petchey</a:t>
            </a:r>
          </a:p>
        </p:txBody>
      </p:sp>
      <p:pic>
        <p:nvPicPr>
          <p:cNvPr id="188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4967" y="58726"/>
            <a:ext cx="5928854" cy="2450285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ED7D31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0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" name="TextBox 7"/>
          <p:cNvSpPr txBox="1"/>
          <p:nvPr/>
        </p:nvSpPr>
        <p:spPr>
          <a:xfrm>
            <a:off x="15048946" y="12165452"/>
            <a:ext cx="8781859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</a:lstStyle>
          <a:p>
            <a:pPr/>
            <a:r>
              <a:t>WizeUp Financial Education</a:t>
            </a:r>
          </a:p>
        </p:txBody>
      </p:sp>
      <p:pic>
        <p:nvPicPr>
          <p:cNvPr id="192" name="SalesmanSleazy_MI32-resize-380x300.png" descr="SalesmanSleazy_MI32-resize-380x3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5453" y="3200975"/>
            <a:ext cx="10142609" cy="6752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t-takes-a-lot-of-skill-to-become-a-good-salesperson.png" descr="It-takes-a-lot-of-skill-to-become-a-good-salesperson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386095" y="2625073"/>
            <a:ext cx="6194075" cy="8894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bad-interview.png" descr="bad-interview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26188" y="3200975"/>
            <a:ext cx="9821139" cy="6872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49414rf1vk9g6ru.png" descr="49414rf1vk9g6ru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600408" y="2809040"/>
            <a:ext cx="5765449" cy="8669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Bob1.jpg" descr="Bob1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228543" y="2727702"/>
            <a:ext cx="5952542" cy="8743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Bob2.jpg" descr="Bob2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529841" y="2745561"/>
            <a:ext cx="5876905" cy="8743687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This is Bob…"/>
          <p:cNvSpPr txBox="1"/>
          <p:nvPr/>
        </p:nvSpPr>
        <p:spPr>
          <a:xfrm>
            <a:off x="12389507" y="4508679"/>
            <a:ext cx="6420272" cy="192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5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This is Bob</a:t>
            </a:r>
          </a:p>
          <a:p>
            <a:pPr defTabSz="821531">
              <a:defRPr sz="5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Bob is 42 years old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xit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Class="exit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Class="entr" nodeType="afterEffect" presetSubtype="2" presetID="2" grpId="5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xit" nodeType="clickEffect" presetSubtype="8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Class="entr" nodeType="afterEffect" presetSubtype="8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Class="entr" nodeType="after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xit" nodeType="clickEffect" presetSubtype="8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Class="exit" nodeType="afterEffect" presetSubtype="2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Class="entr" nodeType="afterEffect" presetSubtype="4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Class="entr" nodeType="afterEffect" presetSubtype="1" presetID="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xit" nodeType="clickEffect" presetSubtype="4" presetID="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Class="exit" nodeType="afterEffect" presetSubtype="1" presetID="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2" grpId="7"/>
      <p:bldP build="whole" bldLvl="1" animBg="1" rev="0" advAuto="0" spid="198" grpId="2"/>
      <p:bldP build="whole" bldLvl="1" animBg="1" rev="0" advAuto="0" spid="198" grpId="3"/>
      <p:bldP build="whole" bldLvl="1" animBg="1" rev="0" advAuto="0" spid="192" grpId="9"/>
      <p:bldP build="whole" bldLvl="1" animBg="1" rev="0" advAuto="0" spid="195" grpId="12"/>
      <p:bldP build="whole" bldLvl="1" animBg="1" rev="0" advAuto="0" spid="195" grpId="14"/>
      <p:bldP build="whole" bldLvl="1" animBg="1" rev="0" advAuto="0" spid="196" grpId="1"/>
      <p:bldP build="whole" bldLvl="1" animBg="1" rev="0" advAuto="0" spid="193" grpId="8"/>
      <p:bldP build="whole" bldLvl="1" animBg="1" rev="0" advAuto="0" spid="194" grpId="11"/>
      <p:bldP build="whole" bldLvl="1" animBg="1" rev="0" advAuto="0" spid="196" grpId="4"/>
      <p:bldP build="whole" bldLvl="1" animBg="1" rev="0" advAuto="0" spid="193" grpId="10"/>
      <p:bldP build="whole" bldLvl="1" animBg="1" rev="0" advAuto="0" spid="194" grpId="13"/>
      <p:bldP build="whole" bldLvl="1" animBg="1" rev="0" advAuto="0" spid="197" grpId="5"/>
      <p:bldP build="whole" bldLvl="1" animBg="1" rev="0" advAuto="0" spid="197" grpId="6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35427F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3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4" name="TextBox 7"/>
          <p:cNvSpPr txBox="1"/>
          <p:nvPr/>
        </p:nvSpPr>
        <p:spPr>
          <a:xfrm>
            <a:off x="16295907" y="12165452"/>
            <a:ext cx="753489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8853B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pPr>
            <a:r>
              <a:t>WizeUp</a:t>
            </a:r>
            <a:r>
              <a:rPr>
                <a:solidFill>
                  <a:srgbClr val="FFFFFF"/>
                </a:solidFill>
              </a:rPr>
              <a:t> with Jack Petchey</a:t>
            </a:r>
          </a:p>
        </p:txBody>
      </p:sp>
      <p:pic>
        <p:nvPicPr>
          <p:cNvPr id="205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4967" y="58726"/>
            <a:ext cx="5928854" cy="2450285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ED7D31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7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8" name="TextBox 7"/>
          <p:cNvSpPr txBox="1"/>
          <p:nvPr/>
        </p:nvSpPr>
        <p:spPr>
          <a:xfrm>
            <a:off x="15048946" y="12165452"/>
            <a:ext cx="8781859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</a:lstStyle>
          <a:p>
            <a:pPr/>
            <a:r>
              <a:t>WizeUp Financial Education</a:t>
            </a:r>
          </a:p>
        </p:txBody>
      </p:sp>
      <p:sp>
        <p:nvSpPr>
          <p:cNvPr id="209" name="Name The Taxes"/>
          <p:cNvSpPr txBox="1"/>
          <p:nvPr/>
        </p:nvSpPr>
        <p:spPr>
          <a:xfrm>
            <a:off x="8247162" y="602832"/>
            <a:ext cx="7889676" cy="136207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defTabSz="821530">
              <a:defRPr sz="8000">
                <a:solidFill>
                  <a:srgbClr val="FF6915"/>
                </a:solidFill>
                <a:latin typeface="Future bold"/>
                <a:ea typeface="Future bold"/>
                <a:cs typeface="Future bold"/>
                <a:sym typeface="Future bold"/>
              </a:defRPr>
            </a:lvl1pPr>
          </a:lstStyle>
          <a:p>
            <a:pPr/>
            <a:r>
              <a:t>First Impressions</a:t>
            </a:r>
          </a:p>
        </p:txBody>
      </p:sp>
      <p:sp>
        <p:nvSpPr>
          <p:cNvPr id="210" name="First impressions formed in first 7 seconds…"/>
          <p:cNvSpPr txBox="1"/>
          <p:nvPr/>
        </p:nvSpPr>
        <p:spPr>
          <a:xfrm>
            <a:off x="3543797" y="2718270"/>
            <a:ext cx="15442374" cy="8450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 algn="l" defTabSz="821531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SzPct val="80000"/>
              <a:buBlip>
                <a:blip r:embed="rId4"/>
              </a:buBlip>
              <a:tabLst>
                <a:tab pos="812800" algn="l"/>
              </a:tabLst>
              <a:defRPr spc="-51" sz="5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First impressions formed in first 7 seconds</a:t>
            </a:r>
          </a:p>
          <a:p>
            <a:pPr marL="228600" indent="-228600" algn="l" defTabSz="821531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SzPct val="80000"/>
              <a:buBlip>
                <a:blip r:embed="rId4"/>
              </a:buBlip>
              <a:tabLst>
                <a:tab pos="812800" algn="l"/>
              </a:tabLst>
              <a:defRPr spc="-51" sz="5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55% based on appearance</a:t>
            </a:r>
          </a:p>
          <a:p>
            <a:pPr marL="228600" indent="-228600" algn="l" defTabSz="821531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SzPct val="80000"/>
              <a:buBlip>
                <a:blip r:embed="rId4"/>
              </a:buBlip>
              <a:tabLst>
                <a:tab pos="812800" algn="l"/>
              </a:tabLst>
              <a:defRPr spc="-51" sz="5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Weak handshake not good - </a:t>
            </a:r>
            <a:r>
              <a:rPr>
                <a:solidFill>
                  <a:srgbClr val="FF1900"/>
                </a:solidFill>
              </a:rPr>
              <a:t>shyness</a:t>
            </a:r>
          </a:p>
          <a:p>
            <a:pPr marL="228600" indent="-228600" algn="l" defTabSz="821531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SzPct val="80000"/>
              <a:buBlip>
                <a:blip r:embed="rId4"/>
              </a:buBlip>
              <a:tabLst>
                <a:tab pos="812800" algn="l"/>
              </a:tabLst>
              <a:defRPr spc="-51" sz="5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Don’t lay your hands on the table - </a:t>
            </a:r>
            <a:r>
              <a:rPr>
                <a:solidFill>
                  <a:srgbClr val="FF1900"/>
                </a:solidFill>
              </a:rPr>
              <a:t>controlling</a:t>
            </a:r>
          </a:p>
          <a:p>
            <a:pPr marL="228600" indent="-228600" algn="l" defTabSz="821531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SzPct val="80000"/>
              <a:buBlip>
                <a:blip r:embed="rId4"/>
              </a:buBlip>
              <a:tabLst>
                <a:tab pos="812800" algn="l"/>
              </a:tabLst>
              <a:defRPr spc="-51" sz="5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Maintain eye contact - </a:t>
            </a:r>
            <a:r>
              <a:rPr>
                <a:solidFill>
                  <a:srgbClr val="27BB28"/>
                </a:solidFill>
              </a:rPr>
              <a:t>confident</a:t>
            </a:r>
          </a:p>
          <a:p>
            <a:pPr marL="228600" indent="-228600" algn="l" defTabSz="821531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SzPct val="80000"/>
              <a:buBlip>
                <a:blip r:embed="rId4"/>
              </a:buBlip>
              <a:tabLst>
                <a:tab pos="812800" algn="l"/>
              </a:tabLst>
              <a:defRPr spc="-51" sz="5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Don’t stare - </a:t>
            </a:r>
            <a:r>
              <a:rPr>
                <a:solidFill>
                  <a:srgbClr val="FF1900"/>
                </a:solidFill>
              </a:rPr>
              <a:t>aggressive</a:t>
            </a:r>
          </a:p>
          <a:p>
            <a:pPr marL="228600" indent="-228600" algn="l" defTabSz="821531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SzPct val="80000"/>
              <a:buBlip>
                <a:blip r:embed="rId4"/>
              </a:buBlip>
              <a:tabLst>
                <a:tab pos="812800" algn="l"/>
              </a:tabLst>
              <a:defRPr spc="-51" sz="5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Don’t tap or fidget - </a:t>
            </a:r>
            <a:r>
              <a:rPr>
                <a:solidFill>
                  <a:srgbClr val="FF1900"/>
                </a:solidFill>
              </a:rPr>
              <a:t>nervous</a:t>
            </a:r>
          </a:p>
          <a:p>
            <a:pPr marL="228600" indent="-228600" algn="l" defTabSz="821531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SzPct val="80000"/>
              <a:buBlip>
                <a:blip r:embed="rId4"/>
              </a:buBlip>
              <a:tabLst>
                <a:tab pos="812800" algn="l"/>
              </a:tabLst>
              <a:defRPr spc="-51" sz="5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Don’t leave your phone on the table - </a:t>
            </a:r>
            <a:r>
              <a:rPr>
                <a:solidFill>
                  <a:srgbClr val="FF1900"/>
                </a:solidFill>
              </a:rPr>
              <a:t>lack of engagement</a:t>
            </a:r>
          </a:p>
          <a:p>
            <a:pPr marL="228600" indent="-228600" algn="l" defTabSz="821531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SzPct val="80000"/>
              <a:buBlip>
                <a:blip r:embed="rId4"/>
              </a:buBlip>
              <a:tabLst>
                <a:tab pos="812800" algn="l"/>
              </a:tabLst>
              <a:defRPr spc="-51" sz="5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Don’t run late - </a:t>
            </a:r>
            <a:r>
              <a:rPr>
                <a:solidFill>
                  <a:srgbClr val="FF1900"/>
                </a:solidFill>
              </a:rPr>
              <a:t>unreliable and disorganised</a:t>
            </a:r>
          </a:p>
        </p:txBody>
      </p:sp>
      <p:pic>
        <p:nvPicPr>
          <p:cNvPr id="211" name="download-4.jpg" descr="download-4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789081" y="4670616"/>
            <a:ext cx="5752791" cy="403554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212" name="download-5.jpg" descr="download-5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769831" y="4804203"/>
            <a:ext cx="5791288" cy="385384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213" name="download-6.jpg" descr="download-6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759209" y="4758122"/>
            <a:ext cx="5752790" cy="419975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214" name="download-3.jpg" descr="download-3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496851" y="4840230"/>
            <a:ext cx="6277506" cy="403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download.jpg" descr="download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7665903" y="4806821"/>
            <a:ext cx="5999146" cy="4102358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216" name="download-7.jpg" descr="download-7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8350855" y="4641794"/>
            <a:ext cx="4569497" cy="443241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217" name="download-8.jpg" descr="download-8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689337" y="4877515"/>
            <a:ext cx="5952276" cy="396097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218" name="download-10.jpg" descr="download-10.jp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7758392" y="4943346"/>
            <a:ext cx="5754424" cy="38293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xit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3" dur="1000" fill="hold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1000"/>
                                        <p:tgtEl>
                                          <p:spTgt spid="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xit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6" dur="1000" fill="hold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1" dur="1000"/>
                                        <p:tgtEl>
                                          <p:spTgt spid="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5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xit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9" dur="1000" fill="hold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4" dur="1000"/>
                                        <p:tgtEl>
                                          <p:spTgt spid="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8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xit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2" dur="1000" fill="hold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7" dur="1000"/>
                                        <p:tgtEl>
                                          <p:spTgt spid="2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Class="entr" nodeType="after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1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xit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75" dur="1000" fill="hold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2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0" dur="1000"/>
                                        <p:tgtEl>
                                          <p:spTgt spid="2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Class="entr" nodeType="after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4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Class="exit" nodeType="click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88" dur="1000" fill="hold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2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3" dur="1000"/>
                                        <p:tgtEl>
                                          <p:spTgt spid="2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Class="entr" nodeType="after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Class="exit" nodeType="click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01" dur="1000" fill="hold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2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6" dur="1000"/>
                                        <p:tgtEl>
                                          <p:spTgt spid="2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Class="entr" nodeType="after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0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6" grpId="12"/>
      <p:bldP build="whole" bldLvl="1" animBg="1" rev="0" advAuto="0" spid="216" grpId="13"/>
      <p:bldP build="whole" bldLvl="1" animBg="1" rev="0" advAuto="0" spid="217" grpId="14"/>
      <p:bldP build="whole" bldLvl="1" animBg="1" rev="0" advAuto="0" spid="217" grpId="15"/>
      <p:bldP build="whole" bldLvl="1" animBg="1" rev="0" advAuto="0" spid="215" grpId="10"/>
      <p:bldP build="whole" bldLvl="1" animBg="1" rev="0" advAuto="0" spid="215" grpId="11"/>
      <p:bldP build="p" bldLvl="5" animBg="1" rev="0" advAuto="0" spid="210" grpId="1"/>
      <p:bldP build="whole" bldLvl="1" animBg="1" rev="0" advAuto="0" spid="211" grpId="2"/>
      <p:bldP build="whole" bldLvl="1" animBg="1" rev="0" advAuto="0" spid="212" grpId="5"/>
      <p:bldP build="whole" bldLvl="1" animBg="1" rev="0" advAuto="0" spid="211" grpId="3"/>
      <p:bldP build="whole" bldLvl="1" animBg="1" rev="0" advAuto="0" spid="212" grpId="4"/>
      <p:bldP build="whole" bldLvl="1" animBg="1" rev="0" advAuto="0" spid="214" grpId="8"/>
      <p:bldP build="whole" bldLvl="1" animBg="1" rev="0" advAuto="0" spid="214" grpId="9"/>
      <p:bldP build="whole" bldLvl="1" animBg="1" rev="0" advAuto="0" spid="218" grpId="16"/>
      <p:bldP build="whole" bldLvl="1" animBg="1" rev="0" advAuto="0" spid="213" grpId="6"/>
      <p:bldP build="whole" bldLvl="1" animBg="1" rev="0" advAuto="0" spid="213" grpId="7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Bad Interview Techniques - What not to do in an Interview - Randstadfp.com-JVA8Vqkwwcw.mp4" descr="Bad Interview Techniques - What not to do in an Interview - Randstadfp.com-JVA8Vqkwwcw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320741" y="204556"/>
            <a:ext cx="17742517" cy="13306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535" fill="hold"/>
                                        <p:tgtEl>
                                          <p:spTgt spid="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2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35427F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5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6" name="TextBox 7"/>
          <p:cNvSpPr txBox="1"/>
          <p:nvPr/>
        </p:nvSpPr>
        <p:spPr>
          <a:xfrm>
            <a:off x="16295907" y="12165452"/>
            <a:ext cx="753489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8853B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pPr>
            <a:r>
              <a:t>WizeUp</a:t>
            </a:r>
            <a:r>
              <a:rPr>
                <a:solidFill>
                  <a:srgbClr val="FFFFFF"/>
                </a:solidFill>
              </a:rPr>
              <a:t> with Jack Petchey</a:t>
            </a:r>
          </a:p>
        </p:txBody>
      </p:sp>
      <p:pic>
        <p:nvPicPr>
          <p:cNvPr id="227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4967" y="58726"/>
            <a:ext cx="5928854" cy="2450285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ED7D31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" name="TextBox 7"/>
          <p:cNvSpPr txBox="1"/>
          <p:nvPr/>
        </p:nvSpPr>
        <p:spPr>
          <a:xfrm>
            <a:off x="15048946" y="12165452"/>
            <a:ext cx="8781859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</a:lstStyle>
          <a:p>
            <a:pPr/>
            <a:r>
              <a:t>WizeUp Financial Education</a:t>
            </a:r>
          </a:p>
        </p:txBody>
      </p:sp>
      <p:sp>
        <p:nvSpPr>
          <p:cNvPr id="231" name="Name The Taxes"/>
          <p:cNvSpPr txBox="1"/>
          <p:nvPr/>
        </p:nvSpPr>
        <p:spPr>
          <a:xfrm>
            <a:off x="10730855" y="602832"/>
            <a:ext cx="2922290" cy="136207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defTabSz="821530">
              <a:defRPr sz="8000">
                <a:solidFill>
                  <a:srgbClr val="FF6915"/>
                </a:solidFill>
                <a:latin typeface="Future bold"/>
                <a:ea typeface="Future bold"/>
                <a:cs typeface="Future bold"/>
                <a:sym typeface="Future bold"/>
              </a:defRPr>
            </a:lvl1pPr>
          </a:lstStyle>
          <a:p>
            <a:pPr/>
            <a:r>
              <a:t>Faults</a:t>
            </a:r>
          </a:p>
        </p:txBody>
      </p:sp>
      <p:sp>
        <p:nvSpPr>
          <p:cNvPr id="232" name="Late…"/>
          <p:cNvSpPr txBox="1"/>
          <p:nvPr/>
        </p:nvSpPr>
        <p:spPr>
          <a:xfrm>
            <a:off x="1091732" y="2899322"/>
            <a:ext cx="22182675" cy="8393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109133" anchor="ctr"/>
          <a:lstStyle/>
          <a:p>
            <a:pPr marL="228600" indent="-228600" algn="l" defTabSz="821531">
              <a:lnSpc>
                <a:spcPct val="120000"/>
              </a:lnSpc>
              <a:spcBef>
                <a:spcPts val="400"/>
              </a:spcBef>
              <a:buSzPct val="80000"/>
              <a:buBlip>
                <a:blip r:embed="rId4"/>
              </a:buBlip>
              <a:tabLst>
                <a:tab pos="812800" algn="l"/>
              </a:tabLst>
              <a:defRPr spc="-50" sz="5000">
                <a:solidFill>
                  <a:srgbClr val="000000"/>
                </a:solidFill>
              </a:defRPr>
            </a:pPr>
            <a:r>
              <a:t>Late</a:t>
            </a:r>
          </a:p>
          <a:p>
            <a:pPr marL="228600" indent="-228600" algn="l" defTabSz="821531">
              <a:lnSpc>
                <a:spcPct val="120000"/>
              </a:lnSpc>
              <a:spcBef>
                <a:spcPts val="400"/>
              </a:spcBef>
              <a:buSzPct val="80000"/>
              <a:buBlip>
                <a:blip r:embed="rId4"/>
              </a:buBlip>
              <a:tabLst>
                <a:tab pos="812800" algn="l"/>
              </a:tabLst>
              <a:defRPr spc="-50" sz="5000">
                <a:solidFill>
                  <a:srgbClr val="000000"/>
                </a:solidFill>
              </a:defRPr>
            </a:pPr>
            <a:r>
              <a:t>Didn’t phone ahead</a:t>
            </a:r>
          </a:p>
          <a:p>
            <a:pPr marL="228600" indent="-228600" algn="l" defTabSz="821531">
              <a:lnSpc>
                <a:spcPct val="120000"/>
              </a:lnSpc>
              <a:spcBef>
                <a:spcPts val="400"/>
              </a:spcBef>
              <a:buSzPct val="80000"/>
              <a:buBlip>
                <a:blip r:embed="rId4"/>
              </a:buBlip>
              <a:tabLst>
                <a:tab pos="812800" algn="l"/>
              </a:tabLst>
              <a:defRPr spc="-50" sz="5000">
                <a:solidFill>
                  <a:srgbClr val="000000"/>
                </a:solidFill>
              </a:defRPr>
            </a:pPr>
            <a:r>
              <a:t>Didn’t know the name of the person she was seeing</a:t>
            </a:r>
          </a:p>
          <a:p>
            <a:pPr marL="228600" indent="-228600" algn="l" defTabSz="821531">
              <a:lnSpc>
                <a:spcPct val="120000"/>
              </a:lnSpc>
              <a:spcBef>
                <a:spcPts val="400"/>
              </a:spcBef>
              <a:buSzPct val="80000"/>
              <a:buBlip>
                <a:blip r:embed="rId4"/>
              </a:buBlip>
              <a:tabLst>
                <a:tab pos="812800" algn="l"/>
              </a:tabLst>
              <a:defRPr spc="-50" sz="5000">
                <a:solidFill>
                  <a:srgbClr val="000000"/>
                </a:solidFill>
              </a:defRPr>
            </a:pPr>
            <a:r>
              <a:t>Impatient</a:t>
            </a:r>
          </a:p>
          <a:p>
            <a:pPr marL="228600" indent="-228600" algn="l" defTabSz="821531">
              <a:lnSpc>
                <a:spcPct val="120000"/>
              </a:lnSpc>
              <a:spcBef>
                <a:spcPts val="400"/>
              </a:spcBef>
              <a:buSzPct val="80000"/>
              <a:buBlip>
                <a:blip r:embed="rId4"/>
              </a:buBlip>
              <a:tabLst>
                <a:tab pos="812800" algn="l"/>
              </a:tabLst>
              <a:defRPr spc="-50" sz="5000">
                <a:solidFill>
                  <a:srgbClr val="000000"/>
                </a:solidFill>
              </a:defRPr>
            </a:pPr>
            <a:r>
              <a:t>Threw bag</a:t>
            </a:r>
          </a:p>
          <a:p>
            <a:pPr marL="228600" indent="-228600" algn="l" defTabSz="821531">
              <a:lnSpc>
                <a:spcPct val="120000"/>
              </a:lnSpc>
              <a:spcBef>
                <a:spcPts val="400"/>
              </a:spcBef>
              <a:buSzPct val="80000"/>
              <a:buBlip>
                <a:blip r:embed="rId4"/>
              </a:buBlip>
              <a:tabLst>
                <a:tab pos="812800" algn="l"/>
              </a:tabLst>
              <a:defRPr spc="-50" sz="5000">
                <a:solidFill>
                  <a:srgbClr val="000000"/>
                </a:solidFill>
              </a:defRPr>
            </a:pPr>
            <a:r>
              <a:t>Talking on phone in interview room</a:t>
            </a:r>
          </a:p>
          <a:p>
            <a:pPr marL="228600" indent="-228600" algn="l" defTabSz="821531">
              <a:lnSpc>
                <a:spcPct val="120000"/>
              </a:lnSpc>
              <a:spcBef>
                <a:spcPts val="400"/>
              </a:spcBef>
              <a:buSzPct val="80000"/>
              <a:buBlip>
                <a:blip r:embed="rId4"/>
              </a:buBlip>
              <a:tabLst>
                <a:tab pos="812800" algn="l"/>
              </a:tabLst>
              <a:defRPr spc="-50" sz="5000">
                <a:solidFill>
                  <a:srgbClr val="000000"/>
                </a:solidFill>
              </a:defRPr>
            </a:pPr>
            <a:r>
              <a:t>Sat down to shake hands</a:t>
            </a:r>
          </a:p>
          <a:p>
            <a:pPr marL="228600" indent="-228600" algn="l" defTabSz="821531">
              <a:lnSpc>
                <a:spcPct val="120000"/>
              </a:lnSpc>
              <a:spcBef>
                <a:spcPts val="400"/>
              </a:spcBef>
              <a:buSzPct val="80000"/>
              <a:buBlip>
                <a:blip r:embed="rId4"/>
              </a:buBlip>
              <a:tabLst>
                <a:tab pos="812800" algn="l"/>
              </a:tabLst>
              <a:defRPr spc="-50" sz="5000">
                <a:solidFill>
                  <a:srgbClr val="000000"/>
                </a:solidFill>
              </a:defRPr>
            </a:pPr>
            <a:r>
              <a:t>Complained about last employer</a:t>
            </a:r>
          </a:p>
          <a:p>
            <a:pPr marL="228600" indent="-228600" algn="l" defTabSz="821531">
              <a:lnSpc>
                <a:spcPct val="120000"/>
              </a:lnSpc>
              <a:spcBef>
                <a:spcPts val="400"/>
              </a:spcBef>
              <a:buSzPct val="80000"/>
              <a:buBlip>
                <a:blip r:embed="rId4"/>
              </a:buBlip>
              <a:tabLst>
                <a:tab pos="812800" algn="l"/>
              </a:tabLst>
              <a:defRPr spc="-50" sz="5000">
                <a:solidFill>
                  <a:srgbClr val="000000"/>
                </a:solidFill>
              </a:defRPr>
            </a:pPr>
            <a:r>
              <a:t>Wasn’t proactive in finding work</a:t>
            </a:r>
          </a:p>
          <a:p>
            <a:pPr marL="228600" indent="-228600" algn="l" defTabSz="821531">
              <a:lnSpc>
                <a:spcPct val="120000"/>
              </a:lnSpc>
              <a:spcBef>
                <a:spcPts val="400"/>
              </a:spcBef>
              <a:buSzPct val="80000"/>
              <a:buBlip>
                <a:blip r:embed="rId4"/>
              </a:buBlip>
              <a:tabLst>
                <a:tab pos="812800" algn="l"/>
              </a:tabLst>
              <a:defRPr spc="-50" sz="5000">
                <a:solidFill>
                  <a:srgbClr val="000000"/>
                </a:solidFill>
              </a:defRPr>
            </a:pPr>
            <a:r>
              <a:t>Belittled previous jobs</a:t>
            </a:r>
          </a:p>
          <a:p>
            <a:pPr marL="228600" indent="-228600" algn="l" defTabSz="821531">
              <a:lnSpc>
                <a:spcPct val="120000"/>
              </a:lnSpc>
              <a:spcBef>
                <a:spcPts val="400"/>
              </a:spcBef>
              <a:buSzPct val="80000"/>
              <a:buBlip>
                <a:blip r:embed="rId4"/>
              </a:buBlip>
              <a:tabLst>
                <a:tab pos="812800" algn="l"/>
              </a:tabLst>
              <a:defRPr spc="-50" sz="5000">
                <a:solidFill>
                  <a:srgbClr val="000000"/>
                </a:solidFill>
              </a:defRPr>
            </a:pPr>
            <a:r>
              <a:t>Doesn’t stay at any job very long</a:t>
            </a:r>
          </a:p>
          <a:p>
            <a:pPr marL="228600" indent="-228600" algn="l" defTabSz="821531">
              <a:lnSpc>
                <a:spcPct val="120000"/>
              </a:lnSpc>
              <a:spcBef>
                <a:spcPts val="400"/>
              </a:spcBef>
              <a:buSzPct val="80000"/>
              <a:buBlip>
                <a:blip r:embed="rId4"/>
              </a:buBlip>
              <a:tabLst>
                <a:tab pos="812800" algn="l"/>
              </a:tabLst>
              <a:defRPr spc="-50" sz="5000">
                <a:solidFill>
                  <a:srgbClr val="000000"/>
                </a:solidFill>
              </a:defRPr>
            </a:pPr>
            <a:r>
              <a:t>Didn’t get on with workmates</a:t>
            </a:r>
          </a:p>
          <a:p>
            <a:pPr marL="228600" indent="-228600" algn="l" defTabSz="821531">
              <a:lnSpc>
                <a:spcPct val="120000"/>
              </a:lnSpc>
              <a:spcBef>
                <a:spcPts val="400"/>
              </a:spcBef>
              <a:buSzPct val="80000"/>
              <a:buBlip>
                <a:blip r:embed="rId4"/>
              </a:buBlip>
              <a:tabLst>
                <a:tab pos="812800" algn="l"/>
              </a:tabLst>
              <a:defRPr spc="-50" sz="5000">
                <a:solidFill>
                  <a:srgbClr val="000000"/>
                </a:solidFill>
              </a:defRPr>
            </a:pPr>
            <a:r>
              <a:t>Phone not switched off - answers it!</a:t>
            </a:r>
          </a:p>
          <a:p>
            <a:pPr marL="228600" indent="-228600" algn="l" defTabSz="821531">
              <a:lnSpc>
                <a:spcPct val="120000"/>
              </a:lnSpc>
              <a:spcBef>
                <a:spcPts val="400"/>
              </a:spcBef>
              <a:buSzPct val="80000"/>
              <a:buBlip>
                <a:blip r:embed="rId4"/>
              </a:buBlip>
              <a:tabLst>
                <a:tab pos="812800" algn="l"/>
              </a:tabLst>
              <a:defRPr spc="-50" sz="5000">
                <a:solidFill>
                  <a:srgbClr val="000000"/>
                </a:solidFill>
              </a:defRPr>
            </a:pPr>
            <a:r>
              <a:t>Her answers are inconsistent</a:t>
            </a:r>
          </a:p>
          <a:p>
            <a:pPr marL="228600" indent="-228600" algn="l" defTabSz="821531">
              <a:lnSpc>
                <a:spcPct val="120000"/>
              </a:lnSpc>
              <a:spcBef>
                <a:spcPts val="400"/>
              </a:spcBef>
              <a:buSzPct val="80000"/>
              <a:buBlip>
                <a:blip r:embed="rId4"/>
              </a:buBlip>
              <a:tabLst>
                <a:tab pos="812800" algn="l"/>
              </a:tabLst>
              <a:defRPr spc="-50" sz="5000">
                <a:solidFill>
                  <a:srgbClr val="000000"/>
                </a:solidFill>
              </a:defRPr>
            </a:pPr>
            <a:r>
              <a:t>Blames others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000"/>
                                        <p:tgtEl>
                                          <p:spTgt spid="2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000"/>
                                        <p:tgtEl>
                                          <p:spTgt spid="2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1000"/>
                                        <p:tgtEl>
                                          <p:spTgt spid="2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5" dur="1000"/>
                                        <p:tgtEl>
                                          <p:spTgt spid="2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0" dur="1000"/>
                                        <p:tgtEl>
                                          <p:spTgt spid="2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5" dur="1000"/>
                                        <p:tgtEl>
                                          <p:spTgt spid="2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0" dur="1000"/>
                                        <p:tgtEl>
                                          <p:spTgt spid="2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5" dur="1000"/>
                                        <p:tgtEl>
                                          <p:spTgt spid="2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2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0" dur="1000"/>
                                        <p:tgtEl>
                                          <p:spTgt spid="2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23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5" dur="1000"/>
                                        <p:tgtEl>
                                          <p:spTgt spid="23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23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0" dur="1000"/>
                                        <p:tgtEl>
                                          <p:spTgt spid="23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35427F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7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8" name="TextBox 7"/>
          <p:cNvSpPr txBox="1"/>
          <p:nvPr/>
        </p:nvSpPr>
        <p:spPr>
          <a:xfrm>
            <a:off x="16295907" y="12165452"/>
            <a:ext cx="753489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8853B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pPr>
            <a:r>
              <a:t>WizeUp</a:t>
            </a:r>
            <a:r>
              <a:rPr>
                <a:solidFill>
                  <a:srgbClr val="FFFFFF"/>
                </a:solidFill>
              </a:rPr>
              <a:t> with Jack Petchey</a:t>
            </a:r>
          </a:p>
        </p:txBody>
      </p:sp>
      <p:pic>
        <p:nvPicPr>
          <p:cNvPr id="239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4967" y="58726"/>
            <a:ext cx="5928854" cy="2450285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ED7D31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1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" name="TextBox 7"/>
          <p:cNvSpPr txBox="1"/>
          <p:nvPr/>
        </p:nvSpPr>
        <p:spPr>
          <a:xfrm>
            <a:off x="15048946" y="12165452"/>
            <a:ext cx="8781859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</a:lstStyle>
          <a:p>
            <a:pPr/>
            <a:r>
              <a:t>WizeUp Financial Education</a:t>
            </a:r>
          </a:p>
        </p:txBody>
      </p:sp>
      <p:sp>
        <p:nvSpPr>
          <p:cNvPr id="243" name="Name The Taxes"/>
          <p:cNvSpPr txBox="1"/>
          <p:nvPr/>
        </p:nvSpPr>
        <p:spPr>
          <a:xfrm>
            <a:off x="10645775" y="602832"/>
            <a:ext cx="3092450" cy="136207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defTabSz="821530">
              <a:defRPr sz="8000">
                <a:solidFill>
                  <a:srgbClr val="FF6915"/>
                </a:solidFill>
                <a:latin typeface="Future bold"/>
                <a:ea typeface="Future bold"/>
                <a:cs typeface="Future bold"/>
                <a:sym typeface="Future bold"/>
              </a:defRPr>
            </a:lvl1pPr>
          </a:lstStyle>
          <a:p>
            <a:pPr/>
            <a:r>
              <a:t>Online</a:t>
            </a:r>
          </a:p>
        </p:txBody>
      </p:sp>
      <p:sp>
        <p:nvSpPr>
          <p:cNvPr id="244" name="Test the tech - Organised"/>
          <p:cNvSpPr/>
          <p:nvPr/>
        </p:nvSpPr>
        <p:spPr>
          <a:xfrm>
            <a:off x="4069145" y="2902876"/>
            <a:ext cx="16234173" cy="1017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228600" indent="-228600" algn="l" defTabSz="821531">
              <a:buSzPct val="80000"/>
              <a:buBlip>
                <a:blip r:embed="rId4"/>
              </a:buBlip>
              <a:defRPr sz="5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Test the tech - </a:t>
            </a:r>
            <a:r>
              <a:rPr>
                <a:solidFill>
                  <a:srgbClr val="009002"/>
                </a:solidFill>
              </a:rPr>
              <a:t>Organised</a:t>
            </a:r>
          </a:p>
        </p:txBody>
      </p:sp>
      <p:sp>
        <p:nvSpPr>
          <p:cNvPr id="245" name="Find a distraction free area - Professional"/>
          <p:cNvSpPr/>
          <p:nvPr/>
        </p:nvSpPr>
        <p:spPr>
          <a:xfrm>
            <a:off x="4071753" y="4251259"/>
            <a:ext cx="16234172" cy="101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228600" indent="-228600" algn="l" defTabSz="821531">
              <a:buSzPct val="80000"/>
              <a:buBlip>
                <a:blip r:embed="rId4"/>
              </a:buBlip>
              <a:defRPr sz="5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Find a distraction free area - </a:t>
            </a:r>
            <a:r>
              <a:rPr>
                <a:solidFill>
                  <a:srgbClr val="009002"/>
                </a:solidFill>
              </a:rPr>
              <a:t>Professional</a:t>
            </a:r>
          </a:p>
        </p:txBody>
      </p:sp>
      <p:sp>
        <p:nvSpPr>
          <p:cNvPr id="246" name="Dress smartly &amp; appropriately - Serious"/>
          <p:cNvSpPr/>
          <p:nvPr/>
        </p:nvSpPr>
        <p:spPr>
          <a:xfrm>
            <a:off x="4071753" y="5680009"/>
            <a:ext cx="16234172" cy="101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228600" indent="-228600" algn="l" defTabSz="821531">
              <a:buSzPct val="80000"/>
              <a:buBlip>
                <a:blip r:embed="rId4"/>
              </a:buBlip>
              <a:defRPr sz="5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Dress smartly &amp; appropriately - </a:t>
            </a:r>
            <a:r>
              <a:rPr>
                <a:solidFill>
                  <a:srgbClr val="009002"/>
                </a:solidFill>
              </a:rPr>
              <a:t>Serious</a:t>
            </a:r>
          </a:p>
        </p:txBody>
      </p:sp>
      <p:sp>
        <p:nvSpPr>
          <p:cNvPr id="247" name="Be on time but not early - Gatecrash"/>
          <p:cNvSpPr/>
          <p:nvPr/>
        </p:nvSpPr>
        <p:spPr>
          <a:xfrm>
            <a:off x="4080682" y="7068576"/>
            <a:ext cx="16234173" cy="101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228600" indent="-228600" algn="l" defTabSz="821531">
              <a:buSzPct val="80000"/>
              <a:buBlip>
                <a:blip r:embed="rId4"/>
              </a:buBlip>
              <a:defRPr sz="5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Be on time but not early - </a:t>
            </a:r>
            <a:r>
              <a:rPr>
                <a:solidFill>
                  <a:srgbClr val="FF1900"/>
                </a:solidFill>
              </a:rPr>
              <a:t>Gatecrash</a:t>
            </a:r>
          </a:p>
        </p:txBody>
      </p:sp>
      <p:sp>
        <p:nvSpPr>
          <p:cNvPr id="248" name="Speak slowly - Internet connection"/>
          <p:cNvSpPr/>
          <p:nvPr/>
        </p:nvSpPr>
        <p:spPr>
          <a:xfrm>
            <a:off x="4071753" y="9966259"/>
            <a:ext cx="16234172" cy="1017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228600" indent="-228600" algn="l" defTabSz="821531">
              <a:buSzPct val="80000"/>
              <a:buBlip>
                <a:blip r:embed="rId4"/>
              </a:buBlip>
              <a:defRPr sz="5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Speak slowly - </a:t>
            </a:r>
            <a:r>
              <a:rPr>
                <a:solidFill>
                  <a:srgbClr val="FF1900"/>
                </a:solidFill>
              </a:rPr>
              <a:t>Internet connection</a:t>
            </a:r>
          </a:p>
        </p:txBody>
      </p:sp>
      <p:sp>
        <p:nvSpPr>
          <p:cNvPr id="249" name="Have some questions written down - Prepared"/>
          <p:cNvSpPr/>
          <p:nvPr/>
        </p:nvSpPr>
        <p:spPr>
          <a:xfrm>
            <a:off x="4069145" y="8457142"/>
            <a:ext cx="16234173" cy="1017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228600" indent="-228600" algn="l" defTabSz="821531">
              <a:buSzPct val="80000"/>
              <a:buBlip>
                <a:blip r:embed="rId4"/>
              </a:buBlip>
              <a:defRPr sz="5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Have some questions written down - </a:t>
            </a:r>
            <a:r>
              <a:rPr>
                <a:solidFill>
                  <a:srgbClr val="009002"/>
                </a:solidFill>
              </a:rPr>
              <a:t>Prepared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23" grpId="1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32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32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32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32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6" grpId="3"/>
      <p:bldP build="whole" bldLvl="1" animBg="1" rev="0" advAuto="0" spid="245" grpId="2"/>
      <p:bldP build="whole" bldLvl="1" animBg="1" rev="0" advAuto="0" spid="247" grpId="4"/>
      <p:bldP build="whole" bldLvl="1" animBg="1" rev="0" advAuto="0" spid="249" grpId="5"/>
      <p:bldP build="whole" bldLvl="1" animBg="1" rev="0" advAuto="0" spid="248" grpId="6"/>
      <p:bldP build="whole" bldLvl="1" animBg="1" rev="0" advAuto="0" spid="244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