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825500">
              <a:lnSpc>
                <a:spcPct val="90000"/>
              </a:lnSpc>
              <a:defRPr b="0" spc="-408" sz="10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1828800">
              <a:lnSpc>
                <a:spcPct val="90000"/>
              </a:lnSpc>
              <a:defRPr b="0" spc="0"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9144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18288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27432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36576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rgbClr val="ED7D31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tudent finance"/>
          <p:cNvSpPr txBox="1"/>
          <p:nvPr>
            <p:ph type="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/>
          <a:lstStyle>
            <a:lvl1pPr>
              <a:defRPr b="1" sz="10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FLAT SHARING</a:t>
            </a:r>
          </a:p>
        </p:txBody>
      </p:sp>
      <p:sp>
        <p:nvSpPr>
          <p:cNvPr id="170" name="The real cost of going to university"/>
          <p:cNvSpPr txBox="1"/>
          <p:nvPr/>
        </p:nvSpPr>
        <p:spPr>
          <a:xfrm>
            <a:off x="1052162" y="9496282"/>
            <a:ext cx="21869403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b="1" cap="all" spc="-200" sz="56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Fun, pitfalls and possible problems</a:t>
            </a:r>
          </a:p>
        </p:txBody>
      </p:sp>
      <p:pic>
        <p:nvPicPr>
          <p:cNvPr id="171" name="download.jpg" descr="download.jpg"/>
          <p:cNvPicPr>
            <a:picLocks noChangeAspect="1"/>
          </p:cNvPicPr>
          <p:nvPr/>
        </p:nvPicPr>
        <p:blipFill>
          <a:blip r:embed="rId2">
            <a:extLst/>
          </a:blip>
          <a:srcRect l="190" t="0" r="190" b="0"/>
          <a:stretch>
            <a:fillRect/>
          </a:stretch>
        </p:blipFill>
        <p:spPr>
          <a:xfrm>
            <a:off x="8319127" y="1689954"/>
            <a:ext cx="7335471" cy="4900094"/>
          </a:xfrm>
          <a:prstGeom prst="rect">
            <a:avLst/>
          </a:prstGeom>
          <a:ln w="76200">
            <a:solidFill>
              <a:srgbClr val="F96301"/>
            </a:solidFill>
          </a:ln>
        </p:spPr>
      </p:pic>
      <p:sp>
        <p:nvSpPr>
          <p:cNvPr id="17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2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84" name="Name The Taxes"/>
          <p:cNvSpPr txBox="1"/>
          <p:nvPr/>
        </p:nvSpPr>
        <p:spPr>
          <a:xfrm>
            <a:off x="6975921" y="602832"/>
            <a:ext cx="10432157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Coping With Flatmates</a:t>
            </a:r>
          </a:p>
        </p:txBody>
      </p:sp>
      <p:pic>
        <p:nvPicPr>
          <p:cNvPr id="28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7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89" name="Take other people’s habits into consideration"/>
          <p:cNvSpPr txBox="1"/>
          <p:nvPr/>
        </p:nvSpPr>
        <p:spPr>
          <a:xfrm>
            <a:off x="5410864" y="3793727"/>
            <a:ext cx="1768078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821531"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Take other people’s habits into consideration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</a:p>
        </p:txBody>
      </p:sp>
      <p:sp>
        <p:nvSpPr>
          <p:cNvPr id="290" name="Sort out a parking arrangement"/>
          <p:cNvSpPr txBox="1"/>
          <p:nvPr/>
        </p:nvSpPr>
        <p:spPr>
          <a:xfrm>
            <a:off x="5410864" y="4820642"/>
            <a:ext cx="1768078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821531"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Sort out a parking arrangement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</a:p>
        </p:txBody>
      </p:sp>
      <p:sp>
        <p:nvSpPr>
          <p:cNvPr id="291" name="Having people stay"/>
          <p:cNvSpPr txBox="1"/>
          <p:nvPr/>
        </p:nvSpPr>
        <p:spPr>
          <a:xfrm>
            <a:off x="5410864" y="5850334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Having people stay</a:t>
            </a:r>
          </a:p>
        </p:txBody>
      </p:sp>
      <p:sp>
        <p:nvSpPr>
          <p:cNvPr id="292" name="Shopping"/>
          <p:cNvSpPr txBox="1"/>
          <p:nvPr/>
        </p:nvSpPr>
        <p:spPr>
          <a:xfrm>
            <a:off x="5410864" y="6868318"/>
            <a:ext cx="1768078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Shopping</a:t>
            </a:r>
          </a:p>
        </p:txBody>
      </p:sp>
      <p:sp>
        <p:nvSpPr>
          <p:cNvPr id="293" name="Bills"/>
          <p:cNvSpPr txBox="1"/>
          <p:nvPr/>
        </p:nvSpPr>
        <p:spPr>
          <a:xfrm>
            <a:off x="5410864" y="8904287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Bills</a:t>
            </a:r>
          </a:p>
        </p:txBody>
      </p:sp>
      <p:pic>
        <p:nvPicPr>
          <p:cNvPr id="294" name="coping_with_stress.png" descr="coping_with_stress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95407" y="6729621"/>
            <a:ext cx="4908154" cy="3515123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</p:pic>
      <p:sp>
        <p:nvSpPr>
          <p:cNvPr id="295" name="Cleaning"/>
          <p:cNvSpPr txBox="1"/>
          <p:nvPr/>
        </p:nvSpPr>
        <p:spPr>
          <a:xfrm>
            <a:off x="5410864" y="7886303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Cleaning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  <p:bldP build="whole" bldLvl="1" animBg="1" rev="0" advAuto="0" spid="289" grpId="1"/>
      <p:bldP build="whole" bldLvl="1" animBg="1" rev="0" advAuto="0" spid="292" grpId="4"/>
      <p:bldP build="whole" bldLvl="1" animBg="1" rev="0" advAuto="0" spid="295" grpId="5"/>
      <p:bldP build="whole" bldLvl="1" animBg="1" rev="0" advAuto="0" spid="291" grpId="3"/>
      <p:bldP build="whole" bldLvl="1" animBg="1" rev="0" advAuto="0" spid="293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8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00" name="Name The Taxes"/>
          <p:cNvSpPr txBox="1"/>
          <p:nvPr/>
        </p:nvSpPr>
        <p:spPr>
          <a:xfrm>
            <a:off x="7878812" y="602832"/>
            <a:ext cx="862637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Before Moving Out</a:t>
            </a:r>
          </a:p>
        </p:txBody>
      </p:sp>
      <p:pic>
        <p:nvPicPr>
          <p:cNvPr id="30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05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5963" y="3188796"/>
            <a:ext cx="15732074" cy="727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80" name="Name The Taxes"/>
          <p:cNvSpPr txBox="1"/>
          <p:nvPr/>
        </p:nvSpPr>
        <p:spPr>
          <a:xfrm>
            <a:off x="7777718" y="717132"/>
            <a:ext cx="8828565" cy="11334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65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Flat and House Sharing</a:t>
            </a:r>
          </a:p>
        </p:txBody>
      </p:sp>
      <p:pic>
        <p:nvPicPr>
          <p:cNvPr id="18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185" name="Reduce the cost of renting"/>
          <p:cNvSpPr txBox="1"/>
          <p:nvPr/>
        </p:nvSpPr>
        <p:spPr>
          <a:xfrm>
            <a:off x="7331334" y="4338737"/>
            <a:ext cx="17162124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Reduce the cost of renting</a:t>
            </a:r>
          </a:p>
        </p:txBody>
      </p:sp>
      <p:sp>
        <p:nvSpPr>
          <p:cNvPr id="186" name="Split living costs"/>
          <p:cNvSpPr txBox="1"/>
          <p:nvPr/>
        </p:nvSpPr>
        <p:spPr>
          <a:xfrm>
            <a:off x="7331334" y="6008210"/>
            <a:ext cx="17162124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Split living costs</a:t>
            </a:r>
          </a:p>
        </p:txBody>
      </p:sp>
      <p:sp>
        <p:nvSpPr>
          <p:cNvPr id="187" name="Make new friends"/>
          <p:cNvSpPr txBox="1"/>
          <p:nvPr/>
        </p:nvSpPr>
        <p:spPr>
          <a:xfrm>
            <a:off x="7331334" y="7677683"/>
            <a:ext cx="17162124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new friends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3"/>
      <p:bldP build="whole" bldLvl="1" animBg="1" rev="0" advAuto="0" spid="186" grpId="2"/>
      <p:bldP build="whole" bldLvl="1" animBg="1" rev="0" advAuto="0" spid="1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92" name="Name The Taxes"/>
          <p:cNvSpPr txBox="1"/>
          <p:nvPr/>
        </p:nvSpPr>
        <p:spPr>
          <a:xfrm>
            <a:off x="8273951" y="602832"/>
            <a:ext cx="783609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197" name="Guarantor"/>
          <p:cNvSpPr txBox="1"/>
          <p:nvPr/>
        </p:nvSpPr>
        <p:spPr>
          <a:xfrm>
            <a:off x="-2525340" y="5856943"/>
            <a:ext cx="1768078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Guarantor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1122" y="2617123"/>
            <a:ext cx="14892447" cy="8083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03" name="Name The Taxes"/>
          <p:cNvSpPr txBox="1"/>
          <p:nvPr/>
        </p:nvSpPr>
        <p:spPr>
          <a:xfrm>
            <a:off x="8273951" y="602832"/>
            <a:ext cx="783609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20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2717" y="2108499"/>
            <a:ext cx="9358566" cy="8884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1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13" name="Name The Taxes"/>
          <p:cNvSpPr txBox="1"/>
          <p:nvPr/>
        </p:nvSpPr>
        <p:spPr>
          <a:xfrm>
            <a:off x="8273951" y="602832"/>
            <a:ext cx="783609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21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1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7578" y="3609578"/>
            <a:ext cx="13368844" cy="649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1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23" name="Name The Taxes"/>
          <p:cNvSpPr txBox="1"/>
          <p:nvPr/>
        </p:nvSpPr>
        <p:spPr>
          <a:xfrm>
            <a:off x="8273951" y="602832"/>
            <a:ext cx="783609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Before Moving In</a:t>
            </a:r>
          </a:p>
        </p:txBody>
      </p:sp>
      <p:pic>
        <p:nvPicPr>
          <p:cNvPr id="22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2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9218" y="2650054"/>
            <a:ext cx="12985564" cy="8347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33" name="Name The Taxes"/>
          <p:cNvSpPr txBox="1"/>
          <p:nvPr/>
        </p:nvSpPr>
        <p:spPr>
          <a:xfrm>
            <a:off x="9506744" y="602832"/>
            <a:ext cx="537051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Your Rights</a:t>
            </a:r>
          </a:p>
        </p:txBody>
      </p:sp>
      <p:pic>
        <p:nvPicPr>
          <p:cNvPr id="23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38" name="Fundamental rights don’t change regardless of tenancy agreement"/>
          <p:cNvSpPr txBox="1"/>
          <p:nvPr/>
        </p:nvSpPr>
        <p:spPr>
          <a:xfrm>
            <a:off x="3351609" y="2562820"/>
            <a:ext cx="17680782" cy="1893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1531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58" sz="5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Fundamental rights don’t change regardless of tenancy agreement</a:t>
            </a:r>
          </a:p>
        </p:txBody>
      </p:sp>
      <p:sp>
        <p:nvSpPr>
          <p:cNvPr id="239" name="You must be given contact details of landlord"/>
          <p:cNvSpPr txBox="1"/>
          <p:nvPr/>
        </p:nvSpPr>
        <p:spPr>
          <a:xfrm>
            <a:off x="1408472" y="4716958"/>
            <a:ext cx="17680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be given contact details of landlord</a:t>
            </a:r>
          </a:p>
        </p:txBody>
      </p:sp>
      <p:sp>
        <p:nvSpPr>
          <p:cNvPr id="240" name="Entitled to notice of entry except in an emergency"/>
          <p:cNvSpPr txBox="1"/>
          <p:nvPr/>
        </p:nvSpPr>
        <p:spPr>
          <a:xfrm>
            <a:off x="14296812" y="4864214"/>
            <a:ext cx="93422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Entitled to notice of entry except in an emergency</a:t>
            </a:r>
          </a:p>
        </p:txBody>
      </p:sp>
      <p:sp>
        <p:nvSpPr>
          <p:cNvPr id="241" name="Landlord can’t change locks without notice"/>
          <p:cNvSpPr txBox="1"/>
          <p:nvPr/>
        </p:nvSpPr>
        <p:spPr>
          <a:xfrm>
            <a:off x="1408472" y="5742330"/>
            <a:ext cx="17680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change locks without notice</a:t>
            </a:r>
          </a:p>
        </p:txBody>
      </p:sp>
      <p:sp>
        <p:nvSpPr>
          <p:cNvPr id="242" name="Landlord can’t cut off utilities"/>
          <p:cNvSpPr txBox="1"/>
          <p:nvPr/>
        </p:nvSpPr>
        <p:spPr>
          <a:xfrm>
            <a:off x="14296812" y="5750681"/>
            <a:ext cx="93422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cut off utilities</a:t>
            </a:r>
          </a:p>
        </p:txBody>
      </p:sp>
      <p:sp>
        <p:nvSpPr>
          <p:cNvPr id="243" name="Landlord can’t open your mail"/>
          <p:cNvSpPr txBox="1"/>
          <p:nvPr/>
        </p:nvSpPr>
        <p:spPr>
          <a:xfrm>
            <a:off x="1408472" y="6772078"/>
            <a:ext cx="17680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open your mail</a:t>
            </a:r>
          </a:p>
        </p:txBody>
      </p:sp>
      <p:sp>
        <p:nvSpPr>
          <p:cNvPr id="244" name="Landlord can’t go through your possessions"/>
          <p:cNvSpPr txBox="1"/>
          <p:nvPr/>
        </p:nvSpPr>
        <p:spPr>
          <a:xfrm>
            <a:off x="14296812" y="6724977"/>
            <a:ext cx="93422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go through your possessions</a:t>
            </a:r>
          </a:p>
        </p:txBody>
      </p:sp>
      <p:sp>
        <p:nvSpPr>
          <p:cNvPr id="245" name="Landlord can’t threaten you physically or verbally"/>
          <p:cNvSpPr txBox="1"/>
          <p:nvPr/>
        </p:nvSpPr>
        <p:spPr>
          <a:xfrm>
            <a:off x="1408472" y="7818022"/>
            <a:ext cx="17680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can’t threaten you physically or verbally</a:t>
            </a:r>
          </a:p>
        </p:txBody>
      </p:sp>
      <p:sp>
        <p:nvSpPr>
          <p:cNvPr id="246" name="Property must be clean and safe when you move in"/>
          <p:cNvSpPr txBox="1"/>
          <p:nvPr/>
        </p:nvSpPr>
        <p:spPr>
          <a:xfrm>
            <a:off x="14296812" y="7889761"/>
            <a:ext cx="93422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Property must be clean and safe when you move in</a:t>
            </a:r>
          </a:p>
        </p:txBody>
      </p:sp>
      <p:sp>
        <p:nvSpPr>
          <p:cNvPr id="247" name="Building and furniture must be in good repair when you move in"/>
          <p:cNvSpPr txBox="1"/>
          <p:nvPr/>
        </p:nvSpPr>
        <p:spPr>
          <a:xfrm>
            <a:off x="1408472" y="8855868"/>
            <a:ext cx="17680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Building and furniture must be in good repair when you move in</a:t>
            </a:r>
          </a:p>
        </p:txBody>
      </p:sp>
      <p:sp>
        <p:nvSpPr>
          <p:cNvPr id="248" name="Furnishings must meet safety regulations"/>
          <p:cNvSpPr txBox="1"/>
          <p:nvPr/>
        </p:nvSpPr>
        <p:spPr>
          <a:xfrm>
            <a:off x="14296812" y="8888514"/>
            <a:ext cx="93422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Furnishings must meet safety regulations</a:t>
            </a:r>
          </a:p>
        </p:txBody>
      </p:sp>
      <p:sp>
        <p:nvSpPr>
          <p:cNvPr id="249" name="Landlord must fix all repairs promptly"/>
          <p:cNvSpPr txBox="1"/>
          <p:nvPr/>
        </p:nvSpPr>
        <p:spPr>
          <a:xfrm>
            <a:off x="1408472" y="9893714"/>
            <a:ext cx="17680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34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Landlord must fix all repairs promptly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8" presetID="2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Subtype="8" presetID="22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8" presetID="22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  <p:bldP build="whole" bldLvl="1" animBg="1" rev="0" advAuto="0" spid="243" grpId="5"/>
      <p:bldP build="whole" bldLvl="1" animBg="1" rev="0" advAuto="0" spid="246" grpId="8"/>
      <p:bldP build="whole" bldLvl="1" animBg="1" rev="0" advAuto="0" spid="241" grpId="3"/>
      <p:bldP build="whole" bldLvl="1" animBg="1" rev="0" advAuto="0" spid="244" grpId="6"/>
      <p:bldP build="whole" bldLvl="1" animBg="1" rev="0" advAuto="0" spid="240" grpId="2"/>
      <p:bldP build="whole" bldLvl="1" animBg="1" rev="0" advAuto="0" spid="245" grpId="7"/>
      <p:bldP build="whole" bldLvl="1" animBg="1" rev="0" advAuto="0" spid="247" grpId="9"/>
      <p:bldP build="whole" bldLvl="1" animBg="1" rev="0" advAuto="0" spid="242" grpId="4"/>
      <p:bldP build="whole" bldLvl="1" animBg="1" rev="0" advAuto="0" spid="248" grpId="10"/>
      <p:bldP build="whole" bldLvl="1" animBg="1" rev="0" advAuto="0" spid="249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54" name="Name The Taxes"/>
          <p:cNvSpPr txBox="1"/>
          <p:nvPr/>
        </p:nvSpPr>
        <p:spPr>
          <a:xfrm>
            <a:off x="7417197" y="602832"/>
            <a:ext cx="954960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Your Responsibilities</a:t>
            </a:r>
          </a:p>
        </p:txBody>
      </p:sp>
      <p:pic>
        <p:nvPicPr>
          <p:cNvPr id="25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59" name="You must pay your rent on time"/>
          <p:cNvSpPr txBox="1"/>
          <p:nvPr/>
        </p:nvSpPr>
        <p:spPr>
          <a:xfrm>
            <a:off x="2735492" y="3697441"/>
            <a:ext cx="176807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47" sz="4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pay your rent on time</a:t>
            </a:r>
          </a:p>
        </p:txBody>
      </p:sp>
      <p:sp>
        <p:nvSpPr>
          <p:cNvPr id="260" name="You must pay all of your household bills"/>
          <p:cNvSpPr txBox="1"/>
          <p:nvPr/>
        </p:nvSpPr>
        <p:spPr>
          <a:xfrm>
            <a:off x="2735492" y="4798785"/>
            <a:ext cx="176807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47" sz="4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pay all of your household bills</a:t>
            </a:r>
          </a:p>
        </p:txBody>
      </p:sp>
      <p:sp>
        <p:nvSpPr>
          <p:cNvPr id="261" name="You must repair all damages caused by you or those living with you"/>
          <p:cNvSpPr txBox="1"/>
          <p:nvPr/>
        </p:nvSpPr>
        <p:spPr>
          <a:xfrm>
            <a:off x="2735492" y="5900129"/>
            <a:ext cx="176807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47" sz="4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repair all damages caused by you or those living with you</a:t>
            </a:r>
          </a:p>
        </p:txBody>
      </p:sp>
      <p:sp>
        <p:nvSpPr>
          <p:cNvPr id="262" name="You must keep the flat secure, locking windows and doors and setting the alarm"/>
          <p:cNvSpPr txBox="1"/>
          <p:nvPr/>
        </p:nvSpPr>
        <p:spPr>
          <a:xfrm>
            <a:off x="2701842" y="7144550"/>
            <a:ext cx="202395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47" sz="4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keep the flat secure, locking windows and doors and setting the alarm</a:t>
            </a:r>
          </a:p>
        </p:txBody>
      </p:sp>
      <p:sp>
        <p:nvSpPr>
          <p:cNvPr id="263" name="You must keep the flat clean and tidy"/>
          <p:cNvSpPr txBox="1"/>
          <p:nvPr/>
        </p:nvSpPr>
        <p:spPr>
          <a:xfrm>
            <a:off x="2735492" y="8240815"/>
            <a:ext cx="176807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47" sz="4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keep the flat clean and tidy</a:t>
            </a:r>
          </a:p>
        </p:txBody>
      </p:sp>
      <p:sp>
        <p:nvSpPr>
          <p:cNvPr id="264" name="You must return the flat in the same state as you found it at the end of your tenancy"/>
          <p:cNvSpPr txBox="1"/>
          <p:nvPr/>
        </p:nvSpPr>
        <p:spPr>
          <a:xfrm>
            <a:off x="2735492" y="9337080"/>
            <a:ext cx="17680782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47" sz="4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must return the flat in the same state as you found it at the end of your tenancy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3"/>
      <p:bldP build="whole" bldLvl="1" animBg="1" rev="0" advAuto="0" spid="262" grpId="4"/>
      <p:bldP build="whole" bldLvl="1" animBg="1" rev="0" advAuto="0" spid="260" grpId="2"/>
      <p:bldP build="whole" bldLvl="1" animBg="1" rev="0" advAuto="0" spid="263" grpId="5"/>
      <p:bldP build="whole" bldLvl="1" animBg="1" rev="0" advAuto="0" spid="259" grpId="1"/>
      <p:bldP build="whole" bldLvl="1" animBg="1" rev="0" advAuto="0" spid="264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69" name="Name The Taxes"/>
          <p:cNvSpPr txBox="1"/>
          <p:nvPr/>
        </p:nvSpPr>
        <p:spPr>
          <a:xfrm>
            <a:off x="7907338" y="602832"/>
            <a:ext cx="8569325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Possible Problems</a:t>
            </a:r>
          </a:p>
        </p:txBody>
      </p:sp>
      <p:pic>
        <p:nvPicPr>
          <p:cNvPr id="27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74" name="Single or joint tenancy? -"/>
          <p:cNvSpPr txBox="1"/>
          <p:nvPr/>
        </p:nvSpPr>
        <p:spPr>
          <a:xfrm>
            <a:off x="6574373" y="3336054"/>
            <a:ext cx="1768078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Single or joint tenancy?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- </a:t>
            </a:r>
          </a:p>
        </p:txBody>
      </p:sp>
      <p:sp>
        <p:nvSpPr>
          <p:cNvPr id="275" name="Whose name on the bill?"/>
          <p:cNvSpPr txBox="1"/>
          <p:nvPr/>
        </p:nvSpPr>
        <p:spPr>
          <a:xfrm>
            <a:off x="6574373" y="4633637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Whose name on the bill?</a:t>
            </a:r>
          </a:p>
        </p:txBody>
      </p:sp>
      <p:sp>
        <p:nvSpPr>
          <p:cNvPr id="276" name="Only one TV license?"/>
          <p:cNvSpPr txBox="1"/>
          <p:nvPr/>
        </p:nvSpPr>
        <p:spPr>
          <a:xfrm>
            <a:off x="6574373" y="5919512"/>
            <a:ext cx="17680782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Only one TV license?</a:t>
            </a:r>
          </a:p>
        </p:txBody>
      </p:sp>
      <p:sp>
        <p:nvSpPr>
          <p:cNvPr id="277" name="Evicting a flat mate"/>
          <p:cNvSpPr txBox="1"/>
          <p:nvPr/>
        </p:nvSpPr>
        <p:spPr>
          <a:xfrm>
            <a:off x="6574373" y="7205387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Evicting a flat mate</a:t>
            </a:r>
          </a:p>
        </p:txBody>
      </p:sp>
      <p:sp>
        <p:nvSpPr>
          <p:cNvPr id="278" name="Leaving early"/>
          <p:cNvSpPr txBox="1"/>
          <p:nvPr/>
        </p:nvSpPr>
        <p:spPr>
          <a:xfrm>
            <a:off x="6574373" y="8491262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Leaving early</a:t>
            </a:r>
          </a:p>
        </p:txBody>
      </p:sp>
      <p:sp>
        <p:nvSpPr>
          <p:cNvPr id="279" name="Insurance"/>
          <p:cNvSpPr txBox="1"/>
          <p:nvPr/>
        </p:nvSpPr>
        <p:spPr>
          <a:xfrm>
            <a:off x="6574373" y="9694522"/>
            <a:ext cx="17680782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 defTabSz="821531">
              <a:lnSpc>
                <a:spcPct val="80000"/>
              </a:lnSpc>
              <a:spcBef>
                <a:spcPts val="400"/>
              </a:spcBef>
              <a:buSzPct val="80000"/>
              <a:buBlip>
                <a:blip r:embed="rId3"/>
              </a:buBlip>
              <a:tabLst>
                <a:tab pos="812800" algn="l"/>
              </a:tabLst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Insurance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"/>
      <p:bldP build="whole" bldLvl="1" animBg="1" rev="0" advAuto="0" spid="275" grpId="2"/>
      <p:bldP build="whole" bldLvl="1" animBg="1" rev="0" advAuto="0" spid="276" grpId="3"/>
      <p:bldP build="whole" bldLvl="1" animBg="1" rev="0" advAuto="0" spid="277" grpId="4"/>
      <p:bldP build="whole" bldLvl="1" animBg="1" rev="0" advAuto="0" spid="279" grpId="6"/>
      <p:bldP build="whole" bldLvl="1" animBg="1" rev="0" advAuto="0" spid="278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