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theme/theme2.xml" ContentType="application/vnd.openxmlformats-officedocument.theme+xml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800" u="none" kumimoji="0" normalizeH="0">
        <a:ln>
          <a:noFill/>
        </a:ln>
        <a:solidFill>
          <a:srgbClr val="535353"/>
        </a:solidFill>
        <a:effectLst/>
        <a:uFillTx/>
        <a:latin typeface="Gill Sans Light"/>
        <a:ea typeface="Gill Sans Light"/>
        <a:cs typeface="Gill Sans Light"/>
        <a:sym typeface="Gill Sans Light"/>
      </a:defRPr>
    </a:lvl1pPr>
    <a:lvl2pPr marL="0" marR="0" indent="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800" u="none" kumimoji="0" normalizeH="0">
        <a:ln>
          <a:noFill/>
        </a:ln>
        <a:solidFill>
          <a:srgbClr val="535353"/>
        </a:solidFill>
        <a:effectLst/>
        <a:uFillTx/>
        <a:latin typeface="Gill Sans Light"/>
        <a:ea typeface="Gill Sans Light"/>
        <a:cs typeface="Gill Sans Light"/>
        <a:sym typeface="Gill Sans Light"/>
      </a:defRPr>
    </a:lvl2pPr>
    <a:lvl3pPr marL="0" marR="0" indent="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800" u="none" kumimoji="0" normalizeH="0">
        <a:ln>
          <a:noFill/>
        </a:ln>
        <a:solidFill>
          <a:srgbClr val="535353"/>
        </a:solidFill>
        <a:effectLst/>
        <a:uFillTx/>
        <a:latin typeface="Gill Sans Light"/>
        <a:ea typeface="Gill Sans Light"/>
        <a:cs typeface="Gill Sans Light"/>
        <a:sym typeface="Gill Sans Light"/>
      </a:defRPr>
    </a:lvl3pPr>
    <a:lvl4pPr marL="0" marR="0" indent="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800" u="none" kumimoji="0" normalizeH="0">
        <a:ln>
          <a:noFill/>
        </a:ln>
        <a:solidFill>
          <a:srgbClr val="535353"/>
        </a:solidFill>
        <a:effectLst/>
        <a:uFillTx/>
        <a:latin typeface="Gill Sans Light"/>
        <a:ea typeface="Gill Sans Light"/>
        <a:cs typeface="Gill Sans Light"/>
        <a:sym typeface="Gill Sans Light"/>
      </a:defRPr>
    </a:lvl4pPr>
    <a:lvl5pPr marL="0" marR="0" indent="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800" u="none" kumimoji="0" normalizeH="0">
        <a:ln>
          <a:noFill/>
        </a:ln>
        <a:solidFill>
          <a:srgbClr val="535353"/>
        </a:solidFill>
        <a:effectLst/>
        <a:uFillTx/>
        <a:latin typeface="Gill Sans Light"/>
        <a:ea typeface="Gill Sans Light"/>
        <a:cs typeface="Gill Sans Light"/>
        <a:sym typeface="Gill Sans Light"/>
      </a:defRPr>
    </a:lvl5pPr>
    <a:lvl6pPr marL="0" marR="0" indent="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800" u="none" kumimoji="0" normalizeH="0">
        <a:ln>
          <a:noFill/>
        </a:ln>
        <a:solidFill>
          <a:srgbClr val="535353"/>
        </a:solidFill>
        <a:effectLst/>
        <a:uFillTx/>
        <a:latin typeface="Gill Sans Light"/>
        <a:ea typeface="Gill Sans Light"/>
        <a:cs typeface="Gill Sans Light"/>
        <a:sym typeface="Gill Sans Light"/>
      </a:defRPr>
    </a:lvl6pPr>
    <a:lvl7pPr marL="0" marR="0" indent="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800" u="none" kumimoji="0" normalizeH="0">
        <a:ln>
          <a:noFill/>
        </a:ln>
        <a:solidFill>
          <a:srgbClr val="535353"/>
        </a:solidFill>
        <a:effectLst/>
        <a:uFillTx/>
        <a:latin typeface="Gill Sans Light"/>
        <a:ea typeface="Gill Sans Light"/>
        <a:cs typeface="Gill Sans Light"/>
        <a:sym typeface="Gill Sans Light"/>
      </a:defRPr>
    </a:lvl7pPr>
    <a:lvl8pPr marL="0" marR="0" indent="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800" u="none" kumimoji="0" normalizeH="0">
        <a:ln>
          <a:noFill/>
        </a:ln>
        <a:solidFill>
          <a:srgbClr val="535353"/>
        </a:solidFill>
        <a:effectLst/>
        <a:uFillTx/>
        <a:latin typeface="Gill Sans Light"/>
        <a:ea typeface="Gill Sans Light"/>
        <a:cs typeface="Gill Sans Light"/>
        <a:sym typeface="Gill Sans Light"/>
      </a:defRPr>
    </a:lvl8pPr>
    <a:lvl9pPr marL="0" marR="0" indent="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800" u="none" kumimoji="0" normalizeH="0">
        <a:ln>
          <a:noFill/>
        </a:ln>
        <a:solidFill>
          <a:srgbClr val="535353"/>
        </a:solidFill>
        <a:effectLst/>
        <a:uFillTx/>
        <a:latin typeface="Gill Sans Light"/>
        <a:ea typeface="Gill Sans Light"/>
        <a:cs typeface="Gill Sans Light"/>
        <a:sym typeface="Gill Sans 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Gill Sans Light"/>
          <a:ea typeface="Gill Sans Light"/>
          <a:cs typeface="Gill Sans Light"/>
        </a:font>
        <a:srgbClr val="535353"/>
      </a:tcTxStyle>
      <a:tcStyle>
        <a:tcBdr>
          <a:left>
            <a:ln w="12700" cap="flat">
              <a:solidFill>
                <a:srgbClr val="340053"/>
              </a:solidFill>
              <a:prstDash val="solid"/>
              <a:round/>
            </a:ln>
          </a:left>
          <a:right>
            <a:ln w="12700" cap="flat">
              <a:solidFill>
                <a:srgbClr val="340053"/>
              </a:solidFill>
              <a:prstDash val="solid"/>
              <a:round/>
            </a:ln>
          </a:right>
          <a:top>
            <a:ln w="12700" cap="flat">
              <a:solidFill>
                <a:srgbClr val="340053"/>
              </a:solidFill>
              <a:prstDash val="solid"/>
              <a:round/>
            </a:ln>
          </a:top>
          <a:bottom>
            <a:ln w="12700" cap="flat">
              <a:solidFill>
                <a:srgbClr val="340053"/>
              </a:solidFill>
              <a:prstDash val="solid"/>
              <a:round/>
            </a:ln>
          </a:bottom>
          <a:insideH>
            <a:ln w="12700" cap="flat">
              <a:solidFill>
                <a:srgbClr val="340053"/>
              </a:solidFill>
              <a:prstDash val="solid"/>
              <a:round/>
            </a:ln>
          </a:insideH>
          <a:insideV>
            <a:ln w="12700" cap="flat">
              <a:solidFill>
                <a:srgbClr val="340053"/>
              </a:solidFill>
              <a:prstDash val="solid"/>
              <a:round/>
            </a:ln>
          </a:insideV>
        </a:tcBdr>
        <a:fill>
          <a:solidFill>
            <a:srgbClr val="CADFFF"/>
          </a:solidFill>
        </a:fill>
      </a:tcStyle>
    </a:wholeTbl>
    <a:band2H>
      <a:tcTxStyle b="def" i="def"/>
      <a:tcStyle>
        <a:tcBdr/>
        <a:fill>
          <a:solidFill>
            <a:srgbClr val="E6F0FF"/>
          </a:solidFill>
        </a:fill>
      </a:tcStyle>
    </a:band2H>
    <a:firstCol>
      <a:tcTxStyle b="on" i="off">
        <a:font>
          <a:latin typeface="Gill Sans"/>
          <a:ea typeface="Gill Sans"/>
          <a:cs typeface="Gill Sans"/>
        </a:font>
        <a:srgbClr val="340053"/>
      </a:tcTxStyle>
      <a:tcStyle>
        <a:tcBdr>
          <a:left>
            <a:ln w="12700" cap="flat">
              <a:solidFill>
                <a:srgbClr val="340053"/>
              </a:solidFill>
              <a:prstDash val="solid"/>
              <a:round/>
            </a:ln>
          </a:left>
          <a:right>
            <a:ln w="12700" cap="flat">
              <a:solidFill>
                <a:srgbClr val="340053"/>
              </a:solidFill>
              <a:prstDash val="solid"/>
              <a:round/>
            </a:ln>
          </a:right>
          <a:top>
            <a:ln w="12700" cap="flat">
              <a:solidFill>
                <a:srgbClr val="340053"/>
              </a:solidFill>
              <a:prstDash val="solid"/>
              <a:round/>
            </a:ln>
          </a:top>
          <a:bottom>
            <a:ln w="12700" cap="flat">
              <a:solidFill>
                <a:srgbClr val="340053"/>
              </a:solidFill>
              <a:prstDash val="solid"/>
              <a:round/>
            </a:ln>
          </a:bottom>
          <a:insideH>
            <a:ln w="12700" cap="flat">
              <a:solidFill>
                <a:srgbClr val="340053"/>
              </a:solidFill>
              <a:prstDash val="solid"/>
              <a:round/>
            </a:ln>
          </a:insideH>
          <a:insideV>
            <a:ln w="12700" cap="flat">
              <a:solidFill>
                <a:srgbClr val="340053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Gill Sans"/>
          <a:ea typeface="Gill Sans"/>
          <a:cs typeface="Gill Sans"/>
        </a:font>
        <a:srgbClr val="340053"/>
      </a:tcTxStyle>
      <a:tcStyle>
        <a:tcBdr>
          <a:left>
            <a:ln w="12700" cap="flat">
              <a:solidFill>
                <a:srgbClr val="340053"/>
              </a:solidFill>
              <a:prstDash val="solid"/>
              <a:round/>
            </a:ln>
          </a:left>
          <a:right>
            <a:ln w="12700" cap="flat">
              <a:solidFill>
                <a:srgbClr val="340053"/>
              </a:solidFill>
              <a:prstDash val="solid"/>
              <a:round/>
            </a:ln>
          </a:right>
          <a:top>
            <a:ln w="50800" cap="flat">
              <a:solidFill>
                <a:srgbClr val="340053"/>
              </a:solidFill>
              <a:prstDash val="solid"/>
              <a:round/>
            </a:ln>
          </a:top>
          <a:bottom>
            <a:ln w="12700" cap="flat">
              <a:solidFill>
                <a:srgbClr val="340053"/>
              </a:solidFill>
              <a:prstDash val="solid"/>
              <a:round/>
            </a:ln>
          </a:bottom>
          <a:insideH>
            <a:ln w="12700" cap="flat">
              <a:solidFill>
                <a:srgbClr val="340053"/>
              </a:solidFill>
              <a:prstDash val="solid"/>
              <a:round/>
            </a:ln>
          </a:insideH>
          <a:insideV>
            <a:ln w="12700" cap="flat">
              <a:solidFill>
                <a:srgbClr val="340053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Gill Sans"/>
          <a:ea typeface="Gill Sans"/>
          <a:cs typeface="Gill Sans"/>
        </a:font>
        <a:srgbClr val="340053"/>
      </a:tcTxStyle>
      <a:tcStyle>
        <a:tcBdr>
          <a:left>
            <a:ln w="12700" cap="flat">
              <a:solidFill>
                <a:srgbClr val="340053"/>
              </a:solidFill>
              <a:prstDash val="solid"/>
              <a:round/>
            </a:ln>
          </a:left>
          <a:right>
            <a:ln w="12700" cap="flat">
              <a:solidFill>
                <a:srgbClr val="340053"/>
              </a:solidFill>
              <a:prstDash val="solid"/>
              <a:round/>
            </a:ln>
          </a:right>
          <a:top>
            <a:ln w="12700" cap="flat">
              <a:solidFill>
                <a:srgbClr val="340053"/>
              </a:solidFill>
              <a:prstDash val="solid"/>
              <a:round/>
            </a:ln>
          </a:top>
          <a:bottom>
            <a:ln w="50800" cap="flat">
              <a:solidFill>
                <a:srgbClr val="340053"/>
              </a:solidFill>
              <a:prstDash val="solid"/>
              <a:round/>
            </a:ln>
          </a:bottom>
          <a:insideH>
            <a:ln w="12700" cap="flat">
              <a:solidFill>
                <a:srgbClr val="340053"/>
              </a:solidFill>
              <a:prstDash val="solid"/>
              <a:round/>
            </a:ln>
          </a:insideH>
          <a:insideV>
            <a:ln w="12700" cap="flat">
              <a:solidFill>
                <a:srgbClr val="340053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Gill Sans Light"/>
          <a:ea typeface="Gill Sans Light"/>
          <a:cs typeface="Gill Sans Light"/>
        </a:font>
        <a:srgbClr val="535353"/>
      </a:tcTxStyle>
      <a:tcStyle>
        <a:tcBdr>
          <a:left>
            <a:ln w="12700" cap="flat">
              <a:solidFill>
                <a:srgbClr val="340053"/>
              </a:solidFill>
              <a:prstDash val="solid"/>
              <a:round/>
            </a:ln>
          </a:left>
          <a:right>
            <a:ln w="12700" cap="flat">
              <a:solidFill>
                <a:srgbClr val="340053"/>
              </a:solidFill>
              <a:prstDash val="solid"/>
              <a:round/>
            </a:ln>
          </a:right>
          <a:top>
            <a:ln w="12700" cap="flat">
              <a:solidFill>
                <a:srgbClr val="340053"/>
              </a:solidFill>
              <a:prstDash val="solid"/>
              <a:round/>
            </a:ln>
          </a:top>
          <a:bottom>
            <a:ln w="12700" cap="flat">
              <a:solidFill>
                <a:srgbClr val="340053"/>
              </a:solidFill>
              <a:prstDash val="solid"/>
              <a:round/>
            </a:ln>
          </a:bottom>
          <a:insideH>
            <a:ln w="12700" cap="flat">
              <a:solidFill>
                <a:srgbClr val="340053"/>
              </a:solidFill>
              <a:prstDash val="solid"/>
              <a:round/>
            </a:ln>
          </a:insideH>
          <a:insideV>
            <a:ln w="12700" cap="flat">
              <a:solidFill>
                <a:srgbClr val="340053"/>
              </a:solidFill>
              <a:prstDash val="solid"/>
              <a:round/>
            </a:ln>
          </a:insideV>
        </a:tcBdr>
        <a:fill>
          <a:solidFill>
            <a:srgbClr val="D1F0CC"/>
          </a:solidFill>
        </a:fill>
      </a:tcStyle>
    </a:wholeTbl>
    <a:band2H>
      <a:tcTxStyle b="def" i="def"/>
      <a:tcStyle>
        <a:tcBdr/>
        <a:fill>
          <a:solidFill>
            <a:srgbClr val="EAF8E7"/>
          </a:solidFill>
        </a:fill>
      </a:tcStyle>
    </a:band2H>
    <a:firstCol>
      <a:tcTxStyle b="on" i="off">
        <a:font>
          <a:latin typeface="Gill Sans"/>
          <a:ea typeface="Gill Sans"/>
          <a:cs typeface="Gill Sans"/>
        </a:font>
        <a:srgbClr val="340053"/>
      </a:tcTxStyle>
      <a:tcStyle>
        <a:tcBdr>
          <a:left>
            <a:ln w="12700" cap="flat">
              <a:solidFill>
                <a:srgbClr val="340053"/>
              </a:solidFill>
              <a:prstDash val="solid"/>
              <a:round/>
            </a:ln>
          </a:left>
          <a:right>
            <a:ln w="12700" cap="flat">
              <a:solidFill>
                <a:srgbClr val="340053"/>
              </a:solidFill>
              <a:prstDash val="solid"/>
              <a:round/>
            </a:ln>
          </a:right>
          <a:top>
            <a:ln w="12700" cap="flat">
              <a:solidFill>
                <a:srgbClr val="340053"/>
              </a:solidFill>
              <a:prstDash val="solid"/>
              <a:round/>
            </a:ln>
          </a:top>
          <a:bottom>
            <a:ln w="12700" cap="flat">
              <a:solidFill>
                <a:srgbClr val="340053"/>
              </a:solidFill>
              <a:prstDash val="solid"/>
              <a:round/>
            </a:ln>
          </a:bottom>
          <a:insideH>
            <a:ln w="12700" cap="flat">
              <a:solidFill>
                <a:srgbClr val="340053"/>
              </a:solidFill>
              <a:prstDash val="solid"/>
              <a:round/>
            </a:ln>
          </a:insideH>
          <a:insideV>
            <a:ln w="12700" cap="flat">
              <a:solidFill>
                <a:srgbClr val="340053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Gill Sans"/>
          <a:ea typeface="Gill Sans"/>
          <a:cs typeface="Gill Sans"/>
        </a:font>
        <a:srgbClr val="340053"/>
      </a:tcTxStyle>
      <a:tcStyle>
        <a:tcBdr>
          <a:left>
            <a:ln w="12700" cap="flat">
              <a:solidFill>
                <a:srgbClr val="340053"/>
              </a:solidFill>
              <a:prstDash val="solid"/>
              <a:round/>
            </a:ln>
          </a:left>
          <a:right>
            <a:ln w="12700" cap="flat">
              <a:solidFill>
                <a:srgbClr val="340053"/>
              </a:solidFill>
              <a:prstDash val="solid"/>
              <a:round/>
            </a:ln>
          </a:right>
          <a:top>
            <a:ln w="50800" cap="flat">
              <a:solidFill>
                <a:srgbClr val="340053"/>
              </a:solidFill>
              <a:prstDash val="solid"/>
              <a:round/>
            </a:ln>
          </a:top>
          <a:bottom>
            <a:ln w="12700" cap="flat">
              <a:solidFill>
                <a:srgbClr val="340053"/>
              </a:solidFill>
              <a:prstDash val="solid"/>
              <a:round/>
            </a:ln>
          </a:bottom>
          <a:insideH>
            <a:ln w="12700" cap="flat">
              <a:solidFill>
                <a:srgbClr val="340053"/>
              </a:solidFill>
              <a:prstDash val="solid"/>
              <a:round/>
            </a:ln>
          </a:insideH>
          <a:insideV>
            <a:ln w="12700" cap="flat">
              <a:solidFill>
                <a:srgbClr val="340053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Gill Sans"/>
          <a:ea typeface="Gill Sans"/>
          <a:cs typeface="Gill Sans"/>
        </a:font>
        <a:srgbClr val="340053"/>
      </a:tcTxStyle>
      <a:tcStyle>
        <a:tcBdr>
          <a:left>
            <a:ln w="12700" cap="flat">
              <a:solidFill>
                <a:srgbClr val="340053"/>
              </a:solidFill>
              <a:prstDash val="solid"/>
              <a:round/>
            </a:ln>
          </a:left>
          <a:right>
            <a:ln w="12700" cap="flat">
              <a:solidFill>
                <a:srgbClr val="340053"/>
              </a:solidFill>
              <a:prstDash val="solid"/>
              <a:round/>
            </a:ln>
          </a:right>
          <a:top>
            <a:ln w="12700" cap="flat">
              <a:solidFill>
                <a:srgbClr val="340053"/>
              </a:solidFill>
              <a:prstDash val="solid"/>
              <a:round/>
            </a:ln>
          </a:top>
          <a:bottom>
            <a:ln w="50800" cap="flat">
              <a:solidFill>
                <a:srgbClr val="340053"/>
              </a:solidFill>
              <a:prstDash val="solid"/>
              <a:round/>
            </a:ln>
          </a:bottom>
          <a:insideH>
            <a:ln w="12700" cap="flat">
              <a:solidFill>
                <a:srgbClr val="340053"/>
              </a:solidFill>
              <a:prstDash val="solid"/>
              <a:round/>
            </a:ln>
          </a:insideH>
          <a:insideV>
            <a:ln w="12700" cap="flat">
              <a:solidFill>
                <a:srgbClr val="340053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Gill Sans Light"/>
          <a:ea typeface="Gill Sans Light"/>
          <a:cs typeface="Gill Sans Light"/>
        </a:font>
        <a:srgbClr val="535353"/>
      </a:tcTxStyle>
      <a:tcStyle>
        <a:tcBdr>
          <a:left>
            <a:ln w="12700" cap="flat">
              <a:solidFill>
                <a:srgbClr val="340053"/>
              </a:solidFill>
              <a:prstDash val="solid"/>
              <a:round/>
            </a:ln>
          </a:left>
          <a:right>
            <a:ln w="12700" cap="flat">
              <a:solidFill>
                <a:srgbClr val="340053"/>
              </a:solidFill>
              <a:prstDash val="solid"/>
              <a:round/>
            </a:ln>
          </a:right>
          <a:top>
            <a:ln w="12700" cap="flat">
              <a:solidFill>
                <a:srgbClr val="340053"/>
              </a:solidFill>
              <a:prstDash val="solid"/>
              <a:round/>
            </a:ln>
          </a:top>
          <a:bottom>
            <a:ln w="12700" cap="flat">
              <a:solidFill>
                <a:srgbClr val="340053"/>
              </a:solidFill>
              <a:prstDash val="solid"/>
              <a:round/>
            </a:ln>
          </a:bottom>
          <a:insideH>
            <a:ln w="12700" cap="flat">
              <a:solidFill>
                <a:srgbClr val="340053"/>
              </a:solidFill>
              <a:prstDash val="solid"/>
              <a:round/>
            </a:ln>
          </a:insideH>
          <a:insideV>
            <a:ln w="12700" cap="flat">
              <a:solidFill>
                <a:srgbClr val="340053"/>
              </a:solidFill>
              <a:prstDash val="solid"/>
              <a:round/>
            </a:ln>
          </a:insideV>
        </a:tcBdr>
        <a:fill>
          <a:solidFill>
            <a:srgbClr val="F9D1E1"/>
          </a:solidFill>
        </a:fill>
      </a:tcStyle>
    </a:wholeTbl>
    <a:band2H>
      <a:tcTxStyle b="def" i="def"/>
      <a:tcStyle>
        <a:tcBdr/>
        <a:fill>
          <a:solidFill>
            <a:srgbClr val="FCE9F0"/>
          </a:solidFill>
        </a:fill>
      </a:tcStyle>
    </a:band2H>
    <a:firstCol>
      <a:tcTxStyle b="on" i="off">
        <a:font>
          <a:latin typeface="Gill Sans"/>
          <a:ea typeface="Gill Sans"/>
          <a:cs typeface="Gill Sans"/>
        </a:font>
        <a:srgbClr val="340053"/>
      </a:tcTxStyle>
      <a:tcStyle>
        <a:tcBdr>
          <a:left>
            <a:ln w="12700" cap="flat">
              <a:solidFill>
                <a:srgbClr val="340053"/>
              </a:solidFill>
              <a:prstDash val="solid"/>
              <a:round/>
            </a:ln>
          </a:left>
          <a:right>
            <a:ln w="12700" cap="flat">
              <a:solidFill>
                <a:srgbClr val="340053"/>
              </a:solidFill>
              <a:prstDash val="solid"/>
              <a:round/>
            </a:ln>
          </a:right>
          <a:top>
            <a:ln w="12700" cap="flat">
              <a:solidFill>
                <a:srgbClr val="340053"/>
              </a:solidFill>
              <a:prstDash val="solid"/>
              <a:round/>
            </a:ln>
          </a:top>
          <a:bottom>
            <a:ln w="12700" cap="flat">
              <a:solidFill>
                <a:srgbClr val="340053"/>
              </a:solidFill>
              <a:prstDash val="solid"/>
              <a:round/>
            </a:ln>
          </a:bottom>
          <a:insideH>
            <a:ln w="12700" cap="flat">
              <a:solidFill>
                <a:srgbClr val="340053"/>
              </a:solidFill>
              <a:prstDash val="solid"/>
              <a:round/>
            </a:ln>
          </a:insideH>
          <a:insideV>
            <a:ln w="12700" cap="flat">
              <a:solidFill>
                <a:srgbClr val="340053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Gill Sans"/>
          <a:ea typeface="Gill Sans"/>
          <a:cs typeface="Gill Sans"/>
        </a:font>
        <a:srgbClr val="340053"/>
      </a:tcTxStyle>
      <a:tcStyle>
        <a:tcBdr>
          <a:left>
            <a:ln w="12700" cap="flat">
              <a:solidFill>
                <a:srgbClr val="340053"/>
              </a:solidFill>
              <a:prstDash val="solid"/>
              <a:round/>
            </a:ln>
          </a:left>
          <a:right>
            <a:ln w="12700" cap="flat">
              <a:solidFill>
                <a:srgbClr val="340053"/>
              </a:solidFill>
              <a:prstDash val="solid"/>
              <a:round/>
            </a:ln>
          </a:right>
          <a:top>
            <a:ln w="50800" cap="flat">
              <a:solidFill>
                <a:srgbClr val="340053"/>
              </a:solidFill>
              <a:prstDash val="solid"/>
              <a:round/>
            </a:ln>
          </a:top>
          <a:bottom>
            <a:ln w="12700" cap="flat">
              <a:solidFill>
                <a:srgbClr val="340053"/>
              </a:solidFill>
              <a:prstDash val="solid"/>
              <a:round/>
            </a:ln>
          </a:bottom>
          <a:insideH>
            <a:ln w="12700" cap="flat">
              <a:solidFill>
                <a:srgbClr val="340053"/>
              </a:solidFill>
              <a:prstDash val="solid"/>
              <a:round/>
            </a:ln>
          </a:insideH>
          <a:insideV>
            <a:ln w="12700" cap="flat">
              <a:solidFill>
                <a:srgbClr val="340053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Gill Sans"/>
          <a:ea typeface="Gill Sans"/>
          <a:cs typeface="Gill Sans"/>
        </a:font>
        <a:srgbClr val="340053"/>
      </a:tcTxStyle>
      <a:tcStyle>
        <a:tcBdr>
          <a:left>
            <a:ln w="12700" cap="flat">
              <a:solidFill>
                <a:srgbClr val="340053"/>
              </a:solidFill>
              <a:prstDash val="solid"/>
              <a:round/>
            </a:ln>
          </a:left>
          <a:right>
            <a:ln w="12700" cap="flat">
              <a:solidFill>
                <a:srgbClr val="340053"/>
              </a:solidFill>
              <a:prstDash val="solid"/>
              <a:round/>
            </a:ln>
          </a:right>
          <a:top>
            <a:ln w="12700" cap="flat">
              <a:solidFill>
                <a:srgbClr val="340053"/>
              </a:solidFill>
              <a:prstDash val="solid"/>
              <a:round/>
            </a:ln>
          </a:top>
          <a:bottom>
            <a:ln w="50800" cap="flat">
              <a:solidFill>
                <a:srgbClr val="340053"/>
              </a:solidFill>
              <a:prstDash val="solid"/>
              <a:round/>
            </a:ln>
          </a:bottom>
          <a:insideH>
            <a:ln w="12700" cap="flat">
              <a:solidFill>
                <a:srgbClr val="340053"/>
              </a:solidFill>
              <a:prstDash val="solid"/>
              <a:round/>
            </a:ln>
          </a:insideH>
          <a:insideV>
            <a:ln w="12700" cap="flat">
              <a:solidFill>
                <a:srgbClr val="340053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Gill Sans Light"/>
          <a:ea typeface="Gill Sans Light"/>
          <a:cs typeface="Gill Sans Light"/>
        </a:font>
        <a:srgbClr val="535353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9E9E9"/>
          </a:solidFill>
        </a:fill>
      </a:tcStyle>
    </a:wholeTbl>
    <a:band2H>
      <a:tcTxStyle b="def" i="def"/>
      <a:tcStyle>
        <a:tcBdr/>
        <a:fill>
          <a:solidFill>
            <a:srgbClr val="340053"/>
          </a:solidFill>
        </a:fill>
      </a:tcStyle>
    </a:band2H>
    <a:firstCol>
      <a:tcTxStyle b="on" i="off">
        <a:font>
          <a:latin typeface="Gill Sans"/>
          <a:ea typeface="Gill Sans"/>
          <a:cs typeface="Gill Sans"/>
        </a:font>
        <a:srgbClr val="340053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Gill Sans"/>
          <a:ea typeface="Gill Sans"/>
          <a:cs typeface="Gill Sans"/>
        </a:font>
        <a:srgbClr val="535353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63500" cap="flat">
              <a:solidFill>
                <a:srgbClr val="535353"/>
              </a:solidFill>
              <a:prstDash val="solid"/>
              <a:round/>
            </a:ln>
          </a:top>
          <a:bottom>
            <a:ln w="25400" cap="flat">
              <a:solidFill>
                <a:srgbClr val="535353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40053"/>
          </a:solidFill>
        </a:fill>
      </a:tcStyle>
    </a:lastRow>
    <a:firstRow>
      <a:tcTxStyle b="on" i="off">
        <a:font>
          <a:latin typeface="Gill Sans"/>
          <a:ea typeface="Gill Sans"/>
          <a:cs typeface="Gill Sans"/>
        </a:font>
        <a:srgbClr val="340053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35353"/>
              </a:solidFill>
              <a:prstDash val="solid"/>
              <a:round/>
            </a:ln>
          </a:top>
          <a:bottom>
            <a:ln w="25400" cap="flat">
              <a:solidFill>
                <a:srgbClr val="535353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Gill Sans Light"/>
          <a:ea typeface="Gill Sans Light"/>
          <a:cs typeface="Gill Sans Light"/>
        </a:font>
        <a:srgbClr val="535353"/>
      </a:tcTxStyle>
      <a:tcStyle>
        <a:tcBdr>
          <a:left>
            <a:ln w="12700" cap="flat">
              <a:solidFill>
                <a:srgbClr val="340053"/>
              </a:solidFill>
              <a:prstDash val="solid"/>
              <a:round/>
            </a:ln>
          </a:left>
          <a:right>
            <a:ln w="12700" cap="flat">
              <a:solidFill>
                <a:srgbClr val="340053"/>
              </a:solidFill>
              <a:prstDash val="solid"/>
              <a:round/>
            </a:ln>
          </a:right>
          <a:top>
            <a:ln w="12700" cap="flat">
              <a:solidFill>
                <a:srgbClr val="340053"/>
              </a:solidFill>
              <a:prstDash val="solid"/>
              <a:round/>
            </a:ln>
          </a:top>
          <a:bottom>
            <a:ln w="12700" cap="flat">
              <a:solidFill>
                <a:srgbClr val="340053"/>
              </a:solidFill>
              <a:prstDash val="solid"/>
              <a:round/>
            </a:ln>
          </a:bottom>
          <a:insideH>
            <a:ln w="12700" cap="flat">
              <a:solidFill>
                <a:srgbClr val="340053"/>
              </a:solidFill>
              <a:prstDash val="solid"/>
              <a:round/>
            </a:ln>
          </a:insideH>
          <a:insideV>
            <a:ln w="12700" cap="flat">
              <a:solidFill>
                <a:srgbClr val="340053"/>
              </a:solidFill>
              <a:prstDash val="solid"/>
              <a:round/>
            </a:ln>
          </a:insideV>
        </a:tcBdr>
        <a:fill>
          <a:solidFill>
            <a:srgbClr val="CFCFCF"/>
          </a:solidFill>
        </a:fill>
      </a:tcStyle>
    </a:wholeTbl>
    <a:band2H>
      <a:tcTxStyle b="def" i="def"/>
      <a:tcStyle>
        <a:tcBdr/>
        <a:fill>
          <a:solidFill>
            <a:srgbClr val="E9E9E9"/>
          </a:solidFill>
        </a:fill>
      </a:tcStyle>
    </a:band2H>
    <a:firstCol>
      <a:tcTxStyle b="on" i="off">
        <a:font>
          <a:latin typeface="Gill Sans"/>
          <a:ea typeface="Gill Sans"/>
          <a:cs typeface="Gill Sans"/>
        </a:font>
        <a:srgbClr val="340053"/>
      </a:tcTxStyle>
      <a:tcStyle>
        <a:tcBdr>
          <a:left>
            <a:ln w="12700" cap="flat">
              <a:solidFill>
                <a:srgbClr val="340053"/>
              </a:solidFill>
              <a:prstDash val="solid"/>
              <a:round/>
            </a:ln>
          </a:left>
          <a:right>
            <a:ln w="12700" cap="flat">
              <a:solidFill>
                <a:srgbClr val="340053"/>
              </a:solidFill>
              <a:prstDash val="solid"/>
              <a:round/>
            </a:ln>
          </a:right>
          <a:top>
            <a:ln w="12700" cap="flat">
              <a:solidFill>
                <a:srgbClr val="340053"/>
              </a:solidFill>
              <a:prstDash val="solid"/>
              <a:round/>
            </a:ln>
          </a:top>
          <a:bottom>
            <a:ln w="12700" cap="flat">
              <a:solidFill>
                <a:srgbClr val="340053"/>
              </a:solidFill>
              <a:prstDash val="solid"/>
              <a:round/>
            </a:ln>
          </a:bottom>
          <a:insideH>
            <a:ln w="12700" cap="flat">
              <a:solidFill>
                <a:srgbClr val="340053"/>
              </a:solidFill>
              <a:prstDash val="solid"/>
              <a:round/>
            </a:ln>
          </a:insideH>
          <a:insideV>
            <a:ln w="12700" cap="flat">
              <a:solidFill>
                <a:srgbClr val="340053"/>
              </a:solidFill>
              <a:prstDash val="solid"/>
              <a:round/>
            </a:ln>
          </a:insideV>
        </a:tcBdr>
        <a:fill>
          <a:solidFill>
            <a:srgbClr val="535353"/>
          </a:solidFill>
        </a:fill>
      </a:tcStyle>
    </a:firstCol>
    <a:lastRow>
      <a:tcTxStyle b="on" i="off">
        <a:font>
          <a:latin typeface="Gill Sans"/>
          <a:ea typeface="Gill Sans"/>
          <a:cs typeface="Gill Sans"/>
        </a:font>
        <a:srgbClr val="340053"/>
      </a:tcTxStyle>
      <a:tcStyle>
        <a:tcBdr>
          <a:left>
            <a:ln w="12700" cap="flat">
              <a:solidFill>
                <a:srgbClr val="340053"/>
              </a:solidFill>
              <a:prstDash val="solid"/>
              <a:round/>
            </a:ln>
          </a:left>
          <a:right>
            <a:ln w="12700" cap="flat">
              <a:solidFill>
                <a:srgbClr val="340053"/>
              </a:solidFill>
              <a:prstDash val="solid"/>
              <a:round/>
            </a:ln>
          </a:right>
          <a:top>
            <a:ln w="50800" cap="flat">
              <a:solidFill>
                <a:srgbClr val="340053"/>
              </a:solidFill>
              <a:prstDash val="solid"/>
              <a:round/>
            </a:ln>
          </a:top>
          <a:bottom>
            <a:ln w="12700" cap="flat">
              <a:solidFill>
                <a:srgbClr val="340053"/>
              </a:solidFill>
              <a:prstDash val="solid"/>
              <a:round/>
            </a:ln>
          </a:bottom>
          <a:insideH>
            <a:ln w="12700" cap="flat">
              <a:solidFill>
                <a:srgbClr val="340053"/>
              </a:solidFill>
              <a:prstDash val="solid"/>
              <a:round/>
            </a:ln>
          </a:insideH>
          <a:insideV>
            <a:ln w="12700" cap="flat">
              <a:solidFill>
                <a:srgbClr val="340053"/>
              </a:solidFill>
              <a:prstDash val="solid"/>
              <a:round/>
            </a:ln>
          </a:insideV>
        </a:tcBdr>
        <a:fill>
          <a:solidFill>
            <a:srgbClr val="535353"/>
          </a:solidFill>
        </a:fill>
      </a:tcStyle>
    </a:lastRow>
    <a:firstRow>
      <a:tcTxStyle b="on" i="off">
        <a:font>
          <a:latin typeface="Gill Sans"/>
          <a:ea typeface="Gill Sans"/>
          <a:cs typeface="Gill Sans"/>
        </a:font>
        <a:srgbClr val="340053"/>
      </a:tcTxStyle>
      <a:tcStyle>
        <a:tcBdr>
          <a:left>
            <a:ln w="12700" cap="flat">
              <a:solidFill>
                <a:srgbClr val="340053"/>
              </a:solidFill>
              <a:prstDash val="solid"/>
              <a:round/>
            </a:ln>
          </a:left>
          <a:right>
            <a:ln w="12700" cap="flat">
              <a:solidFill>
                <a:srgbClr val="340053"/>
              </a:solidFill>
              <a:prstDash val="solid"/>
              <a:round/>
            </a:ln>
          </a:right>
          <a:top>
            <a:ln w="12700" cap="flat">
              <a:solidFill>
                <a:srgbClr val="340053"/>
              </a:solidFill>
              <a:prstDash val="solid"/>
              <a:round/>
            </a:ln>
          </a:top>
          <a:bottom>
            <a:ln w="50800" cap="flat">
              <a:solidFill>
                <a:srgbClr val="340053"/>
              </a:solidFill>
              <a:prstDash val="solid"/>
              <a:round/>
            </a:ln>
          </a:bottom>
          <a:insideH>
            <a:ln w="12700" cap="flat">
              <a:solidFill>
                <a:srgbClr val="340053"/>
              </a:solidFill>
              <a:prstDash val="solid"/>
              <a:round/>
            </a:ln>
          </a:insideH>
          <a:insideV>
            <a:ln w="12700" cap="flat">
              <a:solidFill>
                <a:srgbClr val="340053"/>
              </a:solidFill>
              <a:prstDash val="solid"/>
              <a:round/>
            </a:ln>
          </a:insideV>
        </a:tcBdr>
        <a:fill>
          <a:solidFill>
            <a:srgbClr val="535353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Gill Sans Light"/>
          <a:ea typeface="Gill Sans Light"/>
          <a:cs typeface="Gill Sans Light"/>
        </a:font>
        <a:srgbClr val="535353"/>
      </a:tcTxStyle>
      <a:tcStyle>
        <a:tcBdr>
          <a:left>
            <a:ln w="12700" cap="flat">
              <a:solidFill>
                <a:srgbClr val="535353"/>
              </a:solidFill>
              <a:prstDash val="solid"/>
              <a:round/>
            </a:ln>
          </a:left>
          <a:right>
            <a:ln w="12700" cap="flat">
              <a:solidFill>
                <a:srgbClr val="535353"/>
              </a:solidFill>
              <a:prstDash val="solid"/>
              <a:round/>
            </a:ln>
          </a:right>
          <a:top>
            <a:ln w="12700" cap="flat">
              <a:solidFill>
                <a:srgbClr val="535353"/>
              </a:solidFill>
              <a:prstDash val="solid"/>
              <a:round/>
            </a:ln>
          </a:top>
          <a:bottom>
            <a:ln w="12700" cap="flat">
              <a:solidFill>
                <a:srgbClr val="535353"/>
              </a:solidFill>
              <a:prstDash val="solid"/>
              <a:round/>
            </a:ln>
          </a:bottom>
          <a:insideH>
            <a:ln w="12700" cap="flat">
              <a:solidFill>
                <a:srgbClr val="535353"/>
              </a:solidFill>
              <a:prstDash val="solid"/>
              <a:round/>
            </a:ln>
          </a:insideH>
          <a:insideV>
            <a:ln w="12700" cap="flat">
              <a:solidFill>
                <a:srgbClr val="535353"/>
              </a:solidFill>
              <a:prstDash val="solid"/>
              <a:round/>
            </a:ln>
          </a:insideV>
        </a:tcBdr>
        <a:fill>
          <a:solidFill>
            <a:srgbClr val="535353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Gill Sans"/>
          <a:ea typeface="Gill Sans"/>
          <a:cs typeface="Gill Sans"/>
        </a:font>
        <a:srgbClr val="535353"/>
      </a:tcTxStyle>
      <a:tcStyle>
        <a:tcBdr>
          <a:left>
            <a:ln w="12700" cap="flat">
              <a:solidFill>
                <a:srgbClr val="535353"/>
              </a:solidFill>
              <a:prstDash val="solid"/>
              <a:round/>
            </a:ln>
          </a:left>
          <a:right>
            <a:ln w="12700" cap="flat">
              <a:solidFill>
                <a:srgbClr val="535353"/>
              </a:solidFill>
              <a:prstDash val="solid"/>
              <a:round/>
            </a:ln>
          </a:right>
          <a:top>
            <a:ln w="12700" cap="flat">
              <a:solidFill>
                <a:srgbClr val="535353"/>
              </a:solidFill>
              <a:prstDash val="solid"/>
              <a:round/>
            </a:ln>
          </a:top>
          <a:bottom>
            <a:ln w="12700" cap="flat">
              <a:solidFill>
                <a:srgbClr val="535353"/>
              </a:solidFill>
              <a:prstDash val="solid"/>
              <a:round/>
            </a:ln>
          </a:bottom>
          <a:insideH>
            <a:ln w="12700" cap="flat">
              <a:solidFill>
                <a:srgbClr val="535353"/>
              </a:solidFill>
              <a:prstDash val="solid"/>
              <a:round/>
            </a:ln>
          </a:insideH>
          <a:insideV>
            <a:ln w="12700" cap="flat">
              <a:solidFill>
                <a:srgbClr val="535353"/>
              </a:solidFill>
              <a:prstDash val="solid"/>
              <a:round/>
            </a:ln>
          </a:insideV>
        </a:tcBdr>
        <a:fill>
          <a:solidFill>
            <a:srgbClr val="535353">
              <a:alpha val="20000"/>
            </a:srgbClr>
          </a:solidFill>
        </a:fill>
      </a:tcStyle>
    </a:firstCol>
    <a:lastRow>
      <a:tcTxStyle b="on" i="off">
        <a:font>
          <a:latin typeface="Gill Sans"/>
          <a:ea typeface="Gill Sans"/>
          <a:cs typeface="Gill Sans"/>
        </a:font>
        <a:srgbClr val="535353"/>
      </a:tcTxStyle>
      <a:tcStyle>
        <a:tcBdr>
          <a:left>
            <a:ln w="12700" cap="flat">
              <a:solidFill>
                <a:srgbClr val="535353"/>
              </a:solidFill>
              <a:prstDash val="solid"/>
              <a:round/>
            </a:ln>
          </a:left>
          <a:right>
            <a:ln w="12700" cap="flat">
              <a:solidFill>
                <a:srgbClr val="535353"/>
              </a:solidFill>
              <a:prstDash val="solid"/>
              <a:round/>
            </a:ln>
          </a:right>
          <a:top>
            <a:ln w="63500" cap="flat">
              <a:solidFill>
                <a:srgbClr val="535353"/>
              </a:solidFill>
              <a:prstDash val="solid"/>
              <a:round/>
            </a:ln>
          </a:top>
          <a:bottom>
            <a:ln w="12700" cap="flat">
              <a:solidFill>
                <a:srgbClr val="535353"/>
              </a:solidFill>
              <a:prstDash val="solid"/>
              <a:round/>
            </a:ln>
          </a:bottom>
          <a:insideH>
            <a:ln w="12700" cap="flat">
              <a:solidFill>
                <a:srgbClr val="535353"/>
              </a:solidFill>
              <a:prstDash val="solid"/>
              <a:round/>
            </a:ln>
          </a:insideH>
          <a:insideV>
            <a:ln w="12700" cap="flat">
              <a:solidFill>
                <a:srgbClr val="535353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Gill Sans"/>
          <a:ea typeface="Gill Sans"/>
          <a:cs typeface="Gill Sans"/>
        </a:font>
        <a:srgbClr val="535353"/>
      </a:tcTxStyle>
      <a:tcStyle>
        <a:tcBdr>
          <a:left>
            <a:ln w="12700" cap="flat">
              <a:solidFill>
                <a:srgbClr val="535353"/>
              </a:solidFill>
              <a:prstDash val="solid"/>
              <a:round/>
            </a:ln>
          </a:left>
          <a:right>
            <a:ln w="12700" cap="flat">
              <a:solidFill>
                <a:srgbClr val="535353"/>
              </a:solidFill>
              <a:prstDash val="solid"/>
              <a:round/>
            </a:ln>
          </a:right>
          <a:top>
            <a:ln w="12700" cap="flat">
              <a:solidFill>
                <a:srgbClr val="535353"/>
              </a:solidFill>
              <a:prstDash val="solid"/>
              <a:round/>
            </a:ln>
          </a:top>
          <a:bottom>
            <a:ln w="25400" cap="flat">
              <a:solidFill>
                <a:srgbClr val="535353"/>
              </a:solidFill>
              <a:prstDash val="solid"/>
              <a:round/>
            </a:ln>
          </a:bottom>
          <a:insideH>
            <a:ln w="12700" cap="flat">
              <a:solidFill>
                <a:srgbClr val="535353"/>
              </a:solidFill>
              <a:prstDash val="solid"/>
              <a:round/>
            </a:ln>
          </a:insideH>
          <a:insideV>
            <a:ln w="12700" cap="flat">
              <a:solidFill>
                <a:srgbClr val="535353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30" name="Shape 230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821531" latinLnBrk="0">
      <a:defRPr sz="3000">
        <a:latin typeface="+mn-lt"/>
        <a:ea typeface="+mn-ea"/>
        <a:cs typeface="+mn-cs"/>
        <a:sym typeface="Lucida Grande"/>
      </a:defRPr>
    </a:lvl1pPr>
    <a:lvl2pPr indent="228600" defTabSz="821531" latinLnBrk="0">
      <a:defRPr sz="3000">
        <a:latin typeface="+mn-lt"/>
        <a:ea typeface="+mn-ea"/>
        <a:cs typeface="+mn-cs"/>
        <a:sym typeface="Lucida Grande"/>
      </a:defRPr>
    </a:lvl2pPr>
    <a:lvl3pPr indent="457200" defTabSz="821531" latinLnBrk="0">
      <a:defRPr sz="3000">
        <a:latin typeface="+mn-lt"/>
        <a:ea typeface="+mn-ea"/>
        <a:cs typeface="+mn-cs"/>
        <a:sym typeface="Lucida Grande"/>
      </a:defRPr>
    </a:lvl3pPr>
    <a:lvl4pPr indent="685800" defTabSz="821531" latinLnBrk="0">
      <a:defRPr sz="3000">
        <a:latin typeface="+mn-lt"/>
        <a:ea typeface="+mn-ea"/>
        <a:cs typeface="+mn-cs"/>
        <a:sym typeface="Lucida Grande"/>
      </a:defRPr>
    </a:lvl4pPr>
    <a:lvl5pPr indent="914400" defTabSz="821531" latinLnBrk="0">
      <a:defRPr sz="3000">
        <a:latin typeface="+mn-lt"/>
        <a:ea typeface="+mn-ea"/>
        <a:cs typeface="+mn-cs"/>
        <a:sym typeface="Lucida Grande"/>
      </a:defRPr>
    </a:lvl5pPr>
    <a:lvl6pPr indent="1143000" defTabSz="821531" latinLnBrk="0">
      <a:defRPr sz="3000">
        <a:latin typeface="+mn-lt"/>
        <a:ea typeface="+mn-ea"/>
        <a:cs typeface="+mn-cs"/>
        <a:sym typeface="Lucida Grande"/>
      </a:defRPr>
    </a:lvl6pPr>
    <a:lvl7pPr indent="1371600" defTabSz="821531" latinLnBrk="0">
      <a:defRPr sz="3000">
        <a:latin typeface="+mn-lt"/>
        <a:ea typeface="+mn-ea"/>
        <a:cs typeface="+mn-cs"/>
        <a:sym typeface="Lucida Grande"/>
      </a:defRPr>
    </a:lvl7pPr>
    <a:lvl8pPr indent="1600200" defTabSz="821531" latinLnBrk="0">
      <a:defRPr sz="3000">
        <a:latin typeface="+mn-lt"/>
        <a:ea typeface="+mn-ea"/>
        <a:cs typeface="+mn-cs"/>
        <a:sym typeface="Lucida Grande"/>
      </a:defRPr>
    </a:lvl8pPr>
    <a:lvl9pPr indent="1828800" defTabSz="821531" latinLnBrk="0">
      <a:defRPr sz="3000">
        <a:latin typeface="+mn-lt"/>
        <a:ea typeface="+mn-ea"/>
        <a:cs typeface="+mn-cs"/>
        <a:sym typeface="Lucida Grand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3548062" y="2875359"/>
            <a:ext cx="17287876" cy="4554141"/>
          </a:xfrm>
          <a:prstGeom prst="rect">
            <a:avLst/>
          </a:prstGeom>
        </p:spPr>
        <p:txBody>
          <a:bodyPr anchor="b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3548062" y="7411640"/>
            <a:ext cx="17287876" cy="1821657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sz="520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sz="5200"/>
            </a:lvl2pPr>
            <a:lvl3pPr marL="0" indent="0" algn="ctr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sz="5200"/>
            </a:lvl3pPr>
            <a:lvl4pPr marL="0" indent="0" algn="ctr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sz="5200"/>
            </a:lvl4pPr>
            <a:lvl5pPr marL="0" indent="0" algn="ctr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sz="5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 - Dark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itle Text"/>
          <p:cNvSpPr txBox="1"/>
          <p:nvPr>
            <p:ph type="title"/>
          </p:nvPr>
        </p:nvSpPr>
        <p:spPr>
          <a:xfrm>
            <a:off x="3548062" y="357187"/>
            <a:ext cx="17287876" cy="342900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8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32323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Title Text"/>
          <p:cNvSpPr txBox="1"/>
          <p:nvPr>
            <p:ph type="title"/>
          </p:nvPr>
        </p:nvSpPr>
        <p:spPr>
          <a:xfrm>
            <a:off x="3548062" y="4536281"/>
            <a:ext cx="17287876" cy="4643438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9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Image"/>
          <p:cNvSpPr/>
          <p:nvPr>
            <p:ph type="pic" sz="half" idx="21"/>
          </p:nvPr>
        </p:nvSpPr>
        <p:spPr>
          <a:xfrm>
            <a:off x="4887517" y="732216"/>
            <a:ext cx="14608973" cy="826995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5" name="Title Text"/>
          <p:cNvSpPr txBox="1"/>
          <p:nvPr>
            <p:ph type="title"/>
          </p:nvPr>
        </p:nvSpPr>
        <p:spPr>
          <a:xfrm>
            <a:off x="3548062" y="10429875"/>
            <a:ext cx="17287876" cy="1803797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10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 - Dark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Image"/>
          <p:cNvSpPr/>
          <p:nvPr>
            <p:ph type="pic" sz="half" idx="21"/>
          </p:nvPr>
        </p:nvSpPr>
        <p:spPr>
          <a:xfrm>
            <a:off x="4887517" y="732216"/>
            <a:ext cx="14608973" cy="826995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14" name="Title Text"/>
          <p:cNvSpPr txBox="1"/>
          <p:nvPr>
            <p:ph type="title"/>
          </p:nvPr>
        </p:nvSpPr>
        <p:spPr>
          <a:xfrm>
            <a:off x="3548062" y="10429875"/>
            <a:ext cx="17287876" cy="1803797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11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32323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Image"/>
          <p:cNvSpPr/>
          <p:nvPr>
            <p:ph type="pic" sz="half" idx="21"/>
          </p:nvPr>
        </p:nvSpPr>
        <p:spPr>
          <a:xfrm>
            <a:off x="13245703" y="1125140"/>
            <a:ext cx="6893719" cy="11653084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23" name="Title Text"/>
          <p:cNvSpPr txBox="1"/>
          <p:nvPr>
            <p:ph type="title"/>
          </p:nvPr>
        </p:nvSpPr>
        <p:spPr>
          <a:xfrm>
            <a:off x="3548062" y="1946671"/>
            <a:ext cx="8286751" cy="4929189"/>
          </a:xfrm>
          <a:prstGeom prst="rect">
            <a:avLst/>
          </a:prstGeom>
        </p:spPr>
        <p:txBody>
          <a:bodyPr anchor="b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124" name="Body Level One…"/>
          <p:cNvSpPr txBox="1"/>
          <p:nvPr>
            <p:ph type="body" sz="quarter" idx="1"/>
          </p:nvPr>
        </p:nvSpPr>
        <p:spPr>
          <a:xfrm>
            <a:off x="3548062" y="6858000"/>
            <a:ext cx="8286751" cy="1821657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sz="520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sz="5200"/>
            </a:lvl2pPr>
            <a:lvl3pPr marL="0" indent="0" algn="ctr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sz="5200"/>
            </a:lvl3pPr>
            <a:lvl4pPr marL="0" indent="0" algn="ctr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sz="5200"/>
            </a:lvl4pPr>
            <a:lvl5pPr marL="0" indent="0" algn="ctr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sz="5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 - Dark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Image"/>
          <p:cNvSpPr/>
          <p:nvPr>
            <p:ph type="pic" sz="half" idx="21"/>
          </p:nvPr>
        </p:nvSpPr>
        <p:spPr>
          <a:xfrm>
            <a:off x="13245703" y="1125140"/>
            <a:ext cx="6893719" cy="11653084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33" name="Title Text"/>
          <p:cNvSpPr txBox="1"/>
          <p:nvPr>
            <p:ph type="title"/>
          </p:nvPr>
        </p:nvSpPr>
        <p:spPr>
          <a:xfrm>
            <a:off x="3548062" y="1946671"/>
            <a:ext cx="8286751" cy="4929189"/>
          </a:xfrm>
          <a:prstGeom prst="rect">
            <a:avLst/>
          </a:prstGeom>
        </p:spPr>
        <p:txBody>
          <a:bodyPr anchor="b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134" name="Body Level One…"/>
          <p:cNvSpPr txBox="1"/>
          <p:nvPr>
            <p:ph type="body" sz="quarter" idx="1"/>
          </p:nvPr>
        </p:nvSpPr>
        <p:spPr>
          <a:xfrm>
            <a:off x="3548062" y="6858000"/>
            <a:ext cx="8286751" cy="1821657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sz="520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sz="5200"/>
            </a:lvl2pPr>
            <a:lvl3pPr marL="0" indent="0" algn="ctr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sz="5200"/>
            </a:lvl3pPr>
            <a:lvl4pPr marL="0" indent="0" algn="ctr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sz="5200"/>
            </a:lvl4pPr>
            <a:lvl5pPr marL="0" indent="0" algn="ctr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sz="5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32323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Image"/>
          <p:cNvSpPr/>
          <p:nvPr>
            <p:ph type="pic" sz="quarter" idx="21"/>
          </p:nvPr>
        </p:nvSpPr>
        <p:spPr>
          <a:xfrm>
            <a:off x="13960078" y="4018359"/>
            <a:ext cx="5447110" cy="9207749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43" name="Title Text"/>
          <p:cNvSpPr txBox="1"/>
          <p:nvPr>
            <p:ph type="title"/>
          </p:nvPr>
        </p:nvSpPr>
        <p:spPr>
          <a:xfrm>
            <a:off x="3548062" y="357187"/>
            <a:ext cx="17287876" cy="342900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144" name="Body Level One…"/>
          <p:cNvSpPr txBox="1"/>
          <p:nvPr>
            <p:ph type="body" sz="half" idx="1"/>
          </p:nvPr>
        </p:nvSpPr>
        <p:spPr>
          <a:xfrm>
            <a:off x="3548062" y="4482703"/>
            <a:ext cx="8286751" cy="8215313"/>
          </a:xfrm>
          <a:prstGeom prst="rect">
            <a:avLst/>
          </a:prstGeom>
        </p:spPr>
        <p:txBody>
          <a:bodyPr/>
          <a:lstStyle>
            <a:lvl1pPr marL="417094" indent="-417094">
              <a:lnSpc>
                <a:spcPct val="100000"/>
              </a:lnSpc>
              <a:defRPr sz="5200">
                <a:solidFill>
                  <a:srgbClr val="535353"/>
                </a:solidFill>
              </a:defRPr>
            </a:lvl1pPr>
            <a:lvl2pPr marL="798094" indent="-417094">
              <a:lnSpc>
                <a:spcPct val="100000"/>
              </a:lnSpc>
              <a:defRPr sz="5200">
                <a:solidFill>
                  <a:srgbClr val="535353"/>
                </a:solidFill>
              </a:defRPr>
            </a:lvl2pPr>
            <a:lvl3pPr marL="1179094" indent="-417094">
              <a:lnSpc>
                <a:spcPct val="100000"/>
              </a:lnSpc>
              <a:defRPr sz="5200">
                <a:solidFill>
                  <a:srgbClr val="535353"/>
                </a:solidFill>
              </a:defRPr>
            </a:lvl3pPr>
            <a:lvl4pPr marL="1560094" indent="-417094">
              <a:lnSpc>
                <a:spcPct val="100000"/>
              </a:lnSpc>
              <a:defRPr sz="5200">
                <a:solidFill>
                  <a:srgbClr val="535353"/>
                </a:solidFill>
              </a:defRPr>
            </a:lvl4pPr>
            <a:lvl5pPr marL="1941094" indent="-417094">
              <a:lnSpc>
                <a:spcPct val="100000"/>
              </a:lnSpc>
              <a:defRPr sz="5200">
                <a:solidFill>
                  <a:srgbClr val="535353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Title Text"/>
          <p:cNvSpPr txBox="1"/>
          <p:nvPr>
            <p:ph type="title"/>
          </p:nvPr>
        </p:nvSpPr>
        <p:spPr>
          <a:xfrm>
            <a:off x="3548062" y="357187"/>
            <a:ext cx="17287876" cy="342900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153" name="Body Level One…"/>
          <p:cNvSpPr txBox="1"/>
          <p:nvPr>
            <p:ph type="body" sz="half" idx="1"/>
          </p:nvPr>
        </p:nvSpPr>
        <p:spPr>
          <a:xfrm>
            <a:off x="3548062" y="4482703"/>
            <a:ext cx="8286751" cy="8215313"/>
          </a:xfrm>
          <a:prstGeom prst="rect">
            <a:avLst/>
          </a:prstGeom>
        </p:spPr>
        <p:txBody>
          <a:bodyPr/>
          <a:lstStyle>
            <a:lvl1pPr marL="417094" indent="-417094">
              <a:lnSpc>
                <a:spcPct val="100000"/>
              </a:lnSpc>
              <a:defRPr sz="5200">
                <a:solidFill>
                  <a:srgbClr val="535353"/>
                </a:solidFill>
              </a:defRPr>
            </a:lvl1pPr>
            <a:lvl2pPr marL="798094" indent="-417094">
              <a:lnSpc>
                <a:spcPct val="100000"/>
              </a:lnSpc>
              <a:defRPr sz="5200">
                <a:solidFill>
                  <a:srgbClr val="535353"/>
                </a:solidFill>
              </a:defRPr>
            </a:lvl2pPr>
            <a:lvl3pPr marL="1179094" indent="-417094">
              <a:lnSpc>
                <a:spcPct val="100000"/>
              </a:lnSpc>
              <a:defRPr sz="5200">
                <a:solidFill>
                  <a:srgbClr val="535353"/>
                </a:solidFill>
              </a:defRPr>
            </a:lvl3pPr>
            <a:lvl4pPr marL="1560094" indent="-417094">
              <a:lnSpc>
                <a:spcPct val="100000"/>
              </a:lnSpc>
              <a:defRPr sz="5200">
                <a:solidFill>
                  <a:srgbClr val="535353"/>
                </a:solidFill>
              </a:defRPr>
            </a:lvl4pPr>
            <a:lvl5pPr marL="1941094" indent="-417094">
              <a:lnSpc>
                <a:spcPct val="100000"/>
              </a:lnSpc>
              <a:defRPr sz="5200">
                <a:solidFill>
                  <a:srgbClr val="535353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 -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Title Text"/>
          <p:cNvSpPr txBox="1"/>
          <p:nvPr>
            <p:ph type="title"/>
          </p:nvPr>
        </p:nvSpPr>
        <p:spPr>
          <a:xfrm>
            <a:off x="3548062" y="357187"/>
            <a:ext cx="17287876" cy="342900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162" name="Body Level One…"/>
          <p:cNvSpPr txBox="1"/>
          <p:nvPr>
            <p:ph type="body" sz="half" idx="1"/>
          </p:nvPr>
        </p:nvSpPr>
        <p:spPr>
          <a:xfrm>
            <a:off x="12549187" y="4482703"/>
            <a:ext cx="8286751" cy="8215313"/>
          </a:xfrm>
          <a:prstGeom prst="rect">
            <a:avLst/>
          </a:prstGeom>
        </p:spPr>
        <p:txBody>
          <a:bodyPr/>
          <a:lstStyle>
            <a:lvl1pPr marL="417094" indent="-417094">
              <a:lnSpc>
                <a:spcPct val="100000"/>
              </a:lnSpc>
              <a:defRPr sz="5200">
                <a:solidFill>
                  <a:srgbClr val="535353"/>
                </a:solidFill>
              </a:defRPr>
            </a:lvl1pPr>
            <a:lvl2pPr marL="798094" indent="-417094">
              <a:lnSpc>
                <a:spcPct val="100000"/>
              </a:lnSpc>
              <a:defRPr sz="5200">
                <a:solidFill>
                  <a:srgbClr val="535353"/>
                </a:solidFill>
              </a:defRPr>
            </a:lvl2pPr>
            <a:lvl3pPr marL="1179094" indent="-417094">
              <a:lnSpc>
                <a:spcPct val="100000"/>
              </a:lnSpc>
              <a:defRPr sz="5200">
                <a:solidFill>
                  <a:srgbClr val="535353"/>
                </a:solidFill>
              </a:defRPr>
            </a:lvl3pPr>
            <a:lvl4pPr marL="1560094" indent="-417094">
              <a:lnSpc>
                <a:spcPct val="100000"/>
              </a:lnSpc>
              <a:defRPr sz="5200">
                <a:solidFill>
                  <a:srgbClr val="535353"/>
                </a:solidFill>
              </a:defRPr>
            </a:lvl4pPr>
            <a:lvl5pPr marL="1941094" indent="-417094">
              <a:lnSpc>
                <a:spcPct val="100000"/>
              </a:lnSpc>
              <a:defRPr sz="5200">
                <a:solidFill>
                  <a:srgbClr val="535353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Presentation Title"/>
          <p:cNvSpPr txBox="1"/>
          <p:nvPr>
            <p:ph type="title" hasCustomPrompt="1"/>
          </p:nvPr>
        </p:nvSpPr>
        <p:spPr>
          <a:xfrm>
            <a:off x="4021760" y="5003005"/>
            <a:ext cx="16402053" cy="3524252"/>
          </a:xfrm>
          <a:prstGeom prst="rect">
            <a:avLst/>
          </a:prstGeom>
        </p:spPr>
        <p:txBody>
          <a:bodyPr lIns="38099" tIns="38099" rIns="38099" bIns="38099" anchor="b">
            <a:normAutofit fontScale="100000" lnSpcReduction="0"/>
          </a:bodyPr>
          <a:lstStyle>
            <a:lvl1pPr algn="l" defTabSz="1160859">
              <a:lnSpc>
                <a:spcPct val="80000"/>
              </a:lnSpc>
              <a:defRPr b="1" spc="-659" sz="13200">
                <a:solidFill>
                  <a:srgbClr val="000000"/>
                </a:solidFill>
                <a:latin typeface="Graphik"/>
                <a:ea typeface="Graphik"/>
                <a:cs typeface="Graphik"/>
                <a:sym typeface="Graphik"/>
              </a:defRPr>
            </a:lvl1pPr>
          </a:lstStyle>
          <a:p>
            <a:pPr/>
            <a:r>
              <a:t>Presentation Title</a:t>
            </a:r>
          </a:p>
        </p:txBody>
      </p:sp>
      <p:sp>
        <p:nvSpPr>
          <p:cNvPr id="171" name="Body Level One…"/>
          <p:cNvSpPr txBox="1"/>
          <p:nvPr>
            <p:ph type="body" sz="quarter" idx="1" hasCustomPrompt="1"/>
          </p:nvPr>
        </p:nvSpPr>
        <p:spPr>
          <a:xfrm>
            <a:off x="4021760" y="8666081"/>
            <a:ext cx="16402053" cy="1051684"/>
          </a:xfrm>
          <a:prstGeom prst="rect">
            <a:avLst/>
          </a:prstGeom>
        </p:spPr>
        <p:txBody>
          <a:bodyPr lIns="38099" tIns="38099" rIns="38099" bIns="38099" anchor="t"/>
          <a:lstStyle>
            <a:lvl1pPr marL="0" indent="0" defTabSz="584199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cap="all" spc="-96" sz="3200">
                <a:solidFill>
                  <a:srgbClr val="000000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1pPr>
            <a:lvl2pPr marL="0" indent="0" defTabSz="584199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cap="all" spc="-96" sz="3200">
                <a:solidFill>
                  <a:srgbClr val="000000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2pPr>
            <a:lvl3pPr marL="0" indent="0" defTabSz="584199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cap="all" spc="-96" sz="3200">
                <a:solidFill>
                  <a:srgbClr val="000000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3pPr>
            <a:lvl4pPr marL="0" indent="0" defTabSz="584199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cap="all" spc="-96" sz="3200">
                <a:solidFill>
                  <a:srgbClr val="000000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4pPr>
            <a:lvl5pPr marL="0" indent="0" defTabSz="584199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cap="all" spc="-96" sz="3200">
                <a:solidFill>
                  <a:srgbClr val="000000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5pPr>
          </a:lstStyle>
          <a:p>
            <a:pPr/>
            <a:r>
              <a:t>Presentation Subtitle 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72" name="Slide Number"/>
          <p:cNvSpPr txBox="1"/>
          <p:nvPr>
            <p:ph type="sldNum" sz="quarter" idx="2"/>
          </p:nvPr>
        </p:nvSpPr>
        <p:spPr>
          <a:xfrm>
            <a:off x="20127404" y="11398379"/>
            <a:ext cx="308356" cy="353569"/>
          </a:xfrm>
          <a:prstGeom prst="rect">
            <a:avLst/>
          </a:prstGeom>
        </p:spPr>
        <p:txBody>
          <a:bodyPr lIns="38099" tIns="38099" rIns="38099" bIns="38099"/>
          <a:lstStyle>
            <a:lvl1pPr defTabSz="3428914">
              <a:defRPr sz="1600">
                <a:solidFill>
                  <a:srgbClr val="000000"/>
                </a:solidFill>
                <a:latin typeface="Graphik"/>
                <a:ea typeface="Graphik"/>
                <a:cs typeface="Graphik"/>
                <a:sym typeface="Graphik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Subtitle -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/>
          <p:nvPr>
            <p:ph type="pic" sz="half" idx="21"/>
          </p:nvPr>
        </p:nvSpPr>
        <p:spPr>
          <a:xfrm>
            <a:off x="4887517" y="732216"/>
            <a:ext cx="14608973" cy="826995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3548062" y="9608343"/>
            <a:ext cx="17287876" cy="1768079"/>
          </a:xfrm>
          <a:prstGeom prst="rect">
            <a:avLst/>
          </a:prstGeom>
        </p:spPr>
        <p:txBody>
          <a:bodyPr anchor="b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3548062" y="11358562"/>
            <a:ext cx="17287876" cy="1696642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sz="520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sz="5200"/>
            </a:lvl2pPr>
            <a:lvl3pPr marL="0" indent="0" algn="ctr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sz="5200"/>
            </a:lvl3pPr>
            <a:lvl4pPr marL="0" indent="0" algn="ctr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sz="5200"/>
            </a:lvl4pPr>
            <a:lvl5pPr marL="0" indent="0" algn="ctr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sz="5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ection Title"/>
          <p:cNvSpPr txBox="1"/>
          <p:nvPr>
            <p:ph type="title" hasCustomPrompt="1"/>
          </p:nvPr>
        </p:nvSpPr>
        <p:spPr>
          <a:xfrm>
            <a:off x="4019548" y="5767804"/>
            <a:ext cx="16402052" cy="2161342"/>
          </a:xfrm>
          <a:prstGeom prst="rect">
            <a:avLst/>
          </a:prstGeom>
        </p:spPr>
        <p:txBody>
          <a:bodyPr lIns="38099" tIns="38099" rIns="38099" bIns="38099">
            <a:normAutofit fontScale="100000" lnSpcReduction="0"/>
          </a:bodyPr>
          <a:lstStyle>
            <a:lvl1pPr algn="l" defTabSz="825499">
              <a:lnSpc>
                <a:spcPct val="80000"/>
              </a:lnSpc>
              <a:defRPr b="1" spc="-400">
                <a:solidFill>
                  <a:srgbClr val="000000"/>
                </a:solidFill>
                <a:latin typeface="Graphik"/>
                <a:ea typeface="Graphik"/>
                <a:cs typeface="Graphik"/>
                <a:sym typeface="Graphik"/>
              </a:defRPr>
            </a:lvl1pPr>
          </a:lstStyle>
          <a:p>
            <a:pPr/>
            <a:r>
              <a:t>Section Title</a:t>
            </a:r>
          </a:p>
        </p:txBody>
      </p:sp>
      <p:sp>
        <p:nvSpPr>
          <p:cNvPr id="180" name="Slide Number"/>
          <p:cNvSpPr txBox="1"/>
          <p:nvPr>
            <p:ph type="sldNum" sz="quarter" idx="2"/>
          </p:nvPr>
        </p:nvSpPr>
        <p:spPr>
          <a:xfrm>
            <a:off x="20127404" y="11398379"/>
            <a:ext cx="308356" cy="353569"/>
          </a:xfrm>
          <a:prstGeom prst="rect">
            <a:avLst/>
          </a:prstGeom>
        </p:spPr>
        <p:txBody>
          <a:bodyPr lIns="38099" tIns="38099" rIns="38099" bIns="38099"/>
          <a:lstStyle>
            <a:lvl1pPr defTabSz="3428914">
              <a:defRPr sz="1600">
                <a:solidFill>
                  <a:srgbClr val="000000"/>
                </a:solidFill>
                <a:latin typeface="Graphik"/>
                <a:ea typeface="Graphik"/>
                <a:cs typeface="Graphik"/>
                <a:sym typeface="Graphik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Photo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1014407370_retouch_4050x2379.jpeg"/>
          <p:cNvSpPr/>
          <p:nvPr>
            <p:ph type="pic" idx="21"/>
          </p:nvPr>
        </p:nvSpPr>
        <p:spPr>
          <a:xfrm>
            <a:off x="2533648" y="-2895601"/>
            <a:ext cx="25650829" cy="1506748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88" name="Presentation Title"/>
          <p:cNvSpPr txBox="1"/>
          <p:nvPr>
            <p:ph type="title" hasCustomPrompt="1"/>
          </p:nvPr>
        </p:nvSpPr>
        <p:spPr>
          <a:xfrm>
            <a:off x="4019548" y="5003005"/>
            <a:ext cx="16402052" cy="3524252"/>
          </a:xfrm>
          <a:prstGeom prst="rect">
            <a:avLst/>
          </a:prstGeom>
        </p:spPr>
        <p:txBody>
          <a:bodyPr lIns="38099" tIns="38099" rIns="38099" bIns="38099" anchor="b">
            <a:normAutofit fontScale="100000" lnSpcReduction="0"/>
          </a:bodyPr>
          <a:lstStyle>
            <a:lvl1pPr algn="l" defTabSz="1160859">
              <a:lnSpc>
                <a:spcPct val="80000"/>
              </a:lnSpc>
              <a:defRPr b="1" spc="-659" sz="13200">
                <a:solidFill>
                  <a:srgbClr val="000000"/>
                </a:solidFill>
                <a:latin typeface="Graphik"/>
                <a:ea typeface="Graphik"/>
                <a:cs typeface="Graphik"/>
                <a:sym typeface="Graphik"/>
              </a:defRPr>
            </a:lvl1pPr>
          </a:lstStyle>
          <a:p>
            <a:pPr/>
            <a:r>
              <a:t>Presentation Title</a:t>
            </a:r>
          </a:p>
        </p:txBody>
      </p:sp>
      <p:sp>
        <p:nvSpPr>
          <p:cNvPr id="189" name="Body Level One…"/>
          <p:cNvSpPr txBox="1"/>
          <p:nvPr>
            <p:ph type="body" sz="quarter" idx="1" hasCustomPrompt="1"/>
          </p:nvPr>
        </p:nvSpPr>
        <p:spPr>
          <a:xfrm>
            <a:off x="4019548" y="8666081"/>
            <a:ext cx="16402052" cy="1067037"/>
          </a:xfrm>
          <a:prstGeom prst="rect">
            <a:avLst/>
          </a:prstGeom>
        </p:spPr>
        <p:txBody>
          <a:bodyPr lIns="38099" tIns="38099" rIns="38099" bIns="38099" anchor="t"/>
          <a:lstStyle>
            <a:lvl1pPr marL="0" indent="0" defTabSz="584199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cap="all" spc="-96" sz="3200">
                <a:solidFill>
                  <a:srgbClr val="000000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1pPr>
            <a:lvl2pPr marL="0" indent="0" defTabSz="584199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cap="all" spc="-96" sz="3200">
                <a:solidFill>
                  <a:srgbClr val="000000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2pPr>
            <a:lvl3pPr marL="0" indent="0" defTabSz="584199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cap="all" spc="-96" sz="3200">
                <a:solidFill>
                  <a:srgbClr val="000000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3pPr>
            <a:lvl4pPr marL="0" indent="0" defTabSz="584199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cap="all" spc="-96" sz="3200">
                <a:solidFill>
                  <a:srgbClr val="000000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4pPr>
            <a:lvl5pPr marL="0" indent="0" defTabSz="584199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cap="all" spc="-96" sz="3200">
                <a:solidFill>
                  <a:srgbClr val="000000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5pPr>
          </a:lstStyle>
          <a:p>
            <a:pPr/>
            <a:r>
              <a:t>Presentation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90" name="Slide Number"/>
          <p:cNvSpPr txBox="1"/>
          <p:nvPr>
            <p:ph type="sldNum" sz="quarter" idx="2"/>
          </p:nvPr>
        </p:nvSpPr>
        <p:spPr>
          <a:xfrm>
            <a:off x="20127404" y="11398379"/>
            <a:ext cx="308356" cy="353569"/>
          </a:xfrm>
          <a:prstGeom prst="rect">
            <a:avLst/>
          </a:prstGeom>
        </p:spPr>
        <p:txBody>
          <a:bodyPr lIns="38099" tIns="38099" rIns="38099" bIns="38099"/>
          <a:lstStyle>
            <a:lvl1pPr defTabSz="3428914">
              <a:defRPr sz="1600">
                <a:solidFill>
                  <a:srgbClr val="000000"/>
                </a:solidFill>
                <a:latin typeface="Graphik"/>
                <a:ea typeface="Graphik"/>
                <a:cs typeface="Graphik"/>
                <a:sym typeface="Graphik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Subtitle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Title Text"/>
          <p:cNvSpPr txBox="1"/>
          <p:nvPr>
            <p:ph type="title"/>
          </p:nvPr>
        </p:nvSpPr>
        <p:spPr>
          <a:xfrm>
            <a:off x="4512468" y="0"/>
            <a:ext cx="15359064" cy="7215188"/>
          </a:xfrm>
          <a:prstGeom prst="rect">
            <a:avLst/>
          </a:prstGeom>
        </p:spPr>
        <p:txBody>
          <a:bodyPr anchor="b">
            <a:normAutofit fontScale="100000" lnSpcReduction="0"/>
          </a:bodyPr>
          <a:lstStyle>
            <a:lvl1pPr defTabSz="1285875">
              <a:defRPr cap="none" sz="9000">
                <a:solidFill>
                  <a:srgbClr val="5B554F"/>
                </a:solidFill>
                <a:uFill>
                  <a:solidFill>
                    <a:srgbClr val="5B554F"/>
                  </a:solidFill>
                </a:u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98" name="Body Level One…"/>
          <p:cNvSpPr txBox="1"/>
          <p:nvPr>
            <p:ph type="body" sz="half" idx="1"/>
          </p:nvPr>
        </p:nvSpPr>
        <p:spPr>
          <a:xfrm>
            <a:off x="4512468" y="7375921"/>
            <a:ext cx="15359064" cy="6340079"/>
          </a:xfrm>
          <a:prstGeom prst="rect">
            <a:avLst/>
          </a:prstGeom>
        </p:spPr>
        <p:txBody>
          <a:bodyPr anchor="t"/>
          <a:lstStyle>
            <a:lvl1pPr marL="465364" indent="-465364" algn="ctr" defTabSz="1285875">
              <a:lnSpc>
                <a:spcPct val="100000"/>
              </a:lnSpc>
              <a:spcBef>
                <a:spcPts val="1600"/>
              </a:spcBef>
              <a:buClrTx/>
              <a:buSzPct val="100000"/>
              <a:defRPr sz="3800">
                <a:solidFill>
                  <a:srgbClr val="5B554F"/>
                </a:solidFill>
                <a:uFill>
                  <a:solidFill>
                    <a:srgbClr val="5B554F"/>
                  </a:solidFill>
                </a:uFill>
                <a:latin typeface="Bradley Hand ITC TT-Bold"/>
                <a:ea typeface="Bradley Hand ITC TT-Bold"/>
                <a:cs typeface="Bradley Hand ITC TT-Bold"/>
                <a:sym typeface="Bradley Hand ITC TT-Bold"/>
              </a:defRPr>
            </a:lvl1pPr>
            <a:lvl2pPr marL="845003" indent="-387803" algn="ctr" defTabSz="1285875">
              <a:lnSpc>
                <a:spcPct val="100000"/>
              </a:lnSpc>
              <a:spcBef>
                <a:spcPts val="1600"/>
              </a:spcBef>
              <a:buClrTx/>
              <a:buSzPct val="100000"/>
              <a:buChar char="–"/>
              <a:defRPr sz="3800">
                <a:solidFill>
                  <a:srgbClr val="5B554F"/>
                </a:solidFill>
                <a:uFill>
                  <a:solidFill>
                    <a:srgbClr val="5B554F"/>
                  </a:solidFill>
                </a:uFill>
                <a:latin typeface="Bradley Hand ITC TT-Bold"/>
                <a:ea typeface="Bradley Hand ITC TT-Bold"/>
                <a:cs typeface="Bradley Hand ITC TT-Bold"/>
                <a:sym typeface="Bradley Hand ITC TT-Bold"/>
              </a:defRPr>
            </a:lvl2pPr>
            <a:lvl3pPr marL="1224642" indent="-310242" algn="ctr" defTabSz="1285875">
              <a:lnSpc>
                <a:spcPct val="100000"/>
              </a:lnSpc>
              <a:spcBef>
                <a:spcPts val="1600"/>
              </a:spcBef>
              <a:buClrTx/>
              <a:buSzPct val="100000"/>
              <a:defRPr sz="3800">
                <a:solidFill>
                  <a:srgbClr val="5B554F"/>
                </a:solidFill>
                <a:uFill>
                  <a:solidFill>
                    <a:srgbClr val="5B554F"/>
                  </a:solidFill>
                </a:uFill>
                <a:latin typeface="Bradley Hand ITC TT-Bold"/>
                <a:ea typeface="Bradley Hand ITC TT-Bold"/>
                <a:cs typeface="Bradley Hand ITC TT-Bold"/>
                <a:sym typeface="Bradley Hand ITC TT-Bold"/>
              </a:defRPr>
            </a:lvl3pPr>
            <a:lvl4pPr marL="1681842" indent="-310242" algn="ctr" defTabSz="1285875">
              <a:lnSpc>
                <a:spcPct val="100000"/>
              </a:lnSpc>
              <a:spcBef>
                <a:spcPts val="1600"/>
              </a:spcBef>
              <a:buClrTx/>
              <a:buSzPct val="100000"/>
              <a:buChar char="–"/>
              <a:defRPr sz="3800">
                <a:solidFill>
                  <a:srgbClr val="5B554F"/>
                </a:solidFill>
                <a:uFill>
                  <a:solidFill>
                    <a:srgbClr val="5B554F"/>
                  </a:solidFill>
                </a:uFill>
                <a:latin typeface="Bradley Hand ITC TT-Bold"/>
                <a:ea typeface="Bradley Hand ITC TT-Bold"/>
                <a:cs typeface="Bradley Hand ITC TT-Bold"/>
                <a:sym typeface="Bradley Hand ITC TT-Bold"/>
              </a:defRPr>
            </a:lvl4pPr>
            <a:lvl5pPr marL="2139042" indent="-310242" algn="ctr" defTabSz="1285875">
              <a:lnSpc>
                <a:spcPct val="100000"/>
              </a:lnSpc>
              <a:spcBef>
                <a:spcPts val="1600"/>
              </a:spcBef>
              <a:buClrTx/>
              <a:buSzPct val="100000"/>
              <a:buChar char="»"/>
              <a:defRPr sz="3800">
                <a:solidFill>
                  <a:srgbClr val="5B554F"/>
                </a:solidFill>
                <a:uFill>
                  <a:solidFill>
                    <a:srgbClr val="5B554F"/>
                  </a:solidFill>
                </a:uFill>
                <a:latin typeface="Bradley Hand ITC TT-Bold"/>
                <a:ea typeface="Bradley Hand ITC TT-Bold"/>
                <a:cs typeface="Bradley Hand ITC TT-Bold"/>
                <a:sym typeface="Bradley Hand ITC TT-Bold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99" name="Slide Number"/>
          <p:cNvSpPr txBox="1"/>
          <p:nvPr>
            <p:ph type="sldNum" sz="quarter" idx="2"/>
          </p:nvPr>
        </p:nvSpPr>
        <p:spPr>
          <a:xfrm>
            <a:off x="12005501" y="13055203"/>
            <a:ext cx="373000" cy="396876"/>
          </a:xfrm>
          <a:prstGeom prst="rect">
            <a:avLst/>
          </a:prstGeom>
        </p:spPr>
        <p:txBody>
          <a:bodyPr anchor="t"/>
          <a:lstStyle>
            <a:lvl1pPr>
              <a:defRPr sz="1600">
                <a:solidFill>
                  <a:srgbClr val="5B554F"/>
                </a:solidFill>
                <a:uFill>
                  <a:solidFill>
                    <a:srgbClr val="5B554F"/>
                  </a:solidFill>
                </a:uFill>
                <a:latin typeface="Bradley Hand ITC TT-Bold"/>
                <a:ea typeface="Bradley Hand ITC TT-Bold"/>
                <a:cs typeface="Bradley Hand ITC TT-Bold"/>
                <a:sym typeface="Bradley Hand ITC TT-Bold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 - Dark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lide Number"/>
          <p:cNvSpPr txBox="1"/>
          <p:nvPr>
            <p:ph type="sldNum" sz="quarter" idx="2"/>
          </p:nvPr>
        </p:nvSpPr>
        <p:spPr>
          <a:xfrm>
            <a:off x="11952882" y="13037343"/>
            <a:ext cx="460376" cy="498476"/>
          </a:xfrm>
          <a:prstGeom prst="rect">
            <a:avLst/>
          </a:prstGeom>
        </p:spPr>
        <p:txBody>
          <a:bodyPr anchor="t"/>
          <a:lstStyle>
            <a:lvl1pPr>
              <a:defRPr>
                <a:solidFill>
                  <a:srgbClr val="232323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ection Title"/>
          <p:cNvSpPr txBox="1"/>
          <p:nvPr>
            <p:ph type="title" hasCustomPrompt="1"/>
          </p:nvPr>
        </p:nvSpPr>
        <p:spPr>
          <a:xfrm>
            <a:off x="1295400" y="5404408"/>
            <a:ext cx="21869400" cy="2881786"/>
          </a:xfrm>
          <a:prstGeom prst="rect">
            <a:avLst/>
          </a:prstGeom>
        </p:spPr>
        <p:txBody>
          <a:bodyPr lIns="45719" tIns="45719" rIns="45719" bIns="45719">
            <a:normAutofit fontScale="100000" lnSpcReduction="0"/>
          </a:bodyPr>
          <a:lstStyle>
            <a:lvl1pPr algn="l" defTabSz="825500">
              <a:lnSpc>
                <a:spcPct val="90000"/>
              </a:lnSpc>
              <a:defRPr cap="none" spc="-408" sz="10200">
                <a:solidFill>
                  <a:srgbClr val="000000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pPr/>
            <a:r>
              <a:t>Section Title</a:t>
            </a:r>
          </a:p>
        </p:txBody>
      </p:sp>
      <p:sp>
        <p:nvSpPr>
          <p:cNvPr id="214" name="Slide Number"/>
          <p:cNvSpPr txBox="1"/>
          <p:nvPr>
            <p:ph type="sldNum" sz="quarter" idx="2"/>
          </p:nvPr>
        </p:nvSpPr>
        <p:spPr>
          <a:xfrm>
            <a:off x="22328428" y="12836779"/>
            <a:ext cx="379173" cy="482092"/>
          </a:xfrm>
          <a:prstGeom prst="rect">
            <a:avLst/>
          </a:prstGeom>
        </p:spPr>
        <p:txBody>
          <a:bodyPr lIns="45719" tIns="45719" rIns="45719" bIns="45719" anchor="ctr"/>
          <a:lstStyle>
            <a:lvl1pPr algn="r" defTabSz="821530">
              <a:lnSpc>
                <a:spcPct val="80000"/>
              </a:lnSpc>
              <a:spcBef>
                <a:spcPts val="400"/>
              </a:spcBef>
              <a:tabLst>
                <a:tab pos="812800" algn="l"/>
              </a:tabLst>
              <a:defRPr spc="-26">
                <a:solidFill>
                  <a:srgbClr val="888888"/>
                </a:solidFill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Slid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Title Text"/>
          <p:cNvSpPr txBox="1"/>
          <p:nvPr>
            <p:ph type="title"/>
          </p:nvPr>
        </p:nvSpPr>
        <p:spPr>
          <a:xfrm>
            <a:off x="3048000" y="2244725"/>
            <a:ext cx="18288000" cy="4775201"/>
          </a:xfrm>
          <a:prstGeom prst="rect">
            <a:avLst/>
          </a:prstGeom>
        </p:spPr>
        <p:txBody>
          <a:bodyPr lIns="45719" tIns="45719" rIns="45719" bIns="45719" anchor="b">
            <a:normAutofit fontScale="100000" lnSpcReduction="0"/>
          </a:bodyPr>
          <a:lstStyle>
            <a:lvl1pPr defTabSz="1828800">
              <a:lnSpc>
                <a:spcPct val="90000"/>
              </a:lnSpc>
              <a:defRPr cap="none" sz="12000">
                <a:solidFill>
                  <a:srgbClr val="000000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22" name="Body Level One…"/>
          <p:cNvSpPr txBox="1"/>
          <p:nvPr>
            <p:ph type="body" sz="quarter" idx="1"/>
          </p:nvPr>
        </p:nvSpPr>
        <p:spPr>
          <a:xfrm>
            <a:off x="3048000" y="7204075"/>
            <a:ext cx="18288000" cy="3311525"/>
          </a:xfrm>
          <a:prstGeom prst="rect">
            <a:avLst/>
          </a:prstGeom>
        </p:spPr>
        <p:txBody>
          <a:bodyPr lIns="45719" tIns="45719" rIns="45719" bIns="45719" anchor="t"/>
          <a:lstStyle>
            <a:lvl1pPr marL="0" indent="0" algn="ctr" defTabSz="1828800">
              <a:lnSpc>
                <a:spcPct val="90000"/>
              </a:lnSpc>
              <a:spcBef>
                <a:spcPts val="2000"/>
              </a:spcBef>
              <a:buClrTx/>
              <a:buSzTx/>
              <a:buNone/>
              <a:defRPr sz="4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indent="914400" algn="ctr" defTabSz="1828800">
              <a:lnSpc>
                <a:spcPct val="90000"/>
              </a:lnSpc>
              <a:spcBef>
                <a:spcPts val="2000"/>
              </a:spcBef>
              <a:buClrTx/>
              <a:buSzTx/>
              <a:buNone/>
              <a:defRPr sz="4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indent="1828800" algn="ctr" defTabSz="1828800">
              <a:lnSpc>
                <a:spcPct val="90000"/>
              </a:lnSpc>
              <a:spcBef>
                <a:spcPts val="2000"/>
              </a:spcBef>
              <a:buClrTx/>
              <a:buSzTx/>
              <a:buNone/>
              <a:defRPr sz="4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indent="2743200" algn="ctr" defTabSz="1828800">
              <a:lnSpc>
                <a:spcPct val="90000"/>
              </a:lnSpc>
              <a:spcBef>
                <a:spcPts val="2000"/>
              </a:spcBef>
              <a:buClrTx/>
              <a:buSzTx/>
              <a:buNone/>
              <a:defRPr sz="4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indent="3657600" algn="ctr" defTabSz="1828800">
              <a:lnSpc>
                <a:spcPct val="90000"/>
              </a:lnSpc>
              <a:spcBef>
                <a:spcPts val="2000"/>
              </a:spcBef>
              <a:buClrTx/>
              <a:buSzTx/>
              <a:buNone/>
              <a:defRPr sz="4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3" name="Slide Number"/>
          <p:cNvSpPr txBox="1"/>
          <p:nvPr>
            <p:ph type="sldNum" sz="quarter" idx="2"/>
          </p:nvPr>
        </p:nvSpPr>
        <p:spPr>
          <a:xfrm>
            <a:off x="22328428" y="12836779"/>
            <a:ext cx="379173" cy="482092"/>
          </a:xfrm>
          <a:prstGeom prst="rect">
            <a:avLst/>
          </a:prstGeom>
        </p:spPr>
        <p:txBody>
          <a:bodyPr lIns="45719" tIns="45719" rIns="45719" bIns="45719" anchor="ctr"/>
          <a:lstStyle>
            <a:lvl1pPr algn="r" defTabSz="821530">
              <a:lnSpc>
                <a:spcPct val="80000"/>
              </a:lnSpc>
              <a:spcBef>
                <a:spcPts val="400"/>
              </a:spcBef>
              <a:tabLst>
                <a:tab pos="812800" algn="l"/>
              </a:tabLst>
              <a:defRPr spc="-26">
                <a:solidFill>
                  <a:srgbClr val="888888"/>
                </a:solidFill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Subtitle - Photo - Dark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Image"/>
          <p:cNvSpPr/>
          <p:nvPr>
            <p:ph type="pic" sz="half" idx="21"/>
          </p:nvPr>
        </p:nvSpPr>
        <p:spPr>
          <a:xfrm>
            <a:off x="4887517" y="732216"/>
            <a:ext cx="14608973" cy="826995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1" name="Title Text"/>
          <p:cNvSpPr txBox="1"/>
          <p:nvPr>
            <p:ph type="title"/>
          </p:nvPr>
        </p:nvSpPr>
        <p:spPr>
          <a:xfrm>
            <a:off x="3548062" y="9608343"/>
            <a:ext cx="17287876" cy="1768079"/>
          </a:xfrm>
          <a:prstGeom prst="rect">
            <a:avLst/>
          </a:prstGeom>
        </p:spPr>
        <p:txBody>
          <a:bodyPr anchor="b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2" name="Body Level One…"/>
          <p:cNvSpPr txBox="1"/>
          <p:nvPr>
            <p:ph type="body" sz="quarter" idx="1"/>
          </p:nvPr>
        </p:nvSpPr>
        <p:spPr>
          <a:xfrm>
            <a:off x="3548062" y="11358562"/>
            <a:ext cx="17287876" cy="1696642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sz="520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sz="5200"/>
            </a:lvl2pPr>
            <a:lvl3pPr marL="0" indent="0" algn="ctr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sz="5200"/>
            </a:lvl3pPr>
            <a:lvl4pPr marL="0" indent="0" algn="ctr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sz="5200"/>
            </a:lvl4pPr>
            <a:lvl5pPr marL="0" indent="0" algn="ctr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sz="5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32323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itle Text"/>
          <p:cNvSpPr txBox="1"/>
          <p:nvPr>
            <p:ph type="title"/>
          </p:nvPr>
        </p:nvSpPr>
        <p:spPr>
          <a:xfrm>
            <a:off x="3548062" y="357187"/>
            <a:ext cx="17287876" cy="342900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41" name="Body Level One…"/>
          <p:cNvSpPr txBox="1"/>
          <p:nvPr>
            <p:ph type="body" idx="1"/>
          </p:nvPr>
        </p:nvSpPr>
        <p:spPr>
          <a:xfrm>
            <a:off x="3548062" y="4482703"/>
            <a:ext cx="17287876" cy="8215313"/>
          </a:xfrm>
          <a:prstGeom prst="rect">
            <a:avLst/>
          </a:prstGeom>
        </p:spPr>
        <p:txBody>
          <a:bodyPr/>
          <a:lstStyle>
            <a:lvl1pPr marL="417094" indent="-417094">
              <a:lnSpc>
                <a:spcPct val="100000"/>
              </a:lnSpc>
              <a:defRPr sz="5200">
                <a:solidFill>
                  <a:srgbClr val="535353"/>
                </a:solidFill>
              </a:defRPr>
            </a:lvl1pPr>
            <a:lvl2pPr marL="798094" indent="-417094">
              <a:lnSpc>
                <a:spcPct val="100000"/>
              </a:lnSpc>
              <a:defRPr sz="5200">
                <a:solidFill>
                  <a:srgbClr val="535353"/>
                </a:solidFill>
              </a:defRPr>
            </a:lvl2pPr>
            <a:lvl3pPr marL="1179094" indent="-417094">
              <a:lnSpc>
                <a:spcPct val="100000"/>
              </a:lnSpc>
              <a:defRPr sz="5200">
                <a:solidFill>
                  <a:srgbClr val="535353"/>
                </a:solidFill>
              </a:defRPr>
            </a:lvl3pPr>
            <a:lvl4pPr marL="1560094" indent="-417094">
              <a:lnSpc>
                <a:spcPct val="100000"/>
              </a:lnSpc>
              <a:defRPr sz="5200">
                <a:solidFill>
                  <a:srgbClr val="535353"/>
                </a:solidFill>
              </a:defRPr>
            </a:lvl4pPr>
            <a:lvl5pPr marL="1941094" indent="-417094">
              <a:lnSpc>
                <a:spcPct val="100000"/>
              </a:lnSpc>
              <a:defRPr sz="5200">
                <a:solidFill>
                  <a:srgbClr val="535353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itle Text"/>
          <p:cNvSpPr txBox="1"/>
          <p:nvPr>
            <p:ph type="title"/>
          </p:nvPr>
        </p:nvSpPr>
        <p:spPr>
          <a:xfrm>
            <a:off x="3548062" y="357187"/>
            <a:ext cx="17287876" cy="342900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50" name="Body Level One…"/>
          <p:cNvSpPr txBox="1"/>
          <p:nvPr>
            <p:ph type="body" idx="1"/>
          </p:nvPr>
        </p:nvSpPr>
        <p:spPr>
          <a:xfrm>
            <a:off x="3548062" y="4482703"/>
            <a:ext cx="17287876" cy="8215313"/>
          </a:xfrm>
          <a:prstGeom prst="rect">
            <a:avLst/>
          </a:prstGeom>
        </p:spPr>
        <p:txBody>
          <a:bodyPr numCol="2" spcCol="864393" anchor="t"/>
          <a:lstStyle>
            <a:lvl1pPr marL="417094" indent="-417094">
              <a:lnSpc>
                <a:spcPct val="100000"/>
              </a:lnSpc>
              <a:defRPr sz="5200">
                <a:solidFill>
                  <a:srgbClr val="535353"/>
                </a:solidFill>
              </a:defRPr>
            </a:lvl1pPr>
            <a:lvl2pPr marL="798094" indent="-417094">
              <a:lnSpc>
                <a:spcPct val="100000"/>
              </a:lnSpc>
              <a:defRPr sz="5200">
                <a:solidFill>
                  <a:srgbClr val="535353"/>
                </a:solidFill>
              </a:defRPr>
            </a:lvl2pPr>
            <a:lvl3pPr marL="1179094" indent="-417094">
              <a:lnSpc>
                <a:spcPct val="100000"/>
              </a:lnSpc>
              <a:defRPr sz="5200">
                <a:solidFill>
                  <a:srgbClr val="535353"/>
                </a:solidFill>
              </a:defRPr>
            </a:lvl3pPr>
            <a:lvl4pPr marL="1560094" indent="-417094">
              <a:lnSpc>
                <a:spcPct val="100000"/>
              </a:lnSpc>
              <a:defRPr sz="5200">
                <a:solidFill>
                  <a:srgbClr val="535353"/>
                </a:solidFill>
              </a:defRPr>
            </a:lvl4pPr>
            <a:lvl5pPr marL="1941094" indent="-417094">
              <a:lnSpc>
                <a:spcPct val="100000"/>
              </a:lnSpc>
              <a:defRPr sz="5200">
                <a:solidFill>
                  <a:srgbClr val="535353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 - Dark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32323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Title Text"/>
          <p:cNvSpPr txBox="1"/>
          <p:nvPr>
            <p:ph type="title"/>
          </p:nvPr>
        </p:nvSpPr>
        <p:spPr>
          <a:xfrm>
            <a:off x="3548062" y="357187"/>
            <a:ext cx="17287876" cy="342900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8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7.xml"/><Relationship Id="rId20" Type="http://schemas.openxmlformats.org/officeDocument/2006/relationships/slideLayout" Target="../slideLayouts/slideLayout18.xml"/><Relationship Id="rId21" Type="http://schemas.openxmlformats.org/officeDocument/2006/relationships/slideLayout" Target="../slideLayouts/slideLayout19.xml"/><Relationship Id="rId22" Type="http://schemas.openxmlformats.org/officeDocument/2006/relationships/slideLayout" Target="../slideLayouts/slideLayout20.xml"/><Relationship Id="rId23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2.xml"/><Relationship Id="rId25" Type="http://schemas.openxmlformats.org/officeDocument/2006/relationships/slideLayout" Target="../slideLayouts/slideLayout23.xml"/><Relationship Id="rId26" Type="http://schemas.openxmlformats.org/officeDocument/2006/relationships/slideLayout" Target="../slideLayouts/slideLayout24.xml"/><Relationship Id="rId27" Type="http://schemas.openxmlformats.org/officeDocument/2006/relationships/slideLayout" Target="../slideLayouts/slideLayout25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Level One…"/>
          <p:cNvSpPr txBox="1"/>
          <p:nvPr>
            <p:ph type="body" idx="1"/>
          </p:nvPr>
        </p:nvSpPr>
        <p:spPr>
          <a:xfrm>
            <a:off x="3548062" y="357187"/>
            <a:ext cx="17287876" cy="129837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" name="Title Text"/>
          <p:cNvSpPr txBox="1"/>
          <p:nvPr>
            <p:ph type="title"/>
          </p:nvPr>
        </p:nvSpPr>
        <p:spPr>
          <a:xfrm>
            <a:off x="5788025" y="2743200"/>
            <a:ext cx="14630400" cy="9302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/>
          <a:p>
            <a:pPr/>
            <a:r>
              <a:t>Title Text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11952882" y="13038931"/>
            <a:ext cx="460376" cy="498476"/>
          </a:xfrm>
          <a:prstGeom prst="rect">
            <a:avLst/>
          </a:prstGeom>
          <a:ln w="12700">
            <a:miter lim="400000"/>
          </a:ln>
        </p:spPr>
        <p:txBody>
          <a:bodyPr wrap="none" lIns="71437" tIns="71437" rIns="71437" bIns="71437" anchor="b">
            <a:spAutoFit/>
          </a:bodyPr>
          <a:lstStyle>
            <a:lvl1pPr>
              <a:defRPr sz="24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  <p:sldLayoutId id="2147483663" r:id="rId17"/>
    <p:sldLayoutId id="2147483664" r:id="rId18"/>
    <p:sldLayoutId id="2147483665" r:id="rId19"/>
    <p:sldLayoutId id="2147483666" r:id="rId20"/>
    <p:sldLayoutId id="2147483667" r:id="rId21"/>
    <p:sldLayoutId id="2147483668" r:id="rId22"/>
    <p:sldLayoutId id="2147483669" r:id="rId23"/>
    <p:sldLayoutId id="2147483670" r:id="rId24"/>
    <p:sldLayoutId id="2147483671" r:id="rId25"/>
    <p:sldLayoutId id="2147483672" r:id="rId26"/>
    <p:sldLayoutId id="2147483673" r:id="rId27"/>
  </p:sldLayoutIdLst>
  <p:transition xmlns:p14="http://schemas.microsoft.com/office/powerpoint/2010/main" spd="med" advClick="1"/>
  <p:txStyles>
    <p:titleStyle>
      <a:lvl1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10000" u="none">
          <a:solidFill>
            <a:srgbClr val="535353"/>
          </a:solidFill>
          <a:uFillTx/>
          <a:latin typeface="Gill Sans Light"/>
          <a:ea typeface="Gill Sans Light"/>
          <a:cs typeface="Gill Sans Light"/>
          <a:sym typeface="Gill Sans Light"/>
        </a:defRPr>
      </a:lvl1pPr>
      <a:lvl2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10000" u="none">
          <a:solidFill>
            <a:srgbClr val="535353"/>
          </a:solidFill>
          <a:uFillTx/>
          <a:latin typeface="Gill Sans Light"/>
          <a:ea typeface="Gill Sans Light"/>
          <a:cs typeface="Gill Sans Light"/>
          <a:sym typeface="Gill Sans Light"/>
        </a:defRPr>
      </a:lvl2pPr>
      <a:lvl3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10000" u="none">
          <a:solidFill>
            <a:srgbClr val="535353"/>
          </a:solidFill>
          <a:uFillTx/>
          <a:latin typeface="Gill Sans Light"/>
          <a:ea typeface="Gill Sans Light"/>
          <a:cs typeface="Gill Sans Light"/>
          <a:sym typeface="Gill Sans Light"/>
        </a:defRPr>
      </a:lvl3pPr>
      <a:lvl4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10000" u="none">
          <a:solidFill>
            <a:srgbClr val="535353"/>
          </a:solidFill>
          <a:uFillTx/>
          <a:latin typeface="Gill Sans Light"/>
          <a:ea typeface="Gill Sans Light"/>
          <a:cs typeface="Gill Sans Light"/>
          <a:sym typeface="Gill Sans Light"/>
        </a:defRPr>
      </a:lvl4pPr>
      <a:lvl5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10000" u="none">
          <a:solidFill>
            <a:srgbClr val="535353"/>
          </a:solidFill>
          <a:uFillTx/>
          <a:latin typeface="Gill Sans Light"/>
          <a:ea typeface="Gill Sans Light"/>
          <a:cs typeface="Gill Sans Light"/>
          <a:sym typeface="Gill Sans Light"/>
        </a:defRPr>
      </a:lvl5pPr>
      <a:lvl6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10000" u="none">
          <a:solidFill>
            <a:srgbClr val="535353"/>
          </a:solidFill>
          <a:uFillTx/>
          <a:latin typeface="Gill Sans Light"/>
          <a:ea typeface="Gill Sans Light"/>
          <a:cs typeface="Gill Sans Light"/>
          <a:sym typeface="Gill Sans Light"/>
        </a:defRPr>
      </a:lvl6pPr>
      <a:lvl7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10000" u="none">
          <a:solidFill>
            <a:srgbClr val="535353"/>
          </a:solidFill>
          <a:uFillTx/>
          <a:latin typeface="Gill Sans Light"/>
          <a:ea typeface="Gill Sans Light"/>
          <a:cs typeface="Gill Sans Light"/>
          <a:sym typeface="Gill Sans Light"/>
        </a:defRPr>
      </a:lvl7pPr>
      <a:lvl8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10000" u="none">
          <a:solidFill>
            <a:srgbClr val="535353"/>
          </a:solidFill>
          <a:uFillTx/>
          <a:latin typeface="Gill Sans Light"/>
          <a:ea typeface="Gill Sans Light"/>
          <a:cs typeface="Gill Sans Light"/>
          <a:sym typeface="Gill Sans Light"/>
        </a:defRPr>
      </a:lvl8pPr>
      <a:lvl9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10000" u="none">
          <a:solidFill>
            <a:srgbClr val="535353"/>
          </a:solidFill>
          <a:uFillTx/>
          <a:latin typeface="Gill Sans Light"/>
          <a:ea typeface="Gill Sans Light"/>
          <a:cs typeface="Gill Sans Light"/>
          <a:sym typeface="Gill Sans Light"/>
        </a:defRPr>
      </a:lvl9pPr>
    </p:titleStyle>
    <p:bodyStyle>
      <a:lvl1pPr marL="424069" marR="0" indent="-424069" algn="l" defTabSz="821531" rtl="0" latinLnBrk="0">
        <a:lnSpc>
          <a:spcPct val="120000"/>
        </a:lnSpc>
        <a:spcBef>
          <a:spcPts val="5300"/>
        </a:spcBef>
        <a:spcAft>
          <a:spcPts val="0"/>
        </a:spcAft>
        <a:buClr>
          <a:srgbClr val="535353"/>
        </a:buClr>
        <a:buSzPct val="82000"/>
        <a:buFontTx/>
        <a:buChar char="•"/>
        <a:tabLst/>
        <a:defRPr b="0" baseline="0" cap="none" i="0" spc="0" strike="noStrike" sz="6400" u="none">
          <a:solidFill>
            <a:srgbClr val="525252"/>
          </a:solidFill>
          <a:uFillTx/>
          <a:latin typeface="Gill Sans Light"/>
          <a:ea typeface="Gill Sans Light"/>
          <a:cs typeface="Gill Sans Light"/>
          <a:sym typeface="Gill Sans Light"/>
        </a:defRPr>
      </a:lvl1pPr>
      <a:lvl2pPr marL="805069" marR="0" indent="-424069" algn="l" defTabSz="821531" rtl="0" latinLnBrk="0">
        <a:lnSpc>
          <a:spcPct val="120000"/>
        </a:lnSpc>
        <a:spcBef>
          <a:spcPts val="5300"/>
        </a:spcBef>
        <a:spcAft>
          <a:spcPts val="0"/>
        </a:spcAft>
        <a:buClr>
          <a:srgbClr val="535353"/>
        </a:buClr>
        <a:buSzPct val="82000"/>
        <a:buFontTx/>
        <a:buChar char="•"/>
        <a:tabLst/>
        <a:defRPr b="0" baseline="0" cap="none" i="0" spc="0" strike="noStrike" sz="6400" u="none">
          <a:solidFill>
            <a:srgbClr val="525252"/>
          </a:solidFill>
          <a:uFillTx/>
          <a:latin typeface="Gill Sans Light"/>
          <a:ea typeface="Gill Sans Light"/>
          <a:cs typeface="Gill Sans Light"/>
          <a:sym typeface="Gill Sans Light"/>
        </a:defRPr>
      </a:lvl2pPr>
      <a:lvl3pPr marL="1186069" marR="0" indent="-424069" algn="l" defTabSz="821531" rtl="0" latinLnBrk="0">
        <a:lnSpc>
          <a:spcPct val="120000"/>
        </a:lnSpc>
        <a:spcBef>
          <a:spcPts val="5300"/>
        </a:spcBef>
        <a:spcAft>
          <a:spcPts val="0"/>
        </a:spcAft>
        <a:buClr>
          <a:srgbClr val="535353"/>
        </a:buClr>
        <a:buSzPct val="82000"/>
        <a:buFontTx/>
        <a:buChar char="•"/>
        <a:tabLst/>
        <a:defRPr b="0" baseline="0" cap="none" i="0" spc="0" strike="noStrike" sz="6400" u="none">
          <a:solidFill>
            <a:srgbClr val="525252"/>
          </a:solidFill>
          <a:uFillTx/>
          <a:latin typeface="Gill Sans Light"/>
          <a:ea typeface="Gill Sans Light"/>
          <a:cs typeface="Gill Sans Light"/>
          <a:sym typeface="Gill Sans Light"/>
        </a:defRPr>
      </a:lvl3pPr>
      <a:lvl4pPr marL="1567069" marR="0" indent="-424069" algn="l" defTabSz="821531" rtl="0" latinLnBrk="0">
        <a:lnSpc>
          <a:spcPct val="120000"/>
        </a:lnSpc>
        <a:spcBef>
          <a:spcPts val="5300"/>
        </a:spcBef>
        <a:spcAft>
          <a:spcPts val="0"/>
        </a:spcAft>
        <a:buClr>
          <a:srgbClr val="535353"/>
        </a:buClr>
        <a:buSzPct val="82000"/>
        <a:buFontTx/>
        <a:buChar char="•"/>
        <a:tabLst/>
        <a:defRPr b="0" baseline="0" cap="none" i="0" spc="0" strike="noStrike" sz="6400" u="none">
          <a:solidFill>
            <a:srgbClr val="525252"/>
          </a:solidFill>
          <a:uFillTx/>
          <a:latin typeface="Gill Sans Light"/>
          <a:ea typeface="Gill Sans Light"/>
          <a:cs typeface="Gill Sans Light"/>
          <a:sym typeface="Gill Sans Light"/>
        </a:defRPr>
      </a:lvl4pPr>
      <a:lvl5pPr marL="1948069" marR="0" indent="-424069" algn="l" defTabSz="821531" rtl="0" latinLnBrk="0">
        <a:lnSpc>
          <a:spcPct val="120000"/>
        </a:lnSpc>
        <a:spcBef>
          <a:spcPts val="5300"/>
        </a:spcBef>
        <a:spcAft>
          <a:spcPts val="0"/>
        </a:spcAft>
        <a:buClr>
          <a:srgbClr val="535353"/>
        </a:buClr>
        <a:buSzPct val="82000"/>
        <a:buFontTx/>
        <a:buChar char="•"/>
        <a:tabLst/>
        <a:defRPr b="0" baseline="0" cap="none" i="0" spc="0" strike="noStrike" sz="6400" u="none">
          <a:solidFill>
            <a:srgbClr val="525252"/>
          </a:solidFill>
          <a:uFillTx/>
          <a:latin typeface="Gill Sans Light"/>
          <a:ea typeface="Gill Sans Light"/>
          <a:cs typeface="Gill Sans Light"/>
          <a:sym typeface="Gill Sans Light"/>
        </a:defRPr>
      </a:lvl5pPr>
      <a:lvl6pPr marL="2329069" marR="0" indent="-424069" algn="l" defTabSz="821531" rtl="0" latinLnBrk="0">
        <a:lnSpc>
          <a:spcPct val="120000"/>
        </a:lnSpc>
        <a:spcBef>
          <a:spcPts val="5300"/>
        </a:spcBef>
        <a:spcAft>
          <a:spcPts val="0"/>
        </a:spcAft>
        <a:buClr>
          <a:srgbClr val="535353"/>
        </a:buClr>
        <a:buSzPct val="82000"/>
        <a:buFontTx/>
        <a:buChar char="•"/>
        <a:tabLst/>
        <a:defRPr b="0" baseline="0" cap="none" i="0" spc="0" strike="noStrike" sz="6400" u="none">
          <a:solidFill>
            <a:srgbClr val="525252"/>
          </a:solidFill>
          <a:uFillTx/>
          <a:latin typeface="Gill Sans Light"/>
          <a:ea typeface="Gill Sans Light"/>
          <a:cs typeface="Gill Sans Light"/>
          <a:sym typeface="Gill Sans Light"/>
        </a:defRPr>
      </a:lvl6pPr>
      <a:lvl7pPr marL="2710069" marR="0" indent="-424069" algn="l" defTabSz="821531" rtl="0" latinLnBrk="0">
        <a:lnSpc>
          <a:spcPct val="120000"/>
        </a:lnSpc>
        <a:spcBef>
          <a:spcPts val="5300"/>
        </a:spcBef>
        <a:spcAft>
          <a:spcPts val="0"/>
        </a:spcAft>
        <a:buClr>
          <a:srgbClr val="535353"/>
        </a:buClr>
        <a:buSzPct val="82000"/>
        <a:buFontTx/>
        <a:buChar char="•"/>
        <a:tabLst/>
        <a:defRPr b="0" baseline="0" cap="none" i="0" spc="0" strike="noStrike" sz="6400" u="none">
          <a:solidFill>
            <a:srgbClr val="525252"/>
          </a:solidFill>
          <a:uFillTx/>
          <a:latin typeface="Gill Sans Light"/>
          <a:ea typeface="Gill Sans Light"/>
          <a:cs typeface="Gill Sans Light"/>
          <a:sym typeface="Gill Sans Light"/>
        </a:defRPr>
      </a:lvl7pPr>
      <a:lvl8pPr marL="3091069" marR="0" indent="-424069" algn="l" defTabSz="821531" rtl="0" latinLnBrk="0">
        <a:lnSpc>
          <a:spcPct val="120000"/>
        </a:lnSpc>
        <a:spcBef>
          <a:spcPts val="5300"/>
        </a:spcBef>
        <a:spcAft>
          <a:spcPts val="0"/>
        </a:spcAft>
        <a:buClr>
          <a:srgbClr val="535353"/>
        </a:buClr>
        <a:buSzPct val="82000"/>
        <a:buFontTx/>
        <a:buChar char="•"/>
        <a:tabLst/>
        <a:defRPr b="0" baseline="0" cap="none" i="0" spc="0" strike="noStrike" sz="6400" u="none">
          <a:solidFill>
            <a:srgbClr val="525252"/>
          </a:solidFill>
          <a:uFillTx/>
          <a:latin typeface="Gill Sans Light"/>
          <a:ea typeface="Gill Sans Light"/>
          <a:cs typeface="Gill Sans Light"/>
          <a:sym typeface="Gill Sans Light"/>
        </a:defRPr>
      </a:lvl8pPr>
      <a:lvl9pPr marL="3472069" marR="0" indent="-424069" algn="l" defTabSz="821531" rtl="0" latinLnBrk="0">
        <a:lnSpc>
          <a:spcPct val="120000"/>
        </a:lnSpc>
        <a:spcBef>
          <a:spcPts val="5300"/>
        </a:spcBef>
        <a:spcAft>
          <a:spcPts val="0"/>
        </a:spcAft>
        <a:buClr>
          <a:srgbClr val="535353"/>
        </a:buClr>
        <a:buSzPct val="82000"/>
        <a:buFontTx/>
        <a:buChar char="•"/>
        <a:tabLst/>
        <a:defRPr b="0" baseline="0" cap="none" i="0" spc="0" strike="noStrike" sz="6400" u="none">
          <a:solidFill>
            <a:srgbClr val="525252"/>
          </a:solidFill>
          <a:uFillTx/>
          <a:latin typeface="Gill Sans Light"/>
          <a:ea typeface="Gill Sans Light"/>
          <a:cs typeface="Gill Sans Light"/>
          <a:sym typeface="Gill Sans Light"/>
        </a:defRPr>
      </a:lvl9pPr>
    </p:bodyStyle>
    <p:otherStyle>
      <a:lvl1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1pPr>
      <a:lvl2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2pPr>
      <a:lvl3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3pPr>
      <a:lvl4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4pPr>
      <a:lvl5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5pPr>
      <a:lvl6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6pPr>
      <a:lvl7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7pPr>
      <a:lvl8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8pPr>
      <a:lvl9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6.jpeg"/><Relationship Id="rId3" Type="http://schemas.openxmlformats.org/officeDocument/2006/relationships/image" Target="../media/image7.jpe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6.jpeg"/><Relationship Id="rId3" Type="http://schemas.openxmlformats.org/officeDocument/2006/relationships/image" Target="../media/image8.tif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2.png"/><Relationship Id="rId3" Type="http://schemas.openxmlformats.org/officeDocument/2006/relationships/image" Target="../media/image6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6.jpeg"/><Relationship Id="rId3" Type="http://schemas.openxmlformats.org/officeDocument/2006/relationships/image" Target="../media/image1.tif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6.jpeg"/><Relationship Id="rId3" Type="http://schemas.openxmlformats.org/officeDocument/2006/relationships/image" Target="../media/image2.tif"/><Relationship Id="rId4" Type="http://schemas.openxmlformats.org/officeDocument/2006/relationships/image" Target="../media/image3.tif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6.jpeg"/><Relationship Id="rId3" Type="http://schemas.openxmlformats.org/officeDocument/2006/relationships/image" Target="../media/image4.tif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6.jpeg"/><Relationship Id="rId3" Type="http://schemas.openxmlformats.org/officeDocument/2006/relationships/image" Target="../media/image5.tif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6.jpeg"/><Relationship Id="rId3" Type="http://schemas.openxmlformats.org/officeDocument/2006/relationships/image" Target="../media/image8.jpe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6.jpeg"/><Relationship Id="rId3" Type="http://schemas.openxmlformats.org/officeDocument/2006/relationships/image" Target="../media/image9.jpe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6.jpeg"/><Relationship Id="rId3" Type="http://schemas.openxmlformats.org/officeDocument/2006/relationships/image" Target="../media/image6.tif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6.jpeg"/><Relationship Id="rId3" Type="http://schemas.openxmlformats.org/officeDocument/2006/relationships/image" Target="../media/image7.tif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Rectangle 6"/>
          <p:cNvSpPr/>
          <p:nvPr/>
        </p:nvSpPr>
        <p:spPr>
          <a:xfrm>
            <a:off x="0" y="7025540"/>
            <a:ext cx="24384000" cy="2073351"/>
          </a:xfrm>
          <a:prstGeom prst="rect">
            <a:avLst/>
          </a:prstGeom>
          <a:solidFill>
            <a:srgbClr val="ED7D31"/>
          </a:solidFill>
          <a:ln w="12700">
            <a:solidFill>
              <a:srgbClr val="F8853B"/>
            </a:solidFill>
            <a:miter/>
          </a:ln>
        </p:spPr>
        <p:txBody>
          <a:bodyPr lIns="45719" rIns="45719" anchor="ctr"/>
          <a:lstStyle/>
          <a:p>
            <a:pPr defTabSz="821530">
              <a:lnSpc>
                <a:spcPct val="80000"/>
              </a:lnSpc>
              <a:spcBef>
                <a:spcPts val="400"/>
              </a:spcBef>
              <a:tabLst>
                <a:tab pos="812800" algn="l"/>
              </a:tabLst>
              <a:defRPr spc="-26" sz="2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33" name="Student finance"/>
          <p:cNvSpPr txBox="1"/>
          <p:nvPr>
            <p:ph type="title"/>
          </p:nvPr>
        </p:nvSpPr>
        <p:spPr>
          <a:xfrm>
            <a:off x="5741394" y="7086237"/>
            <a:ext cx="12490940" cy="1902804"/>
          </a:xfrm>
          <a:prstGeom prst="rect">
            <a:avLst/>
          </a:prstGeom>
        </p:spPr>
        <p:txBody>
          <a:bodyPr anchor="ctr"/>
          <a:lstStyle>
            <a:lvl1pPr defTabSz="1444752">
              <a:defRPr b="1" sz="7900">
                <a:solidFill>
                  <a:srgbClr val="FFFFFF"/>
                </a:solidFill>
                <a:latin typeface="Future bold"/>
                <a:ea typeface="Future bold"/>
                <a:cs typeface="Future bold"/>
                <a:sym typeface="Future bold"/>
              </a:defRPr>
            </a:lvl1pPr>
          </a:lstStyle>
          <a:p>
            <a:pPr/>
            <a:r>
              <a:t>THE HISTORY OF MONEY</a:t>
            </a:r>
          </a:p>
        </p:txBody>
      </p:sp>
      <p:sp>
        <p:nvSpPr>
          <p:cNvPr id="234" name="Rectangle 9"/>
          <p:cNvSpPr/>
          <p:nvPr/>
        </p:nvSpPr>
        <p:spPr>
          <a:xfrm>
            <a:off x="0" y="11928564"/>
            <a:ext cx="24384000" cy="1330038"/>
          </a:xfrm>
          <a:prstGeom prst="rect">
            <a:avLst/>
          </a:prstGeom>
          <a:solidFill>
            <a:srgbClr val="35427F"/>
          </a:solidFill>
          <a:ln w="12700">
            <a:solidFill>
              <a:srgbClr val="35427F"/>
            </a:solidFill>
            <a:miter/>
          </a:ln>
        </p:spPr>
        <p:txBody>
          <a:bodyPr lIns="45719" rIns="45719" anchor="ctr"/>
          <a:lstStyle/>
          <a:p>
            <a:pPr defTabSz="821530">
              <a:lnSpc>
                <a:spcPct val="80000"/>
              </a:lnSpc>
              <a:spcBef>
                <a:spcPts val="400"/>
              </a:spcBef>
              <a:tabLst>
                <a:tab pos="812800" algn="l"/>
              </a:tabLst>
              <a:defRPr spc="-26" sz="2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35" name="Straight Connector 10"/>
          <p:cNvSpPr/>
          <p:nvPr/>
        </p:nvSpPr>
        <p:spPr>
          <a:xfrm>
            <a:off x="-1" y="11720945"/>
            <a:ext cx="24384001" cy="1"/>
          </a:xfrm>
          <a:prstGeom prst="line">
            <a:avLst/>
          </a:prstGeom>
          <a:ln w="76200">
            <a:solidFill>
              <a:srgbClr val="F8853B"/>
            </a:solidFill>
            <a:miter/>
          </a:ln>
        </p:spPr>
        <p:txBody>
          <a:bodyPr lIns="45719" rIns="45719"/>
          <a:lstStyle/>
          <a:p>
            <a:pPr defTabSz="821530">
              <a:lnSpc>
                <a:spcPct val="80000"/>
              </a:lnSpc>
              <a:spcBef>
                <a:spcPts val="400"/>
              </a:spcBef>
              <a:tabLst>
                <a:tab pos="812800" algn="l"/>
              </a:tabLst>
              <a:defRPr spc="-26" sz="2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36" name="A necessary evil ?"/>
          <p:cNvSpPr txBox="1"/>
          <p:nvPr>
            <p:ph type="body" sz="quarter" idx="1"/>
          </p:nvPr>
        </p:nvSpPr>
        <p:spPr>
          <a:xfrm>
            <a:off x="4576746" y="9306508"/>
            <a:ext cx="15230508" cy="772349"/>
          </a:xfrm>
          <a:prstGeom prst="rect">
            <a:avLst/>
          </a:prstGeom>
        </p:spPr>
        <p:txBody>
          <a:bodyPr/>
          <a:lstStyle>
            <a:lvl1pPr defTabSz="1389888">
              <a:spcBef>
                <a:spcPts val="1500"/>
              </a:spcBef>
              <a:defRPr b="1" sz="4560">
                <a:latin typeface="Future bold"/>
                <a:ea typeface="Future bold"/>
                <a:cs typeface="Future bold"/>
                <a:sym typeface="Future bold"/>
              </a:defRPr>
            </a:lvl1pPr>
          </a:lstStyle>
          <a:p>
            <a:pPr/>
            <a:r>
              <a:t>CHANGES OVER TIME</a:t>
            </a:r>
          </a:p>
        </p:txBody>
      </p:sp>
      <p:pic>
        <p:nvPicPr>
          <p:cNvPr id="237" name="Picture 5" descr="Picture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94967" y="58726"/>
            <a:ext cx="5928854" cy="2450285"/>
          </a:xfrm>
          <a:prstGeom prst="rect">
            <a:avLst/>
          </a:prstGeom>
          <a:ln w="12700">
            <a:miter lim="400000"/>
          </a:ln>
        </p:spPr>
      </p:pic>
      <p:sp>
        <p:nvSpPr>
          <p:cNvPr id="238" name="Rectangle 9"/>
          <p:cNvSpPr/>
          <p:nvPr/>
        </p:nvSpPr>
        <p:spPr>
          <a:xfrm>
            <a:off x="-1" y="11914454"/>
            <a:ext cx="24384001" cy="1330038"/>
          </a:xfrm>
          <a:prstGeom prst="rect">
            <a:avLst/>
          </a:prstGeom>
          <a:solidFill>
            <a:srgbClr val="ED7D31"/>
          </a:solidFill>
          <a:ln w="12700">
            <a:solidFill>
              <a:srgbClr val="35427F"/>
            </a:solidFill>
            <a:miter/>
          </a:ln>
        </p:spPr>
        <p:txBody>
          <a:bodyPr lIns="45719" rIns="45719" anchor="ctr"/>
          <a:lstStyle/>
          <a:p>
            <a:pPr defTabSz="914400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39" name="TextBox 7"/>
          <p:cNvSpPr txBox="1"/>
          <p:nvPr/>
        </p:nvSpPr>
        <p:spPr>
          <a:xfrm>
            <a:off x="15048946" y="12165452"/>
            <a:ext cx="8781859" cy="828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821530">
              <a:lnSpc>
                <a:spcPct val="80000"/>
              </a:lnSpc>
              <a:spcBef>
                <a:spcPts val="400"/>
              </a:spcBef>
              <a:tabLst>
                <a:tab pos="812800" algn="l"/>
              </a:tabLst>
              <a:defRPr spc="-26" sz="4800">
                <a:solidFill>
                  <a:srgbClr val="FFFFFF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</a:lstStyle>
          <a:p>
            <a:pPr/>
            <a:r>
              <a:t>WizeUp Financial Education</a:t>
            </a:r>
          </a:p>
        </p:txBody>
      </p:sp>
      <p:pic>
        <p:nvPicPr>
          <p:cNvPr id="240" name="rs=w_776,h_388,cg_true-11.jpeg" descr="rs=w_776,h_388,cg_true-11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788400" y="1463265"/>
            <a:ext cx="6807200" cy="49276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Name The Taxes"/>
          <p:cNvSpPr txBox="1"/>
          <p:nvPr/>
        </p:nvSpPr>
        <p:spPr>
          <a:xfrm>
            <a:off x="7679878" y="-6768"/>
            <a:ext cx="9024243" cy="2581275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50800" dist="63500" dir="27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6" tIns="71436" rIns="71436" bIns="71436" anchor="ctr">
            <a:spAutoFit/>
          </a:bodyPr>
          <a:lstStyle/>
          <a:p>
            <a:pPr defTabSz="821530">
              <a:defRPr sz="8000">
                <a:solidFill>
                  <a:srgbClr val="FF6915"/>
                </a:solidFill>
                <a:latin typeface="Future bold"/>
                <a:ea typeface="Future bold"/>
                <a:cs typeface="Future bold"/>
                <a:sym typeface="Future bold"/>
              </a:defRPr>
            </a:pPr>
            <a:r>
              <a:t>Decimalisation -</a:t>
            </a:r>
          </a:p>
          <a:p>
            <a:pPr defTabSz="821530">
              <a:defRPr sz="8000">
                <a:solidFill>
                  <a:srgbClr val="FF6915"/>
                </a:solidFill>
                <a:latin typeface="Future bold"/>
                <a:ea typeface="Future bold"/>
                <a:cs typeface="Future bold"/>
                <a:sym typeface="Future bold"/>
              </a:defRPr>
            </a:pPr>
            <a:r>
              <a:t>About 50 years Ago</a:t>
            </a:r>
          </a:p>
        </p:txBody>
      </p:sp>
      <p:sp>
        <p:nvSpPr>
          <p:cNvPr id="309" name="Rectangle 9"/>
          <p:cNvSpPr/>
          <p:nvPr/>
        </p:nvSpPr>
        <p:spPr>
          <a:xfrm>
            <a:off x="0" y="11928564"/>
            <a:ext cx="24384000" cy="1330038"/>
          </a:xfrm>
          <a:prstGeom prst="rect">
            <a:avLst/>
          </a:prstGeom>
          <a:solidFill>
            <a:srgbClr val="35427F"/>
          </a:solidFill>
          <a:ln w="12700">
            <a:solidFill>
              <a:srgbClr val="35427F"/>
            </a:solidFill>
            <a:miter/>
          </a:ln>
        </p:spPr>
        <p:txBody>
          <a:bodyPr lIns="45719" rIns="45719" anchor="ctr"/>
          <a:lstStyle/>
          <a:p>
            <a:pPr defTabSz="821530">
              <a:lnSpc>
                <a:spcPct val="80000"/>
              </a:lnSpc>
              <a:spcBef>
                <a:spcPts val="400"/>
              </a:spcBef>
              <a:tabLst>
                <a:tab pos="812800" algn="l"/>
              </a:tabLst>
              <a:defRPr spc="-26" sz="2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10" name="Straight Connector 10"/>
          <p:cNvSpPr/>
          <p:nvPr/>
        </p:nvSpPr>
        <p:spPr>
          <a:xfrm>
            <a:off x="-1" y="11720945"/>
            <a:ext cx="24384001" cy="1"/>
          </a:xfrm>
          <a:prstGeom prst="line">
            <a:avLst/>
          </a:prstGeom>
          <a:ln w="76200">
            <a:solidFill>
              <a:srgbClr val="F8853B"/>
            </a:solidFill>
            <a:miter/>
          </a:ln>
        </p:spPr>
        <p:txBody>
          <a:bodyPr lIns="45719" rIns="45719"/>
          <a:lstStyle/>
          <a:p>
            <a:pPr defTabSz="821530">
              <a:lnSpc>
                <a:spcPct val="80000"/>
              </a:lnSpc>
              <a:spcBef>
                <a:spcPts val="400"/>
              </a:spcBef>
              <a:tabLst>
                <a:tab pos="812800" algn="l"/>
              </a:tabLst>
              <a:defRPr spc="-26" sz="2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pic>
        <p:nvPicPr>
          <p:cNvPr id="311" name="Picture 5" descr="Picture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94967" y="58726"/>
            <a:ext cx="5928854" cy="2450285"/>
          </a:xfrm>
          <a:prstGeom prst="rect">
            <a:avLst/>
          </a:prstGeom>
          <a:ln w="12700">
            <a:miter lim="400000"/>
          </a:ln>
        </p:spPr>
      </p:pic>
      <p:sp>
        <p:nvSpPr>
          <p:cNvPr id="312" name="Rectangle 9"/>
          <p:cNvSpPr/>
          <p:nvPr/>
        </p:nvSpPr>
        <p:spPr>
          <a:xfrm>
            <a:off x="-1" y="11914454"/>
            <a:ext cx="24384001" cy="1330038"/>
          </a:xfrm>
          <a:prstGeom prst="rect">
            <a:avLst/>
          </a:prstGeom>
          <a:solidFill>
            <a:srgbClr val="ED7D31"/>
          </a:solidFill>
          <a:ln w="12700">
            <a:solidFill>
              <a:srgbClr val="35427F"/>
            </a:solidFill>
            <a:miter/>
          </a:ln>
        </p:spPr>
        <p:txBody>
          <a:bodyPr lIns="45719" rIns="45719" anchor="ctr"/>
          <a:lstStyle/>
          <a:p>
            <a:pPr defTabSz="914400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13" name="TextBox 7"/>
          <p:cNvSpPr txBox="1"/>
          <p:nvPr/>
        </p:nvSpPr>
        <p:spPr>
          <a:xfrm>
            <a:off x="15048946" y="12165452"/>
            <a:ext cx="8781859" cy="828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821530">
              <a:lnSpc>
                <a:spcPct val="80000"/>
              </a:lnSpc>
              <a:spcBef>
                <a:spcPts val="400"/>
              </a:spcBef>
              <a:tabLst>
                <a:tab pos="812800" algn="l"/>
              </a:tabLst>
              <a:defRPr spc="-26" sz="4800">
                <a:solidFill>
                  <a:srgbClr val="FFFFFF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</a:lstStyle>
          <a:p>
            <a:pPr/>
            <a:r>
              <a:t>WizeUp Financial Education</a:t>
            </a:r>
          </a:p>
        </p:txBody>
      </p:sp>
      <p:pic>
        <p:nvPicPr>
          <p:cNvPr id="314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387607" y="3033105"/>
            <a:ext cx="13608786" cy="764979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Rectangle 9"/>
          <p:cNvSpPr/>
          <p:nvPr/>
        </p:nvSpPr>
        <p:spPr>
          <a:xfrm>
            <a:off x="0" y="11928564"/>
            <a:ext cx="24384000" cy="1330038"/>
          </a:xfrm>
          <a:prstGeom prst="rect">
            <a:avLst/>
          </a:prstGeom>
          <a:solidFill>
            <a:srgbClr val="35427F"/>
          </a:solidFill>
          <a:ln w="12700">
            <a:solidFill>
              <a:srgbClr val="35427F"/>
            </a:solidFill>
            <a:miter/>
          </a:ln>
        </p:spPr>
        <p:txBody>
          <a:bodyPr lIns="45719" rIns="45719" anchor="ctr"/>
          <a:lstStyle/>
          <a:p>
            <a:pPr defTabSz="821530">
              <a:lnSpc>
                <a:spcPct val="80000"/>
              </a:lnSpc>
              <a:spcBef>
                <a:spcPts val="400"/>
              </a:spcBef>
              <a:tabLst>
                <a:tab pos="812800" algn="l"/>
              </a:tabLst>
              <a:defRPr spc="-26" sz="2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17" name="TextBox 7"/>
          <p:cNvSpPr txBox="1"/>
          <p:nvPr/>
        </p:nvSpPr>
        <p:spPr>
          <a:xfrm>
            <a:off x="15048946" y="12165452"/>
            <a:ext cx="8781859" cy="828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821530">
              <a:lnSpc>
                <a:spcPct val="80000"/>
              </a:lnSpc>
              <a:spcBef>
                <a:spcPts val="400"/>
              </a:spcBef>
              <a:tabLst>
                <a:tab pos="812800" algn="l"/>
              </a:tabLst>
              <a:defRPr spc="-26" sz="4800">
                <a:solidFill>
                  <a:srgbClr val="FFFFFF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</a:lstStyle>
          <a:p>
            <a:pPr/>
            <a:r>
              <a:t>WizeUp Financial Education</a:t>
            </a:r>
          </a:p>
        </p:txBody>
      </p:sp>
      <p:pic>
        <p:nvPicPr>
          <p:cNvPr id="318" name="Screenshot 2022-02-03 at 13.06.26.png" descr="Screenshot 2022-02-03 at 13.06.26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146519" y="277515"/>
            <a:ext cx="18090962" cy="12194778"/>
          </a:xfrm>
          <a:prstGeom prst="rect">
            <a:avLst/>
          </a:prstGeom>
          <a:ln w="12700">
            <a:miter lim="400000"/>
          </a:ln>
        </p:spPr>
      </p:pic>
      <p:pic>
        <p:nvPicPr>
          <p:cNvPr id="319" name="Picture 5" descr="Picture 5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94967" y="58726"/>
            <a:ext cx="5928854" cy="2450285"/>
          </a:xfrm>
          <a:prstGeom prst="rect">
            <a:avLst/>
          </a:prstGeom>
          <a:ln w="12700">
            <a:miter lim="400000"/>
          </a:ln>
        </p:spPr>
      </p:pic>
      <p:sp>
        <p:nvSpPr>
          <p:cNvPr id="320" name="Rectangle 9"/>
          <p:cNvSpPr/>
          <p:nvPr/>
        </p:nvSpPr>
        <p:spPr>
          <a:xfrm>
            <a:off x="-1" y="11914454"/>
            <a:ext cx="24384001" cy="1330038"/>
          </a:xfrm>
          <a:prstGeom prst="rect">
            <a:avLst/>
          </a:prstGeom>
          <a:solidFill>
            <a:srgbClr val="ED7D31"/>
          </a:solidFill>
          <a:ln w="12700">
            <a:solidFill>
              <a:srgbClr val="35427F"/>
            </a:solidFill>
            <a:miter/>
          </a:ln>
        </p:spPr>
        <p:txBody>
          <a:bodyPr lIns="45719" rIns="45719" anchor="ctr"/>
          <a:lstStyle/>
          <a:p>
            <a:pPr defTabSz="914400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21" name="Straight Connector 10"/>
          <p:cNvSpPr/>
          <p:nvPr/>
        </p:nvSpPr>
        <p:spPr>
          <a:xfrm>
            <a:off x="-1" y="11720945"/>
            <a:ext cx="24384001" cy="1"/>
          </a:xfrm>
          <a:prstGeom prst="line">
            <a:avLst/>
          </a:prstGeom>
          <a:ln w="76200">
            <a:solidFill>
              <a:srgbClr val="F8853B"/>
            </a:solidFill>
            <a:miter/>
          </a:ln>
        </p:spPr>
        <p:txBody>
          <a:bodyPr lIns="45719" rIns="45719"/>
          <a:lstStyle/>
          <a:p>
            <a:pPr defTabSz="821530">
              <a:lnSpc>
                <a:spcPct val="80000"/>
              </a:lnSpc>
              <a:spcBef>
                <a:spcPts val="400"/>
              </a:spcBef>
              <a:tabLst>
                <a:tab pos="812800" algn="l"/>
              </a:tabLst>
              <a:defRPr spc="-26" sz="2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22" name="TextBox 7"/>
          <p:cNvSpPr txBox="1"/>
          <p:nvPr/>
        </p:nvSpPr>
        <p:spPr>
          <a:xfrm>
            <a:off x="15048946" y="12165452"/>
            <a:ext cx="8781859" cy="828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821530">
              <a:lnSpc>
                <a:spcPct val="80000"/>
              </a:lnSpc>
              <a:spcBef>
                <a:spcPts val="400"/>
              </a:spcBef>
              <a:tabLst>
                <a:tab pos="812800" algn="l"/>
              </a:tabLst>
              <a:defRPr spc="-26" sz="4800">
                <a:solidFill>
                  <a:srgbClr val="FFFFFF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</a:lstStyle>
          <a:p>
            <a:pPr/>
            <a:r>
              <a:t>WizeUp Financial Education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Rectangle 9"/>
          <p:cNvSpPr/>
          <p:nvPr/>
        </p:nvSpPr>
        <p:spPr>
          <a:xfrm>
            <a:off x="0" y="11928564"/>
            <a:ext cx="24384000" cy="1330038"/>
          </a:xfrm>
          <a:prstGeom prst="rect">
            <a:avLst/>
          </a:prstGeom>
          <a:solidFill>
            <a:srgbClr val="35427F"/>
          </a:solidFill>
          <a:ln w="12700">
            <a:solidFill>
              <a:srgbClr val="35427F"/>
            </a:solidFill>
            <a:miter/>
          </a:ln>
        </p:spPr>
        <p:txBody>
          <a:bodyPr lIns="45719" rIns="45719" anchor="ctr"/>
          <a:lstStyle/>
          <a:p>
            <a:pPr defTabSz="821530">
              <a:lnSpc>
                <a:spcPct val="80000"/>
              </a:lnSpc>
              <a:spcBef>
                <a:spcPts val="400"/>
              </a:spcBef>
              <a:tabLst>
                <a:tab pos="812800" algn="l"/>
              </a:tabLst>
              <a:defRPr spc="-26" sz="2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43" name="Straight Connector 10"/>
          <p:cNvSpPr/>
          <p:nvPr/>
        </p:nvSpPr>
        <p:spPr>
          <a:xfrm>
            <a:off x="-1" y="11720945"/>
            <a:ext cx="24384001" cy="1"/>
          </a:xfrm>
          <a:prstGeom prst="line">
            <a:avLst/>
          </a:prstGeom>
          <a:ln w="76200">
            <a:solidFill>
              <a:srgbClr val="F8853B"/>
            </a:solidFill>
            <a:miter/>
          </a:ln>
        </p:spPr>
        <p:txBody>
          <a:bodyPr lIns="45719" rIns="45719"/>
          <a:lstStyle/>
          <a:p>
            <a:pPr defTabSz="821530">
              <a:lnSpc>
                <a:spcPct val="80000"/>
              </a:lnSpc>
              <a:spcBef>
                <a:spcPts val="400"/>
              </a:spcBef>
              <a:tabLst>
                <a:tab pos="812800" algn="l"/>
              </a:tabLst>
              <a:defRPr spc="-26" sz="2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pic>
        <p:nvPicPr>
          <p:cNvPr id="244" name="Picture 5" descr="Picture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94967" y="58726"/>
            <a:ext cx="5928854" cy="2450285"/>
          </a:xfrm>
          <a:prstGeom prst="rect">
            <a:avLst/>
          </a:prstGeom>
          <a:ln w="12700">
            <a:miter lim="400000"/>
          </a:ln>
        </p:spPr>
      </p:pic>
      <p:sp>
        <p:nvSpPr>
          <p:cNvPr id="245" name="Rectangle 9"/>
          <p:cNvSpPr/>
          <p:nvPr/>
        </p:nvSpPr>
        <p:spPr>
          <a:xfrm>
            <a:off x="-1" y="11914454"/>
            <a:ext cx="24384001" cy="1330038"/>
          </a:xfrm>
          <a:prstGeom prst="rect">
            <a:avLst/>
          </a:prstGeom>
          <a:solidFill>
            <a:srgbClr val="ED7D31"/>
          </a:solidFill>
          <a:ln w="12700">
            <a:solidFill>
              <a:srgbClr val="35427F"/>
            </a:solidFill>
            <a:miter/>
          </a:ln>
        </p:spPr>
        <p:txBody>
          <a:bodyPr lIns="45719" rIns="45719" anchor="ctr"/>
          <a:lstStyle/>
          <a:p>
            <a:pPr defTabSz="914400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46" name="TextBox 7"/>
          <p:cNvSpPr txBox="1"/>
          <p:nvPr/>
        </p:nvSpPr>
        <p:spPr>
          <a:xfrm>
            <a:off x="15048946" y="12165452"/>
            <a:ext cx="8781859" cy="828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821530">
              <a:lnSpc>
                <a:spcPct val="80000"/>
              </a:lnSpc>
              <a:spcBef>
                <a:spcPts val="400"/>
              </a:spcBef>
              <a:tabLst>
                <a:tab pos="812800" algn="l"/>
              </a:tabLst>
              <a:defRPr spc="-26" sz="4800">
                <a:solidFill>
                  <a:srgbClr val="FFFFFF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</a:lstStyle>
          <a:p>
            <a:pPr/>
            <a:r>
              <a:t>WizeUp Financial Education</a:t>
            </a:r>
          </a:p>
        </p:txBody>
      </p:sp>
      <p:pic>
        <p:nvPicPr>
          <p:cNvPr id="247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262445" y="1174165"/>
            <a:ext cx="9859110" cy="985910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10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47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Name The Taxes"/>
          <p:cNvSpPr txBox="1"/>
          <p:nvPr/>
        </p:nvSpPr>
        <p:spPr>
          <a:xfrm>
            <a:off x="6699349" y="306543"/>
            <a:ext cx="10985302" cy="2581275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50800" dist="63500" dir="27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6" tIns="71436" rIns="71436" bIns="71436" anchor="ctr">
            <a:spAutoFit/>
          </a:bodyPr>
          <a:lstStyle/>
          <a:p>
            <a:pPr defTabSz="821530">
              <a:defRPr sz="8000">
                <a:solidFill>
                  <a:srgbClr val="FF6915"/>
                </a:solidFill>
                <a:latin typeface="Future bold"/>
                <a:ea typeface="Future bold"/>
                <a:cs typeface="Future bold"/>
                <a:sym typeface="Future bold"/>
              </a:defRPr>
            </a:pPr>
            <a:r>
              <a:t>Barter - </a:t>
            </a:r>
          </a:p>
          <a:p>
            <a:pPr defTabSz="821530">
              <a:defRPr sz="8000">
                <a:solidFill>
                  <a:srgbClr val="FF6915"/>
                </a:solidFill>
                <a:latin typeface="Future bold"/>
                <a:ea typeface="Future bold"/>
                <a:cs typeface="Future bold"/>
                <a:sym typeface="Future bold"/>
              </a:defRPr>
            </a:pPr>
            <a:r>
              <a:t>About 11,000 Years Ago</a:t>
            </a:r>
          </a:p>
        </p:txBody>
      </p:sp>
      <p:sp>
        <p:nvSpPr>
          <p:cNvPr id="250" name="Rectangle 9"/>
          <p:cNvSpPr/>
          <p:nvPr/>
        </p:nvSpPr>
        <p:spPr>
          <a:xfrm>
            <a:off x="0" y="11928564"/>
            <a:ext cx="24384000" cy="1330038"/>
          </a:xfrm>
          <a:prstGeom prst="rect">
            <a:avLst/>
          </a:prstGeom>
          <a:solidFill>
            <a:srgbClr val="35427F"/>
          </a:solidFill>
          <a:ln w="12700">
            <a:solidFill>
              <a:srgbClr val="35427F"/>
            </a:solidFill>
            <a:miter/>
          </a:ln>
        </p:spPr>
        <p:txBody>
          <a:bodyPr lIns="45719" rIns="45719" anchor="ctr"/>
          <a:lstStyle/>
          <a:p>
            <a:pPr defTabSz="821530">
              <a:lnSpc>
                <a:spcPct val="80000"/>
              </a:lnSpc>
              <a:spcBef>
                <a:spcPts val="400"/>
              </a:spcBef>
              <a:tabLst>
                <a:tab pos="812800" algn="l"/>
              </a:tabLst>
              <a:defRPr spc="-26" sz="2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51" name="Straight Connector 10"/>
          <p:cNvSpPr/>
          <p:nvPr/>
        </p:nvSpPr>
        <p:spPr>
          <a:xfrm>
            <a:off x="-1" y="11720945"/>
            <a:ext cx="24384001" cy="1"/>
          </a:xfrm>
          <a:prstGeom prst="line">
            <a:avLst/>
          </a:prstGeom>
          <a:ln w="76200">
            <a:solidFill>
              <a:srgbClr val="F8853B"/>
            </a:solidFill>
            <a:miter/>
          </a:ln>
        </p:spPr>
        <p:txBody>
          <a:bodyPr lIns="45719" rIns="45719"/>
          <a:lstStyle/>
          <a:p>
            <a:pPr defTabSz="821530">
              <a:lnSpc>
                <a:spcPct val="80000"/>
              </a:lnSpc>
              <a:spcBef>
                <a:spcPts val="400"/>
              </a:spcBef>
              <a:tabLst>
                <a:tab pos="812800" algn="l"/>
              </a:tabLst>
              <a:defRPr spc="-26" sz="2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pic>
        <p:nvPicPr>
          <p:cNvPr id="252" name="Picture 5" descr="Picture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94967" y="58726"/>
            <a:ext cx="5928854" cy="2450285"/>
          </a:xfrm>
          <a:prstGeom prst="rect">
            <a:avLst/>
          </a:prstGeom>
          <a:ln w="12700">
            <a:miter lim="400000"/>
          </a:ln>
        </p:spPr>
      </p:pic>
      <p:sp>
        <p:nvSpPr>
          <p:cNvPr id="253" name="Rectangle 9"/>
          <p:cNvSpPr/>
          <p:nvPr/>
        </p:nvSpPr>
        <p:spPr>
          <a:xfrm>
            <a:off x="-1" y="11914454"/>
            <a:ext cx="24384001" cy="1330038"/>
          </a:xfrm>
          <a:prstGeom prst="rect">
            <a:avLst/>
          </a:prstGeom>
          <a:solidFill>
            <a:srgbClr val="ED7D31"/>
          </a:solidFill>
          <a:ln w="12700">
            <a:solidFill>
              <a:srgbClr val="35427F"/>
            </a:solidFill>
            <a:miter/>
          </a:ln>
        </p:spPr>
        <p:txBody>
          <a:bodyPr lIns="45719" rIns="45719" anchor="ctr"/>
          <a:lstStyle/>
          <a:p>
            <a:pPr defTabSz="914400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54" name="TextBox 7"/>
          <p:cNvSpPr txBox="1"/>
          <p:nvPr/>
        </p:nvSpPr>
        <p:spPr>
          <a:xfrm>
            <a:off x="15048946" y="12165452"/>
            <a:ext cx="8781859" cy="828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821530">
              <a:lnSpc>
                <a:spcPct val="80000"/>
              </a:lnSpc>
              <a:spcBef>
                <a:spcPts val="400"/>
              </a:spcBef>
              <a:tabLst>
                <a:tab pos="812800" algn="l"/>
              </a:tabLst>
              <a:defRPr spc="-26" sz="4800">
                <a:solidFill>
                  <a:srgbClr val="FFFFFF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</a:lstStyle>
          <a:p>
            <a:pPr/>
            <a:r>
              <a:t>WizeUp Financial Education</a:t>
            </a:r>
          </a:p>
        </p:txBody>
      </p:sp>
      <p:pic>
        <p:nvPicPr>
          <p:cNvPr id="255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587988" y="4555325"/>
            <a:ext cx="6002659" cy="6424250"/>
          </a:xfrm>
          <a:prstGeom prst="rect">
            <a:avLst/>
          </a:prstGeom>
          <a:ln w="12700">
            <a:miter lim="400000"/>
          </a:ln>
        </p:spPr>
      </p:pic>
      <p:pic>
        <p:nvPicPr>
          <p:cNvPr id="256" name="Image" descr="Image"/>
          <p:cNvPicPr>
            <a:picLocks noChangeAspect="1"/>
          </p:cNvPicPr>
          <p:nvPr/>
        </p:nvPicPr>
        <p:blipFill>
          <a:blip r:embed="rId4">
            <a:extLst/>
          </a:blip>
          <a:srcRect l="0" t="0" r="0" b="0"/>
          <a:stretch>
            <a:fillRect/>
          </a:stretch>
        </p:blipFill>
        <p:spPr>
          <a:xfrm>
            <a:off x="13190047" y="4325663"/>
            <a:ext cx="6883573" cy="688357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10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2" dur="10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55" grpId="1"/>
      <p:bldP build="whole" bldLvl="1" animBg="1" rev="0" advAuto="0" spid="256" grpId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Name The Taxes"/>
          <p:cNvSpPr txBox="1"/>
          <p:nvPr/>
        </p:nvSpPr>
        <p:spPr>
          <a:xfrm>
            <a:off x="6944420" y="306543"/>
            <a:ext cx="10495160" cy="2581275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50800" dist="63500" dir="27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6" tIns="71436" rIns="71436" bIns="71436" anchor="ctr">
            <a:spAutoFit/>
          </a:bodyPr>
          <a:lstStyle/>
          <a:p>
            <a:pPr defTabSz="821530">
              <a:defRPr sz="8000">
                <a:solidFill>
                  <a:srgbClr val="FF6915"/>
                </a:solidFill>
                <a:latin typeface="Future bold"/>
                <a:ea typeface="Future bold"/>
                <a:cs typeface="Future bold"/>
                <a:sym typeface="Future bold"/>
              </a:defRPr>
            </a:pPr>
            <a:r>
              <a:t>Tokens -</a:t>
            </a:r>
          </a:p>
          <a:p>
            <a:pPr defTabSz="821530">
              <a:defRPr sz="8000">
                <a:solidFill>
                  <a:srgbClr val="FF6915"/>
                </a:solidFill>
                <a:latin typeface="Future bold"/>
                <a:ea typeface="Future bold"/>
                <a:cs typeface="Future bold"/>
                <a:sym typeface="Future bold"/>
              </a:defRPr>
            </a:pPr>
            <a:r>
              <a:t>About 4,000 Years Ago</a:t>
            </a:r>
          </a:p>
        </p:txBody>
      </p:sp>
      <p:sp>
        <p:nvSpPr>
          <p:cNvPr id="259" name="Rectangle 9"/>
          <p:cNvSpPr/>
          <p:nvPr/>
        </p:nvSpPr>
        <p:spPr>
          <a:xfrm>
            <a:off x="0" y="11928564"/>
            <a:ext cx="24384000" cy="1330038"/>
          </a:xfrm>
          <a:prstGeom prst="rect">
            <a:avLst/>
          </a:prstGeom>
          <a:solidFill>
            <a:srgbClr val="35427F"/>
          </a:solidFill>
          <a:ln w="12700">
            <a:solidFill>
              <a:srgbClr val="35427F"/>
            </a:solidFill>
            <a:miter/>
          </a:ln>
        </p:spPr>
        <p:txBody>
          <a:bodyPr lIns="45719" rIns="45719" anchor="ctr"/>
          <a:lstStyle/>
          <a:p>
            <a:pPr defTabSz="821530">
              <a:lnSpc>
                <a:spcPct val="80000"/>
              </a:lnSpc>
              <a:spcBef>
                <a:spcPts val="400"/>
              </a:spcBef>
              <a:tabLst>
                <a:tab pos="812800" algn="l"/>
              </a:tabLst>
              <a:defRPr spc="-26" sz="2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60" name="Straight Connector 10"/>
          <p:cNvSpPr/>
          <p:nvPr/>
        </p:nvSpPr>
        <p:spPr>
          <a:xfrm>
            <a:off x="-1" y="11720945"/>
            <a:ext cx="24384001" cy="1"/>
          </a:xfrm>
          <a:prstGeom prst="line">
            <a:avLst/>
          </a:prstGeom>
          <a:ln w="76200">
            <a:solidFill>
              <a:srgbClr val="F8853B"/>
            </a:solidFill>
            <a:miter/>
          </a:ln>
        </p:spPr>
        <p:txBody>
          <a:bodyPr lIns="45719" rIns="45719"/>
          <a:lstStyle/>
          <a:p>
            <a:pPr defTabSz="821530">
              <a:lnSpc>
                <a:spcPct val="80000"/>
              </a:lnSpc>
              <a:spcBef>
                <a:spcPts val="400"/>
              </a:spcBef>
              <a:tabLst>
                <a:tab pos="812800" algn="l"/>
              </a:tabLst>
              <a:defRPr spc="-26" sz="2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pic>
        <p:nvPicPr>
          <p:cNvPr id="261" name="Picture 5" descr="Picture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94967" y="58726"/>
            <a:ext cx="5928854" cy="2450285"/>
          </a:xfrm>
          <a:prstGeom prst="rect">
            <a:avLst/>
          </a:prstGeom>
          <a:ln w="12700">
            <a:miter lim="400000"/>
          </a:ln>
        </p:spPr>
      </p:pic>
      <p:sp>
        <p:nvSpPr>
          <p:cNvPr id="262" name="Rectangle 9"/>
          <p:cNvSpPr/>
          <p:nvPr/>
        </p:nvSpPr>
        <p:spPr>
          <a:xfrm>
            <a:off x="-1" y="11914454"/>
            <a:ext cx="24384001" cy="1330038"/>
          </a:xfrm>
          <a:prstGeom prst="rect">
            <a:avLst/>
          </a:prstGeom>
          <a:solidFill>
            <a:srgbClr val="ED7D31"/>
          </a:solidFill>
          <a:ln w="12700">
            <a:solidFill>
              <a:srgbClr val="35427F"/>
            </a:solidFill>
            <a:miter/>
          </a:ln>
        </p:spPr>
        <p:txBody>
          <a:bodyPr lIns="45719" rIns="45719" anchor="ctr"/>
          <a:lstStyle/>
          <a:p>
            <a:pPr defTabSz="914400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63" name="TextBox 7"/>
          <p:cNvSpPr txBox="1"/>
          <p:nvPr/>
        </p:nvSpPr>
        <p:spPr>
          <a:xfrm>
            <a:off x="15048946" y="12165452"/>
            <a:ext cx="8781859" cy="828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821530">
              <a:lnSpc>
                <a:spcPct val="80000"/>
              </a:lnSpc>
              <a:spcBef>
                <a:spcPts val="400"/>
              </a:spcBef>
              <a:tabLst>
                <a:tab pos="812800" algn="l"/>
              </a:tabLst>
              <a:defRPr spc="-26" sz="4800">
                <a:solidFill>
                  <a:srgbClr val="FFFFFF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</a:lstStyle>
          <a:p>
            <a:pPr/>
            <a:r>
              <a:t>WizeUp Financial Education</a:t>
            </a:r>
          </a:p>
        </p:txBody>
      </p:sp>
      <p:pic>
        <p:nvPicPr>
          <p:cNvPr id="264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844571" y="3471790"/>
            <a:ext cx="12694858" cy="677242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Name The Taxes"/>
          <p:cNvSpPr txBox="1"/>
          <p:nvPr/>
        </p:nvSpPr>
        <p:spPr>
          <a:xfrm>
            <a:off x="6944420" y="306543"/>
            <a:ext cx="10495160" cy="2581275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50800" dist="63500" dir="27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6" tIns="71436" rIns="71436" bIns="71436" anchor="ctr">
            <a:spAutoFit/>
          </a:bodyPr>
          <a:lstStyle/>
          <a:p>
            <a:pPr defTabSz="821530">
              <a:defRPr sz="8000">
                <a:solidFill>
                  <a:srgbClr val="FF6915"/>
                </a:solidFill>
                <a:latin typeface="Future bold"/>
                <a:ea typeface="Future bold"/>
                <a:cs typeface="Future bold"/>
                <a:sym typeface="Future bold"/>
              </a:defRPr>
            </a:pPr>
            <a:r>
              <a:t>Money Box -</a:t>
            </a:r>
          </a:p>
          <a:p>
            <a:pPr defTabSz="821530">
              <a:defRPr sz="8000">
                <a:solidFill>
                  <a:srgbClr val="FF6915"/>
                </a:solidFill>
                <a:latin typeface="Future bold"/>
                <a:ea typeface="Future bold"/>
                <a:cs typeface="Future bold"/>
                <a:sym typeface="Future bold"/>
              </a:defRPr>
            </a:pPr>
            <a:r>
              <a:t>About 3,500 Years Ago</a:t>
            </a:r>
          </a:p>
        </p:txBody>
      </p:sp>
      <p:sp>
        <p:nvSpPr>
          <p:cNvPr id="267" name="Rectangle 9"/>
          <p:cNvSpPr/>
          <p:nvPr/>
        </p:nvSpPr>
        <p:spPr>
          <a:xfrm>
            <a:off x="0" y="11928564"/>
            <a:ext cx="24384000" cy="1330038"/>
          </a:xfrm>
          <a:prstGeom prst="rect">
            <a:avLst/>
          </a:prstGeom>
          <a:solidFill>
            <a:srgbClr val="35427F"/>
          </a:solidFill>
          <a:ln w="12700">
            <a:solidFill>
              <a:srgbClr val="35427F"/>
            </a:solidFill>
            <a:miter/>
          </a:ln>
        </p:spPr>
        <p:txBody>
          <a:bodyPr lIns="45719" rIns="45719" anchor="ctr"/>
          <a:lstStyle/>
          <a:p>
            <a:pPr defTabSz="821530">
              <a:lnSpc>
                <a:spcPct val="80000"/>
              </a:lnSpc>
              <a:spcBef>
                <a:spcPts val="400"/>
              </a:spcBef>
              <a:tabLst>
                <a:tab pos="812800" algn="l"/>
              </a:tabLst>
              <a:defRPr spc="-26" sz="2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68" name="Straight Connector 10"/>
          <p:cNvSpPr/>
          <p:nvPr/>
        </p:nvSpPr>
        <p:spPr>
          <a:xfrm>
            <a:off x="-1" y="11720945"/>
            <a:ext cx="24384001" cy="1"/>
          </a:xfrm>
          <a:prstGeom prst="line">
            <a:avLst/>
          </a:prstGeom>
          <a:ln w="76200">
            <a:solidFill>
              <a:srgbClr val="F8853B"/>
            </a:solidFill>
            <a:miter/>
          </a:ln>
        </p:spPr>
        <p:txBody>
          <a:bodyPr lIns="45719" rIns="45719"/>
          <a:lstStyle/>
          <a:p>
            <a:pPr defTabSz="821530">
              <a:lnSpc>
                <a:spcPct val="80000"/>
              </a:lnSpc>
              <a:spcBef>
                <a:spcPts val="400"/>
              </a:spcBef>
              <a:tabLst>
                <a:tab pos="812800" algn="l"/>
              </a:tabLst>
              <a:defRPr spc="-26" sz="2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pic>
        <p:nvPicPr>
          <p:cNvPr id="269" name="Picture 5" descr="Picture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94967" y="58726"/>
            <a:ext cx="5928854" cy="2450285"/>
          </a:xfrm>
          <a:prstGeom prst="rect">
            <a:avLst/>
          </a:prstGeom>
          <a:ln w="12700">
            <a:miter lim="400000"/>
          </a:ln>
        </p:spPr>
      </p:pic>
      <p:sp>
        <p:nvSpPr>
          <p:cNvPr id="270" name="Rectangle 9"/>
          <p:cNvSpPr/>
          <p:nvPr/>
        </p:nvSpPr>
        <p:spPr>
          <a:xfrm>
            <a:off x="-1" y="11914454"/>
            <a:ext cx="24384001" cy="1330038"/>
          </a:xfrm>
          <a:prstGeom prst="rect">
            <a:avLst/>
          </a:prstGeom>
          <a:solidFill>
            <a:srgbClr val="ED7D31"/>
          </a:solidFill>
          <a:ln w="12700">
            <a:solidFill>
              <a:srgbClr val="35427F"/>
            </a:solidFill>
            <a:miter/>
          </a:ln>
        </p:spPr>
        <p:txBody>
          <a:bodyPr lIns="45719" rIns="45719" anchor="ctr"/>
          <a:lstStyle/>
          <a:p>
            <a:pPr defTabSz="914400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71" name="TextBox 7"/>
          <p:cNvSpPr txBox="1"/>
          <p:nvPr/>
        </p:nvSpPr>
        <p:spPr>
          <a:xfrm>
            <a:off x="15048946" y="12165452"/>
            <a:ext cx="8781859" cy="828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821530">
              <a:lnSpc>
                <a:spcPct val="80000"/>
              </a:lnSpc>
              <a:spcBef>
                <a:spcPts val="400"/>
              </a:spcBef>
              <a:tabLst>
                <a:tab pos="812800" algn="l"/>
              </a:tabLst>
              <a:defRPr spc="-26" sz="4800">
                <a:solidFill>
                  <a:srgbClr val="FFFFFF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</a:lstStyle>
          <a:p>
            <a:pPr/>
            <a:r>
              <a:t>WizeUp Financial Education</a:t>
            </a:r>
          </a:p>
        </p:txBody>
      </p:sp>
      <p:pic>
        <p:nvPicPr>
          <p:cNvPr id="272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337999" y="2957671"/>
            <a:ext cx="5708003" cy="856200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Name The Taxes"/>
          <p:cNvSpPr txBox="1"/>
          <p:nvPr/>
        </p:nvSpPr>
        <p:spPr>
          <a:xfrm>
            <a:off x="6944420" y="306543"/>
            <a:ext cx="10495160" cy="2581275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50800" dist="63500" dir="27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6" tIns="71436" rIns="71436" bIns="71436" anchor="ctr">
            <a:spAutoFit/>
          </a:bodyPr>
          <a:lstStyle/>
          <a:p>
            <a:pPr defTabSz="821530">
              <a:defRPr sz="8000">
                <a:solidFill>
                  <a:srgbClr val="FF6915"/>
                </a:solidFill>
                <a:latin typeface="Future bold"/>
                <a:ea typeface="Future bold"/>
                <a:cs typeface="Future bold"/>
                <a:sym typeface="Future bold"/>
              </a:defRPr>
            </a:pPr>
            <a:r>
              <a:t>First Coins -</a:t>
            </a:r>
          </a:p>
          <a:p>
            <a:pPr defTabSz="821530">
              <a:defRPr sz="8000">
                <a:solidFill>
                  <a:srgbClr val="FF6915"/>
                </a:solidFill>
                <a:latin typeface="Future bold"/>
                <a:ea typeface="Future bold"/>
                <a:cs typeface="Future bold"/>
                <a:sym typeface="Future bold"/>
              </a:defRPr>
            </a:pPr>
            <a:r>
              <a:t>About 2,500 Years Ago</a:t>
            </a:r>
          </a:p>
        </p:txBody>
      </p:sp>
      <p:sp>
        <p:nvSpPr>
          <p:cNvPr id="275" name="Rectangle 9"/>
          <p:cNvSpPr/>
          <p:nvPr/>
        </p:nvSpPr>
        <p:spPr>
          <a:xfrm>
            <a:off x="0" y="11928564"/>
            <a:ext cx="24384000" cy="1330038"/>
          </a:xfrm>
          <a:prstGeom prst="rect">
            <a:avLst/>
          </a:prstGeom>
          <a:solidFill>
            <a:srgbClr val="35427F"/>
          </a:solidFill>
          <a:ln w="12700">
            <a:solidFill>
              <a:srgbClr val="35427F"/>
            </a:solidFill>
            <a:miter/>
          </a:ln>
        </p:spPr>
        <p:txBody>
          <a:bodyPr lIns="45719" rIns="45719" anchor="ctr"/>
          <a:lstStyle/>
          <a:p>
            <a:pPr defTabSz="821530">
              <a:lnSpc>
                <a:spcPct val="80000"/>
              </a:lnSpc>
              <a:spcBef>
                <a:spcPts val="400"/>
              </a:spcBef>
              <a:tabLst>
                <a:tab pos="812800" algn="l"/>
              </a:tabLst>
              <a:defRPr spc="-26" sz="2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76" name="Straight Connector 10"/>
          <p:cNvSpPr/>
          <p:nvPr/>
        </p:nvSpPr>
        <p:spPr>
          <a:xfrm>
            <a:off x="-1" y="11720945"/>
            <a:ext cx="24384001" cy="1"/>
          </a:xfrm>
          <a:prstGeom prst="line">
            <a:avLst/>
          </a:prstGeom>
          <a:ln w="76200">
            <a:solidFill>
              <a:srgbClr val="F8853B"/>
            </a:solidFill>
            <a:miter/>
          </a:ln>
        </p:spPr>
        <p:txBody>
          <a:bodyPr lIns="45719" rIns="45719"/>
          <a:lstStyle/>
          <a:p>
            <a:pPr defTabSz="821530">
              <a:lnSpc>
                <a:spcPct val="80000"/>
              </a:lnSpc>
              <a:spcBef>
                <a:spcPts val="400"/>
              </a:spcBef>
              <a:tabLst>
                <a:tab pos="812800" algn="l"/>
              </a:tabLst>
              <a:defRPr spc="-26" sz="2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pic>
        <p:nvPicPr>
          <p:cNvPr id="277" name="Picture 5" descr="Picture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94967" y="58726"/>
            <a:ext cx="5928854" cy="2450285"/>
          </a:xfrm>
          <a:prstGeom prst="rect">
            <a:avLst/>
          </a:prstGeom>
          <a:ln w="12700">
            <a:miter lim="400000"/>
          </a:ln>
        </p:spPr>
      </p:pic>
      <p:sp>
        <p:nvSpPr>
          <p:cNvPr id="278" name="Rectangle 9"/>
          <p:cNvSpPr/>
          <p:nvPr/>
        </p:nvSpPr>
        <p:spPr>
          <a:xfrm>
            <a:off x="-1" y="11914454"/>
            <a:ext cx="24384001" cy="1330038"/>
          </a:xfrm>
          <a:prstGeom prst="rect">
            <a:avLst/>
          </a:prstGeom>
          <a:solidFill>
            <a:srgbClr val="ED7D31"/>
          </a:solidFill>
          <a:ln w="12700">
            <a:solidFill>
              <a:srgbClr val="35427F"/>
            </a:solidFill>
            <a:miter/>
          </a:ln>
        </p:spPr>
        <p:txBody>
          <a:bodyPr lIns="45719" rIns="45719" anchor="ctr"/>
          <a:lstStyle/>
          <a:p>
            <a:pPr defTabSz="914400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79" name="TextBox 7"/>
          <p:cNvSpPr txBox="1"/>
          <p:nvPr/>
        </p:nvSpPr>
        <p:spPr>
          <a:xfrm>
            <a:off x="15048946" y="12165452"/>
            <a:ext cx="8781859" cy="828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821530">
              <a:lnSpc>
                <a:spcPct val="80000"/>
              </a:lnSpc>
              <a:spcBef>
                <a:spcPts val="400"/>
              </a:spcBef>
              <a:tabLst>
                <a:tab pos="812800" algn="l"/>
              </a:tabLst>
              <a:defRPr spc="-26" sz="4800">
                <a:solidFill>
                  <a:srgbClr val="FFFFFF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</a:lstStyle>
          <a:p>
            <a:pPr/>
            <a:r>
              <a:t>WizeUp Financial Education</a:t>
            </a:r>
          </a:p>
        </p:txBody>
      </p:sp>
      <p:pic>
        <p:nvPicPr>
          <p:cNvPr id="280" name="Greek Drachm from 2,700 year ago.jpg" descr="Greek Drachm from 2,700 year ago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432351" y="3483272"/>
            <a:ext cx="11519298" cy="6197384"/>
          </a:xfrm>
          <a:prstGeom prst="rect">
            <a:avLst/>
          </a:prstGeom>
          <a:ln w="12700">
            <a:miter lim="400000"/>
          </a:ln>
        </p:spPr>
      </p:pic>
      <p:sp>
        <p:nvSpPr>
          <p:cNvPr id="281" name="greek drachm from 2,500 years ago"/>
          <p:cNvSpPr txBox="1"/>
          <p:nvPr/>
        </p:nvSpPr>
        <p:spPr>
          <a:xfrm>
            <a:off x="5637609" y="9826922"/>
            <a:ext cx="13108782" cy="17430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>
              <a:defRPr cap="all" sz="5000">
                <a:solidFill>
                  <a:srgbClr val="5C554F"/>
                </a:solidFill>
                <a:latin typeface="Bradley Hand ITC TT-Bold"/>
                <a:ea typeface="Bradley Hand ITC TT-Bold"/>
                <a:cs typeface="Bradley Hand ITC TT-Bold"/>
                <a:sym typeface="Bradley Hand ITC TT-Bold"/>
              </a:defRPr>
            </a:lvl1pPr>
          </a:lstStyle>
          <a:p>
            <a:pPr/>
            <a:r>
              <a:t>greek drachm from 2,500 years ago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10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Class="entr" nodeType="after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1" dur="10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80" grpId="1"/>
      <p:bldP build="whole" bldLvl="1" animBg="1" rev="0" advAuto="0" spid="281" grpId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Name The Taxes"/>
          <p:cNvSpPr txBox="1"/>
          <p:nvPr/>
        </p:nvSpPr>
        <p:spPr>
          <a:xfrm>
            <a:off x="6944420" y="306543"/>
            <a:ext cx="10495160" cy="2581275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50800" dist="63500" dir="27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6" tIns="71436" rIns="71436" bIns="71436" anchor="ctr">
            <a:spAutoFit/>
          </a:bodyPr>
          <a:lstStyle/>
          <a:p>
            <a:pPr defTabSz="821530">
              <a:defRPr sz="8000">
                <a:solidFill>
                  <a:srgbClr val="FF6915"/>
                </a:solidFill>
                <a:latin typeface="Future bold"/>
                <a:ea typeface="Future bold"/>
                <a:cs typeface="Future bold"/>
                <a:sym typeface="Future bold"/>
              </a:defRPr>
            </a:pPr>
            <a:r>
              <a:t>First Paper Money -</a:t>
            </a:r>
          </a:p>
          <a:p>
            <a:pPr defTabSz="821530">
              <a:defRPr sz="8000">
                <a:solidFill>
                  <a:srgbClr val="FF6915"/>
                </a:solidFill>
                <a:latin typeface="Future bold"/>
                <a:ea typeface="Future bold"/>
                <a:cs typeface="Future bold"/>
                <a:sym typeface="Future bold"/>
              </a:defRPr>
            </a:pPr>
            <a:r>
              <a:t>About 1,000 Years Ago</a:t>
            </a:r>
          </a:p>
        </p:txBody>
      </p:sp>
      <p:sp>
        <p:nvSpPr>
          <p:cNvPr id="284" name="Rectangle 9"/>
          <p:cNvSpPr/>
          <p:nvPr/>
        </p:nvSpPr>
        <p:spPr>
          <a:xfrm>
            <a:off x="0" y="11928564"/>
            <a:ext cx="24384000" cy="1330038"/>
          </a:xfrm>
          <a:prstGeom prst="rect">
            <a:avLst/>
          </a:prstGeom>
          <a:solidFill>
            <a:srgbClr val="35427F"/>
          </a:solidFill>
          <a:ln w="12700">
            <a:solidFill>
              <a:srgbClr val="35427F"/>
            </a:solidFill>
            <a:miter/>
          </a:ln>
        </p:spPr>
        <p:txBody>
          <a:bodyPr lIns="45719" rIns="45719" anchor="ctr"/>
          <a:lstStyle/>
          <a:p>
            <a:pPr defTabSz="821530">
              <a:lnSpc>
                <a:spcPct val="80000"/>
              </a:lnSpc>
              <a:spcBef>
                <a:spcPts val="400"/>
              </a:spcBef>
              <a:tabLst>
                <a:tab pos="812800" algn="l"/>
              </a:tabLst>
              <a:defRPr spc="-26" sz="2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85" name="Straight Connector 10"/>
          <p:cNvSpPr/>
          <p:nvPr/>
        </p:nvSpPr>
        <p:spPr>
          <a:xfrm>
            <a:off x="-1" y="11720945"/>
            <a:ext cx="24384001" cy="1"/>
          </a:xfrm>
          <a:prstGeom prst="line">
            <a:avLst/>
          </a:prstGeom>
          <a:ln w="76200">
            <a:solidFill>
              <a:srgbClr val="F8853B"/>
            </a:solidFill>
            <a:miter/>
          </a:ln>
        </p:spPr>
        <p:txBody>
          <a:bodyPr lIns="45719" rIns="45719"/>
          <a:lstStyle/>
          <a:p>
            <a:pPr defTabSz="821530">
              <a:lnSpc>
                <a:spcPct val="80000"/>
              </a:lnSpc>
              <a:spcBef>
                <a:spcPts val="400"/>
              </a:spcBef>
              <a:tabLst>
                <a:tab pos="812800" algn="l"/>
              </a:tabLst>
              <a:defRPr spc="-26" sz="2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pic>
        <p:nvPicPr>
          <p:cNvPr id="286" name="Picture 5" descr="Picture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94967" y="58726"/>
            <a:ext cx="5928854" cy="2450285"/>
          </a:xfrm>
          <a:prstGeom prst="rect">
            <a:avLst/>
          </a:prstGeom>
          <a:ln w="12700">
            <a:miter lim="400000"/>
          </a:ln>
        </p:spPr>
      </p:pic>
      <p:sp>
        <p:nvSpPr>
          <p:cNvPr id="287" name="Rectangle 9"/>
          <p:cNvSpPr/>
          <p:nvPr/>
        </p:nvSpPr>
        <p:spPr>
          <a:xfrm>
            <a:off x="-1" y="11914454"/>
            <a:ext cx="24384001" cy="1330038"/>
          </a:xfrm>
          <a:prstGeom prst="rect">
            <a:avLst/>
          </a:prstGeom>
          <a:solidFill>
            <a:srgbClr val="ED7D31"/>
          </a:solidFill>
          <a:ln w="12700">
            <a:solidFill>
              <a:srgbClr val="35427F"/>
            </a:solidFill>
            <a:miter/>
          </a:ln>
        </p:spPr>
        <p:txBody>
          <a:bodyPr lIns="45719" rIns="45719" anchor="ctr"/>
          <a:lstStyle/>
          <a:p>
            <a:pPr defTabSz="914400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88" name="TextBox 7"/>
          <p:cNvSpPr txBox="1"/>
          <p:nvPr/>
        </p:nvSpPr>
        <p:spPr>
          <a:xfrm>
            <a:off x="15048946" y="12165452"/>
            <a:ext cx="8781859" cy="828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821530">
              <a:lnSpc>
                <a:spcPct val="80000"/>
              </a:lnSpc>
              <a:spcBef>
                <a:spcPts val="400"/>
              </a:spcBef>
              <a:tabLst>
                <a:tab pos="812800" algn="l"/>
              </a:tabLst>
              <a:defRPr spc="-26" sz="4800">
                <a:solidFill>
                  <a:srgbClr val="FFFFFF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</a:lstStyle>
          <a:p>
            <a:pPr/>
            <a:r>
              <a:t>WizeUp Financial Education</a:t>
            </a:r>
          </a:p>
        </p:txBody>
      </p:sp>
      <p:pic>
        <p:nvPicPr>
          <p:cNvPr id="289" name="Jiaozi - First banknote.jpg" descr="Jiaozi - First banknote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200679" y="3384381"/>
            <a:ext cx="3982642" cy="6947496"/>
          </a:xfrm>
          <a:prstGeom prst="rect">
            <a:avLst/>
          </a:prstGeom>
          <a:ln w="12700">
            <a:miter lim="400000"/>
          </a:ln>
        </p:spPr>
      </p:pic>
      <p:sp>
        <p:nvSpPr>
          <p:cNvPr id="290" name="Jiaozi - first banknote"/>
          <p:cNvSpPr txBox="1"/>
          <p:nvPr/>
        </p:nvSpPr>
        <p:spPr>
          <a:xfrm>
            <a:off x="5637609" y="10333463"/>
            <a:ext cx="13108782" cy="9429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>
              <a:defRPr cap="all" sz="5000">
                <a:solidFill>
                  <a:srgbClr val="5C554F"/>
                </a:solidFill>
                <a:latin typeface="Bradley Hand ITC TT-Bold"/>
                <a:ea typeface="Bradley Hand ITC TT-Bold"/>
                <a:cs typeface="Bradley Hand ITC TT-Bold"/>
                <a:sym typeface="Bradley Hand ITC TT-Bold"/>
              </a:defRPr>
            </a:lvl1pPr>
          </a:lstStyle>
          <a:p>
            <a:pPr/>
            <a:r>
              <a:t>Jiaozi - first banknote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10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Class="entr" nodeType="after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1" dur="10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89" grpId="1"/>
      <p:bldP build="whole" bldLvl="1" animBg="1" rev="0" advAuto="0" spid="290" grpId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Name The Taxes"/>
          <p:cNvSpPr txBox="1"/>
          <p:nvPr/>
        </p:nvSpPr>
        <p:spPr>
          <a:xfrm>
            <a:off x="6187046" y="370043"/>
            <a:ext cx="12009908" cy="2454275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50800" dist="63500" dir="27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6" tIns="71436" rIns="71436" bIns="71436" anchor="ctr">
            <a:spAutoFit/>
          </a:bodyPr>
          <a:lstStyle/>
          <a:p>
            <a:pPr defTabSz="821530">
              <a:defRPr sz="7600">
                <a:solidFill>
                  <a:srgbClr val="FF6915"/>
                </a:solidFill>
                <a:latin typeface="Future bold"/>
                <a:ea typeface="Future bold"/>
                <a:cs typeface="Future bold"/>
                <a:sym typeface="Future bold"/>
              </a:defRPr>
            </a:pPr>
            <a:r>
              <a:t>Goldsmiths - Earliest Banks</a:t>
            </a:r>
          </a:p>
          <a:p>
            <a:pPr defTabSz="821530">
              <a:defRPr sz="7600">
                <a:solidFill>
                  <a:srgbClr val="FF6915"/>
                </a:solidFill>
                <a:latin typeface="Future bold"/>
                <a:ea typeface="Future bold"/>
                <a:cs typeface="Future bold"/>
                <a:sym typeface="Future bold"/>
              </a:defRPr>
            </a:pPr>
            <a:r>
              <a:t>About 500 Years Ago</a:t>
            </a:r>
          </a:p>
        </p:txBody>
      </p:sp>
      <p:sp>
        <p:nvSpPr>
          <p:cNvPr id="293" name="Rectangle 9"/>
          <p:cNvSpPr/>
          <p:nvPr/>
        </p:nvSpPr>
        <p:spPr>
          <a:xfrm>
            <a:off x="0" y="11928564"/>
            <a:ext cx="24384000" cy="1330038"/>
          </a:xfrm>
          <a:prstGeom prst="rect">
            <a:avLst/>
          </a:prstGeom>
          <a:solidFill>
            <a:srgbClr val="35427F"/>
          </a:solidFill>
          <a:ln w="12700">
            <a:solidFill>
              <a:srgbClr val="35427F"/>
            </a:solidFill>
            <a:miter/>
          </a:ln>
        </p:spPr>
        <p:txBody>
          <a:bodyPr lIns="45719" rIns="45719" anchor="ctr"/>
          <a:lstStyle/>
          <a:p>
            <a:pPr defTabSz="821530">
              <a:lnSpc>
                <a:spcPct val="80000"/>
              </a:lnSpc>
              <a:spcBef>
                <a:spcPts val="400"/>
              </a:spcBef>
              <a:tabLst>
                <a:tab pos="812800" algn="l"/>
              </a:tabLst>
              <a:defRPr spc="-26" sz="2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94" name="Straight Connector 10"/>
          <p:cNvSpPr/>
          <p:nvPr/>
        </p:nvSpPr>
        <p:spPr>
          <a:xfrm>
            <a:off x="-1" y="11720945"/>
            <a:ext cx="24384001" cy="1"/>
          </a:xfrm>
          <a:prstGeom prst="line">
            <a:avLst/>
          </a:prstGeom>
          <a:ln w="76200">
            <a:solidFill>
              <a:srgbClr val="F8853B"/>
            </a:solidFill>
            <a:miter/>
          </a:ln>
        </p:spPr>
        <p:txBody>
          <a:bodyPr lIns="45719" rIns="45719"/>
          <a:lstStyle/>
          <a:p>
            <a:pPr defTabSz="821530">
              <a:lnSpc>
                <a:spcPct val="80000"/>
              </a:lnSpc>
              <a:spcBef>
                <a:spcPts val="400"/>
              </a:spcBef>
              <a:tabLst>
                <a:tab pos="812800" algn="l"/>
              </a:tabLst>
              <a:defRPr spc="-26" sz="2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pic>
        <p:nvPicPr>
          <p:cNvPr id="295" name="Picture 5" descr="Picture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94967" y="58726"/>
            <a:ext cx="5928854" cy="2450285"/>
          </a:xfrm>
          <a:prstGeom prst="rect">
            <a:avLst/>
          </a:prstGeom>
          <a:ln w="12700">
            <a:miter lim="400000"/>
          </a:ln>
        </p:spPr>
      </p:pic>
      <p:sp>
        <p:nvSpPr>
          <p:cNvPr id="296" name="Rectangle 9"/>
          <p:cNvSpPr/>
          <p:nvPr/>
        </p:nvSpPr>
        <p:spPr>
          <a:xfrm>
            <a:off x="-1" y="11914454"/>
            <a:ext cx="24384001" cy="1330038"/>
          </a:xfrm>
          <a:prstGeom prst="rect">
            <a:avLst/>
          </a:prstGeom>
          <a:solidFill>
            <a:srgbClr val="ED7D31"/>
          </a:solidFill>
          <a:ln w="12700">
            <a:solidFill>
              <a:srgbClr val="35427F"/>
            </a:solidFill>
            <a:miter/>
          </a:ln>
        </p:spPr>
        <p:txBody>
          <a:bodyPr lIns="45719" rIns="45719" anchor="ctr"/>
          <a:lstStyle/>
          <a:p>
            <a:pPr defTabSz="914400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97" name="TextBox 7"/>
          <p:cNvSpPr txBox="1"/>
          <p:nvPr/>
        </p:nvSpPr>
        <p:spPr>
          <a:xfrm>
            <a:off x="15048946" y="12165452"/>
            <a:ext cx="8781859" cy="828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821530">
              <a:lnSpc>
                <a:spcPct val="80000"/>
              </a:lnSpc>
              <a:spcBef>
                <a:spcPts val="400"/>
              </a:spcBef>
              <a:tabLst>
                <a:tab pos="812800" algn="l"/>
              </a:tabLst>
              <a:defRPr spc="-26" sz="4800">
                <a:solidFill>
                  <a:srgbClr val="FFFFFF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</a:lstStyle>
          <a:p>
            <a:pPr/>
            <a:r>
              <a:t>WizeUp Financial Education</a:t>
            </a:r>
          </a:p>
        </p:txBody>
      </p:sp>
      <p:pic>
        <p:nvPicPr>
          <p:cNvPr id="298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408115" y="3332457"/>
            <a:ext cx="7567769" cy="784224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Name The Taxes"/>
          <p:cNvSpPr txBox="1"/>
          <p:nvPr/>
        </p:nvSpPr>
        <p:spPr>
          <a:xfrm>
            <a:off x="7368084" y="602832"/>
            <a:ext cx="9647832" cy="1362075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50800" dist="63500" dir="27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6" tIns="71436" rIns="71436" bIns="71436" anchor="ctr">
            <a:spAutoFit/>
          </a:bodyPr>
          <a:lstStyle>
            <a:lvl1pPr defTabSz="821530">
              <a:defRPr sz="8000">
                <a:solidFill>
                  <a:srgbClr val="FF6915"/>
                </a:solidFill>
                <a:latin typeface="Future bold"/>
                <a:ea typeface="Future bold"/>
                <a:cs typeface="Future bold"/>
                <a:sym typeface="Future bold"/>
              </a:defRPr>
            </a:lvl1pPr>
          </a:lstStyle>
          <a:p>
            <a:pPr/>
            <a:r>
              <a:t>About 400 Years Ago</a:t>
            </a:r>
          </a:p>
        </p:txBody>
      </p:sp>
      <p:sp>
        <p:nvSpPr>
          <p:cNvPr id="301" name="Rectangle 9"/>
          <p:cNvSpPr/>
          <p:nvPr/>
        </p:nvSpPr>
        <p:spPr>
          <a:xfrm>
            <a:off x="0" y="11928564"/>
            <a:ext cx="24384000" cy="1330038"/>
          </a:xfrm>
          <a:prstGeom prst="rect">
            <a:avLst/>
          </a:prstGeom>
          <a:solidFill>
            <a:srgbClr val="35427F"/>
          </a:solidFill>
          <a:ln w="12700">
            <a:solidFill>
              <a:srgbClr val="35427F"/>
            </a:solidFill>
            <a:miter/>
          </a:ln>
        </p:spPr>
        <p:txBody>
          <a:bodyPr lIns="45719" rIns="45719" anchor="ctr"/>
          <a:lstStyle/>
          <a:p>
            <a:pPr defTabSz="821530">
              <a:lnSpc>
                <a:spcPct val="80000"/>
              </a:lnSpc>
              <a:spcBef>
                <a:spcPts val="400"/>
              </a:spcBef>
              <a:tabLst>
                <a:tab pos="812800" algn="l"/>
              </a:tabLst>
              <a:defRPr spc="-26" sz="2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02" name="Straight Connector 10"/>
          <p:cNvSpPr/>
          <p:nvPr/>
        </p:nvSpPr>
        <p:spPr>
          <a:xfrm>
            <a:off x="-1" y="11720945"/>
            <a:ext cx="24384001" cy="1"/>
          </a:xfrm>
          <a:prstGeom prst="line">
            <a:avLst/>
          </a:prstGeom>
          <a:ln w="76200">
            <a:solidFill>
              <a:srgbClr val="F8853B"/>
            </a:solidFill>
            <a:miter/>
          </a:ln>
        </p:spPr>
        <p:txBody>
          <a:bodyPr lIns="45719" rIns="45719"/>
          <a:lstStyle/>
          <a:p>
            <a:pPr defTabSz="821530">
              <a:lnSpc>
                <a:spcPct val="80000"/>
              </a:lnSpc>
              <a:spcBef>
                <a:spcPts val="400"/>
              </a:spcBef>
              <a:tabLst>
                <a:tab pos="812800" algn="l"/>
              </a:tabLst>
              <a:defRPr spc="-26" sz="2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pic>
        <p:nvPicPr>
          <p:cNvPr id="303" name="Picture 5" descr="Picture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94967" y="58726"/>
            <a:ext cx="5928854" cy="2450285"/>
          </a:xfrm>
          <a:prstGeom prst="rect">
            <a:avLst/>
          </a:prstGeom>
          <a:ln w="12700">
            <a:miter lim="400000"/>
          </a:ln>
        </p:spPr>
      </p:pic>
      <p:sp>
        <p:nvSpPr>
          <p:cNvPr id="304" name="Rectangle 9"/>
          <p:cNvSpPr/>
          <p:nvPr/>
        </p:nvSpPr>
        <p:spPr>
          <a:xfrm>
            <a:off x="-1" y="11914454"/>
            <a:ext cx="24384001" cy="1330038"/>
          </a:xfrm>
          <a:prstGeom prst="rect">
            <a:avLst/>
          </a:prstGeom>
          <a:solidFill>
            <a:srgbClr val="ED7D31"/>
          </a:solidFill>
          <a:ln w="12700">
            <a:solidFill>
              <a:srgbClr val="35427F"/>
            </a:solidFill>
            <a:miter/>
          </a:ln>
        </p:spPr>
        <p:txBody>
          <a:bodyPr lIns="45719" rIns="45719" anchor="ctr"/>
          <a:lstStyle/>
          <a:p>
            <a:pPr defTabSz="914400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05" name="TextBox 7"/>
          <p:cNvSpPr txBox="1"/>
          <p:nvPr/>
        </p:nvSpPr>
        <p:spPr>
          <a:xfrm>
            <a:off x="15048946" y="12165452"/>
            <a:ext cx="8781859" cy="828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821530">
              <a:lnSpc>
                <a:spcPct val="80000"/>
              </a:lnSpc>
              <a:spcBef>
                <a:spcPts val="400"/>
              </a:spcBef>
              <a:tabLst>
                <a:tab pos="812800" algn="l"/>
              </a:tabLst>
              <a:defRPr spc="-26" sz="4800">
                <a:solidFill>
                  <a:srgbClr val="FFFFFF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</a:lstStyle>
          <a:p>
            <a:pPr/>
            <a:r>
              <a:t>WizeUp Financial Education</a:t>
            </a:r>
          </a:p>
        </p:txBody>
      </p:sp>
      <p:pic>
        <p:nvPicPr>
          <p:cNvPr id="306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355799" y="2248830"/>
            <a:ext cx="9672401" cy="915009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535353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"/>
        <a:ea typeface="Helvetica"/>
        <a:cs typeface="Helvetica"/>
      </a:majorFont>
      <a:minorFont>
        <a:latin typeface="Lucida Grande"/>
        <a:ea typeface="Lucida Grande"/>
        <a:cs typeface="Lucida Grande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340053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 upright="0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5800" u="none" kumimoji="0" normalizeH="0">
            <a:ln>
              <a:noFill/>
            </a:ln>
            <a:solidFill>
              <a:srgbClr val="535353"/>
            </a:solidFill>
            <a:effectLst/>
            <a:uFillTx/>
            <a:latin typeface="Gill Sans Light"/>
            <a:ea typeface="Gill Sans Light"/>
            <a:cs typeface="Gill Sans Light"/>
            <a:sym typeface="Gill Sans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 upright="0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5800" u="none" kumimoji="0" normalizeH="0">
            <a:ln>
              <a:noFill/>
            </a:ln>
            <a:solidFill>
              <a:srgbClr val="535353"/>
            </a:solidFill>
            <a:effectLst/>
            <a:uFillTx/>
            <a:latin typeface="Gill Sans Light"/>
            <a:ea typeface="Gill Sans Light"/>
            <a:cs typeface="Gill Sans Light"/>
            <a:sym typeface="Gill Sans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"/>
        <a:ea typeface="Helvetica"/>
        <a:cs typeface="Helvetica"/>
      </a:majorFont>
      <a:minorFont>
        <a:latin typeface="Lucida Grande"/>
        <a:ea typeface="Lucida Grande"/>
        <a:cs typeface="Lucida Grande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340053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 upright="0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5800" u="none" kumimoji="0" normalizeH="0">
            <a:ln>
              <a:noFill/>
            </a:ln>
            <a:solidFill>
              <a:srgbClr val="535353"/>
            </a:solidFill>
            <a:effectLst/>
            <a:uFillTx/>
            <a:latin typeface="Gill Sans Light"/>
            <a:ea typeface="Gill Sans Light"/>
            <a:cs typeface="Gill Sans Light"/>
            <a:sym typeface="Gill Sans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 upright="0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5800" u="none" kumimoji="0" normalizeH="0">
            <a:ln>
              <a:noFill/>
            </a:ln>
            <a:solidFill>
              <a:srgbClr val="535353"/>
            </a:solidFill>
            <a:effectLst/>
            <a:uFillTx/>
            <a:latin typeface="Gill Sans Light"/>
            <a:ea typeface="Gill Sans Light"/>
            <a:cs typeface="Gill Sans Light"/>
            <a:sym typeface="Gill Sans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