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1pPr>
    <a:lvl2pPr marL="0" marR="0" indent="4572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2pPr>
    <a:lvl3pPr marL="0" marR="0" indent="9144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3pPr>
    <a:lvl4pPr marL="0" marR="0" indent="13716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4pPr>
    <a:lvl5pPr marL="0" marR="0" indent="18288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5pPr>
    <a:lvl6pPr marL="0" marR="0" indent="22860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6pPr>
    <a:lvl7pPr marL="0" marR="0" indent="27432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7pPr>
    <a:lvl8pPr marL="0" marR="0" indent="32004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8pPr>
    <a:lvl9pPr marL="0" marR="0" indent="36576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EFA07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254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254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3712597"/>
              <a:satOff val="-23099"/>
              <a:lumOff val="5802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9BCEF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2871FF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D1F6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E7FE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wholeTbl>
    <a:band2H>
      <a:tcTxStyle b="def" i="def"/>
      <a:tcStyle>
        <a:tcBdr/>
        <a:fill>
          <a:solidFill>
            <a:srgbClr val="EAEAEA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5" name="Shape 16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4" name="Shape 17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Savings for the short term (under 2 years) and normally have something in mind.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Title</a:t>
            </a:r>
          </a:p>
        </p:txBody>
      </p:sp>
      <p:sp>
        <p:nvSpPr>
          <p:cNvPr id="12" name="Body Level One…"/>
          <p:cNvSpPr txBox="1"/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Subtitle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Body Level One…"/>
          <p:cNvSpPr txBox="1"/>
          <p:nvPr>
            <p:ph type="body" sz="half" idx="1" hasCustomPrompt="1"/>
          </p:nvPr>
        </p:nvSpPr>
        <p:spPr>
          <a:xfrm>
            <a:off x="1298277" y="4927600"/>
            <a:ext cx="21863646" cy="3853767"/>
          </a:xfrm>
          <a:prstGeom prst="rect">
            <a:avLst/>
          </a:prstGeom>
        </p:spPr>
        <p:txBody>
          <a:bodyPr anchor="ctr"/>
          <a:lstStyle>
            <a:lvl1pPr algn="ctr" defTabSz="1160859">
              <a:defRPr b="1" spc="-408" sz="10200">
                <a:latin typeface="+mn-lt"/>
                <a:ea typeface="+mn-ea"/>
                <a:cs typeface="+mn-cs"/>
                <a:sym typeface="Graphik"/>
              </a:defRPr>
            </a:lvl1pPr>
            <a:lvl2pPr algn="ctr" defTabSz="1160859">
              <a:defRPr b="1" spc="-408" sz="10200">
                <a:latin typeface="+mn-lt"/>
                <a:ea typeface="+mn-ea"/>
                <a:cs typeface="+mn-cs"/>
                <a:sym typeface="Graphik"/>
              </a:defRPr>
            </a:lvl2pPr>
            <a:lvl3pPr algn="ctr" defTabSz="1160859">
              <a:defRPr b="1" spc="-408" sz="10200">
                <a:latin typeface="+mn-lt"/>
                <a:ea typeface="+mn-ea"/>
                <a:cs typeface="+mn-cs"/>
                <a:sym typeface="Graphik"/>
              </a:defRPr>
            </a:lvl3pPr>
            <a:lvl4pPr algn="ctr" defTabSz="1160859">
              <a:defRPr b="1" spc="-408" sz="10200">
                <a:latin typeface="+mn-lt"/>
                <a:ea typeface="+mn-ea"/>
                <a:cs typeface="+mn-cs"/>
                <a:sym typeface="Graphik"/>
              </a:defRPr>
            </a:lvl4pPr>
            <a:lvl5pPr algn="ctr" defTabSz="1160859">
              <a:defRPr b="1" spc="-408" sz="10200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Fact information"/>
          <p:cNvSpPr txBox="1"/>
          <p:nvPr>
            <p:ph type="body" sz="quarter" idx="21" hasCustomPrompt="1"/>
          </p:nvPr>
        </p:nvSpPr>
        <p:spPr>
          <a:xfrm>
            <a:off x="1295400" y="8117284"/>
            <a:ext cx="21869400" cy="592456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pc="-88" sz="2940"/>
            </a:lvl1pPr>
          </a:lstStyle>
          <a:p>
            <a:pPr/>
            <a:r>
              <a:t>Fact information</a:t>
            </a:r>
          </a:p>
        </p:txBody>
      </p:sp>
      <p:sp>
        <p:nvSpPr>
          <p:cNvPr id="119" name="Body Level One…"/>
          <p:cNvSpPr txBox="1"/>
          <p:nvPr>
            <p:ph type="body" sz="half" idx="1" hasCustomPrompt="1"/>
          </p:nvPr>
        </p:nvSpPr>
        <p:spPr>
          <a:xfrm>
            <a:off x="1295400" y="3587043"/>
            <a:ext cx="21869400" cy="4730168"/>
          </a:xfrm>
          <a:prstGeom prst="rect">
            <a:avLst/>
          </a:prstGeom>
        </p:spPr>
        <p:txBody>
          <a:bodyPr anchor="b"/>
          <a:lstStyle>
            <a:lvl1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Graphik"/>
              </a:defRPr>
            </a:lvl1pPr>
            <a:lvl2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Graphik"/>
              </a:defRPr>
            </a:lvl2pPr>
            <a:lvl3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Graphik"/>
              </a:defRPr>
            </a:lvl3pPr>
            <a:lvl4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Graphik"/>
              </a:defRPr>
            </a:lvl4pPr>
            <a:lvl5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2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Attribution"/>
          <p:cNvSpPr txBox="1"/>
          <p:nvPr>
            <p:ph type="body" sz="quarter" idx="21" hasCustomPrompt="1"/>
          </p:nvPr>
        </p:nvSpPr>
        <p:spPr>
          <a:xfrm>
            <a:off x="2252674" y="10353079"/>
            <a:ext cx="20691414" cy="567945"/>
          </a:xfrm>
          <a:prstGeom prst="rect">
            <a:avLst/>
          </a:prstGeom>
        </p:spPr>
        <p:txBody>
          <a:bodyPr/>
          <a:lstStyle>
            <a:lvl1pPr defTabSz="584200">
              <a:defRPr spc="-84" sz="2800"/>
            </a:lvl1pPr>
          </a:lstStyle>
          <a:p>
            <a:pPr/>
            <a:r>
              <a:t>Attribution </a:t>
            </a:r>
          </a:p>
        </p:txBody>
      </p:sp>
      <p:sp>
        <p:nvSpPr>
          <p:cNvPr id="13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3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32" name="Body Level One…"/>
          <p:cNvSpPr txBox="1"/>
          <p:nvPr>
            <p:ph type="body" sz="half" idx="1" hasCustomPrompt="1"/>
          </p:nvPr>
        </p:nvSpPr>
        <p:spPr>
          <a:xfrm>
            <a:off x="1439912" y="4332885"/>
            <a:ext cx="21504176" cy="5497468"/>
          </a:xfrm>
          <a:prstGeom prst="rect">
            <a:avLst/>
          </a:prstGeom>
        </p:spPr>
        <p:txBody>
          <a:bodyPr anchor="b"/>
          <a:lstStyle>
            <a:lvl1pPr marL="714375" indent="-71437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Graphik"/>
              </a:defRPr>
            </a:lvl1pPr>
            <a:lvl2pPr marL="714375" indent="-25717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Graphik"/>
              </a:defRPr>
            </a:lvl2pPr>
            <a:lvl3pPr marL="714375" indent="20002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Graphik"/>
              </a:defRPr>
            </a:lvl3pPr>
            <a:lvl4pPr marL="714375" indent="65722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Graphik"/>
              </a:defRPr>
            </a:lvl4pPr>
            <a:lvl5pPr marL="714375" indent="111442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518839134_3132x2088.jpg"/>
          <p:cNvSpPr/>
          <p:nvPr>
            <p:ph type="pic" idx="21"/>
          </p:nvPr>
        </p:nvSpPr>
        <p:spPr>
          <a:xfrm>
            <a:off x="4076700" y="-3937000"/>
            <a:ext cx="26492200" cy="17661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1" name="766363123_1851x1194.jpg"/>
          <p:cNvSpPr/>
          <p:nvPr>
            <p:ph type="pic" sz="half" idx="22"/>
          </p:nvPr>
        </p:nvSpPr>
        <p:spPr>
          <a:xfrm>
            <a:off x="-1" y="-525805"/>
            <a:ext cx="12065001" cy="77826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2" name="981594838_2460x1641.jpg"/>
          <p:cNvSpPr/>
          <p:nvPr>
            <p:ph type="pic" sz="half" idx="23"/>
          </p:nvPr>
        </p:nvSpPr>
        <p:spPr>
          <a:xfrm>
            <a:off x="-1" y="6384784"/>
            <a:ext cx="12065001" cy="80482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463013163_3048x2031.jpg"/>
          <p:cNvSpPr/>
          <p:nvPr>
            <p:ph type="pic" idx="21"/>
          </p:nvPr>
        </p:nvSpPr>
        <p:spPr>
          <a:xfrm>
            <a:off x="0" y="-1266000"/>
            <a:ext cx="24384000" cy="16248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014407370_Retouch_4050x2379.jpg"/>
          <p:cNvSpPr/>
          <p:nvPr>
            <p:ph type="pic" idx="21"/>
          </p:nvPr>
        </p:nvSpPr>
        <p:spPr>
          <a:xfrm>
            <a:off x="-685800" y="-6146800"/>
            <a:ext cx="34201100" cy="2008998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Presentation Title"/>
          <p:cNvSpPr txBox="1"/>
          <p:nvPr>
            <p:ph type="title" hasCustomPrompt="1"/>
          </p:nvPr>
        </p:nvSpPr>
        <p:spPr>
          <a:xfrm>
            <a:off x="1295400" y="4384675"/>
            <a:ext cx="21869400" cy="4699000"/>
          </a:xfrm>
          <a:prstGeom prst="rect">
            <a:avLst/>
          </a:prstGeom>
        </p:spPr>
        <p:txBody>
          <a:bodyPr/>
          <a:lstStyle/>
          <a:p>
            <a:pPr/>
            <a:r>
              <a:t>Presentation Title</a:t>
            </a:r>
          </a:p>
        </p:txBody>
      </p:sp>
      <p:sp>
        <p:nvSpPr>
          <p:cNvPr id="22" name="Body Level One…"/>
          <p:cNvSpPr txBox="1"/>
          <p:nvPr>
            <p:ph type="body" sz="quarter" idx="1" hasCustomPrompt="1"/>
          </p:nvPr>
        </p:nvSpPr>
        <p:spPr>
          <a:xfrm>
            <a:off x="1295400" y="9268776"/>
            <a:ext cx="21869400" cy="1422714"/>
          </a:xfrm>
          <a:prstGeom prst="rect">
            <a:avLst/>
          </a:prstGeom>
        </p:spPr>
        <p:txBody>
          <a:bodyPr/>
          <a:lstStyle/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518839134_3132x2088.jpg"/>
          <p:cNvSpPr/>
          <p:nvPr>
            <p:ph type="pic" idx="21"/>
          </p:nvPr>
        </p:nvSpPr>
        <p:spPr>
          <a:xfrm>
            <a:off x="8922063" y="-1"/>
            <a:ext cx="20573998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1" name="Slide Title"/>
          <p:cNvSpPr txBox="1"/>
          <p:nvPr>
            <p:ph type="title" hasCustomPrompt="1"/>
          </p:nvPr>
        </p:nvSpPr>
        <p:spPr>
          <a:xfrm>
            <a:off x="1295400" y="3743016"/>
            <a:ext cx="11442700" cy="5334001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32" name="Body Level One…"/>
          <p:cNvSpPr txBox="1"/>
          <p:nvPr>
            <p:ph type="body" sz="quarter" idx="1" hasCustomPrompt="1"/>
          </p:nvPr>
        </p:nvSpPr>
        <p:spPr>
          <a:xfrm>
            <a:off x="1295400" y="9271000"/>
            <a:ext cx="11442700" cy="3175000"/>
          </a:xfrm>
          <a:prstGeom prst="rect">
            <a:avLst/>
          </a:prstGeom>
        </p:spPr>
        <p:txBody>
          <a:bodyPr/>
          <a:lstStyle/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hor and Date"/>
          <p:cNvSpPr txBox="1"/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pc="-5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41" name="Slide Subtitle"/>
          <p:cNvSpPr txBox="1"/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/>
          <a:p>
            <a:pPr/>
            <a:r>
              <a:t>Slide Subtitle</a:t>
            </a:r>
          </a:p>
        </p:txBody>
      </p:sp>
      <p:sp>
        <p:nvSpPr>
          <p:cNvPr id="4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4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44" name="Slide Title"/>
          <p:cNvSpPr txBox="1"/>
          <p:nvPr>
            <p:ph type="title" hasCustomPrompt="1"/>
          </p:nvPr>
        </p:nvSpPr>
        <p:spPr>
          <a:xfrm>
            <a:off x="1295400" y="1620697"/>
            <a:ext cx="21869400" cy="1778386"/>
          </a:xfrm>
          <a:prstGeom prst="rect">
            <a:avLst/>
          </a:prstGeom>
        </p:spPr>
        <p:txBody>
          <a:bodyPr anchor="t"/>
          <a:lstStyle>
            <a:lvl1pPr defTabSz="584200">
              <a:defRPr spc="-400" sz="10000"/>
            </a:lvl1pPr>
          </a:lstStyle>
          <a:p>
            <a:pPr/>
            <a:r>
              <a:t>Slide Title</a:t>
            </a:r>
          </a:p>
        </p:txBody>
      </p:sp>
      <p:sp>
        <p:nvSpPr>
          <p:cNvPr id="45" name="Body Level One…"/>
          <p:cNvSpPr txBox="1"/>
          <p:nvPr>
            <p:ph type="body" idx="1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cap="none" spc="0" sz="4000"/>
            </a:lvl1pPr>
            <a:lvl2pPr defTabSz="584200">
              <a:spcBef>
                <a:spcPts val="3300"/>
              </a:spcBef>
              <a:defRPr cap="none" spc="0" sz="4000"/>
            </a:lvl2pPr>
            <a:lvl3pPr defTabSz="584200">
              <a:spcBef>
                <a:spcPts val="3300"/>
              </a:spcBef>
              <a:defRPr cap="none" spc="0" sz="4000"/>
            </a:lvl3pPr>
            <a:lvl4pPr defTabSz="584200">
              <a:spcBef>
                <a:spcPts val="3300"/>
              </a:spcBef>
              <a:defRPr cap="none" spc="0" sz="4000"/>
            </a:lvl4pPr>
            <a:lvl5pPr defTabSz="584200">
              <a:spcBef>
                <a:spcPts val="3300"/>
              </a:spcBef>
              <a:defRPr cap="none" spc="0" sz="4000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6" name="Slide Number"/>
          <p:cNvSpPr txBox="1"/>
          <p:nvPr>
            <p:ph type="sldNum" sz="quarter" idx="2"/>
          </p:nvPr>
        </p:nvSpPr>
        <p:spPr>
          <a:xfrm>
            <a:off x="22793706" y="12981031"/>
            <a:ext cx="361189" cy="40411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Author and Date"/>
          <p:cNvSpPr txBox="1"/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pc="-5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54" name="Body Level One…"/>
          <p:cNvSpPr txBox="1"/>
          <p:nvPr>
            <p:ph type="body" idx="1" hasCustomPrompt="1"/>
          </p:nvPr>
        </p:nvSpPr>
        <p:spPr>
          <a:xfrm>
            <a:off x="1295400" y="5270500"/>
            <a:ext cx="21869400" cy="7135317"/>
          </a:xfrm>
          <a:prstGeom prst="rect">
            <a:avLst/>
          </a:prstGeom>
        </p:spPr>
        <p:txBody>
          <a:bodyPr numCol="2" spcCol="1093469"/>
          <a:lstStyle>
            <a:lvl1pPr defTabSz="584200">
              <a:spcBef>
                <a:spcPts val="3300"/>
              </a:spcBef>
              <a:defRPr cap="none" spc="0" sz="4000"/>
            </a:lvl1pPr>
            <a:lvl2pPr defTabSz="584200">
              <a:spcBef>
                <a:spcPts val="3300"/>
              </a:spcBef>
              <a:defRPr cap="none" spc="0" sz="4000"/>
            </a:lvl2pPr>
            <a:lvl3pPr defTabSz="584200">
              <a:spcBef>
                <a:spcPts val="3300"/>
              </a:spcBef>
              <a:defRPr cap="none" spc="0" sz="4000"/>
            </a:lvl3pPr>
            <a:lvl4pPr defTabSz="584200">
              <a:spcBef>
                <a:spcPts val="3300"/>
              </a:spcBef>
              <a:defRPr cap="none" spc="0" sz="4000"/>
            </a:lvl4pPr>
            <a:lvl5pPr defTabSz="584200">
              <a:spcBef>
                <a:spcPts val="3300"/>
              </a:spcBef>
              <a:defRPr cap="none" spc="0" sz="4000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5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981594838_2460x1641.jpg"/>
          <p:cNvSpPr/>
          <p:nvPr>
            <p:ph type="pic" idx="21"/>
          </p:nvPr>
        </p:nvSpPr>
        <p:spPr>
          <a:xfrm>
            <a:off x="10236489" y="-1"/>
            <a:ext cx="2056146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5" name="Body Level One…"/>
          <p:cNvSpPr txBox="1"/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cap="none" spc="0" sz="4000"/>
            </a:lvl1pPr>
            <a:lvl2pPr defTabSz="584200">
              <a:spcBef>
                <a:spcPts val="3300"/>
              </a:spcBef>
              <a:defRPr cap="none" spc="0" sz="4000"/>
            </a:lvl2pPr>
            <a:lvl3pPr defTabSz="584200">
              <a:spcBef>
                <a:spcPts val="3300"/>
              </a:spcBef>
              <a:defRPr cap="none" spc="0" sz="4000"/>
            </a:lvl3pPr>
            <a:lvl4pPr defTabSz="584200">
              <a:spcBef>
                <a:spcPts val="3300"/>
              </a:spcBef>
              <a:defRPr cap="none" spc="0" sz="4000"/>
            </a:lvl4pPr>
            <a:lvl5pPr defTabSz="584200">
              <a:spcBef>
                <a:spcPts val="3300"/>
              </a:spcBef>
              <a:defRPr cap="none" spc="0" sz="4000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67" name="Author and Date"/>
          <p:cNvSpPr txBox="1"/>
          <p:nvPr>
            <p:ph type="body" sz="quarter" idx="22" hasCustomPrompt="1"/>
          </p:nvPr>
        </p:nvSpPr>
        <p:spPr>
          <a:xfrm>
            <a:off x="1295400" y="12955885"/>
            <a:ext cx="114427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pc="-5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68" name="Slide Title"/>
          <p:cNvSpPr txBox="1"/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pc="-400" sz="10000"/>
            </a:lvl1pPr>
          </a:lstStyle>
          <a:p>
            <a:pPr/>
            <a:r>
              <a:t>Slide Title</a:t>
            </a:r>
          </a:p>
        </p:txBody>
      </p:sp>
      <p:sp>
        <p:nvSpPr>
          <p:cNvPr id="69" name="Slide Subtitle"/>
          <p:cNvSpPr txBox="1"/>
          <p:nvPr>
            <p:ph type="body" sz="quarter" idx="23" hasCustomPrompt="1"/>
          </p:nvPr>
        </p:nvSpPr>
        <p:spPr>
          <a:xfrm>
            <a:off x="1295400" y="4092575"/>
            <a:ext cx="11442701" cy="678372"/>
          </a:xfrm>
          <a:prstGeom prst="rect">
            <a:avLst/>
          </a:prstGeom>
        </p:spPr>
        <p:txBody>
          <a:bodyPr/>
          <a:lstStyle>
            <a:lvl1pPr defTabSz="566674">
              <a:defRPr spc="-101" sz="3395"/>
            </a:lvl1pPr>
          </a:lstStyle>
          <a:p>
            <a:pPr/>
            <a:r>
              <a:t>Slide Subtitle</a:t>
            </a: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ection Title"/>
          <p:cNvSpPr txBox="1"/>
          <p:nvPr>
            <p:ph type="title" hasCustomPrompt="1"/>
          </p:nvPr>
        </p:nvSpPr>
        <p:spPr>
          <a:xfrm>
            <a:off x="1295400" y="5404408"/>
            <a:ext cx="21869400" cy="2881785"/>
          </a:xfrm>
          <a:prstGeom prst="rect">
            <a:avLst/>
          </a:prstGeom>
        </p:spPr>
        <p:txBody>
          <a:bodyPr anchor="ctr"/>
          <a:lstStyle>
            <a:lvl1pPr defTabSz="825500">
              <a:defRPr spc="-408" sz="10200"/>
            </a:lvl1pPr>
          </a:lstStyle>
          <a:p>
            <a:pPr/>
            <a:r>
              <a:t>Section Title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hor and Date"/>
          <p:cNvSpPr txBox="1"/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pc="-5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86" name="Slide Subtitle"/>
          <p:cNvSpPr txBox="1"/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/>
          <a:p>
            <a:pPr/>
            <a:r>
              <a:t>Slide Subtitle </a:t>
            </a:r>
          </a:p>
        </p:txBody>
      </p:sp>
      <p:sp>
        <p:nvSpPr>
          <p:cNvPr id="8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8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89" name="Slide Title"/>
          <p:cNvSpPr txBox="1"/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pc="-400" sz="10000"/>
            </a:lvl1pPr>
          </a:lstStyle>
          <a:p>
            <a:pPr/>
            <a:r>
              <a:t>Slide Title</a:t>
            </a:r>
          </a:p>
        </p:txBody>
      </p:sp>
      <p:sp>
        <p:nvSpPr>
          <p:cNvPr id="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Author and Date"/>
          <p:cNvSpPr txBox="1"/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pc="-5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98" name="Agenda Subtitle"/>
          <p:cNvSpPr txBox="1"/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/>
          <a:p>
            <a:pPr/>
            <a:r>
              <a:t>Agenda Subtitle</a:t>
            </a:r>
          </a:p>
        </p:txBody>
      </p:sp>
      <p:sp>
        <p:nvSpPr>
          <p:cNvPr id="99" name="Body Level One…"/>
          <p:cNvSpPr txBox="1"/>
          <p:nvPr>
            <p:ph type="body" idx="1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Graphik"/>
              </a:defRPr>
            </a:lvl1pPr>
            <a:lvl2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Graphik"/>
              </a:defRPr>
            </a:lvl2pPr>
            <a:lvl3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Graphik"/>
              </a:defRPr>
            </a:lvl3pPr>
            <a:lvl4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Graphik"/>
              </a:defRPr>
            </a:lvl4pPr>
            <a:lvl5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02" name="Agenda Title"/>
          <p:cNvSpPr txBox="1"/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pc="-400" sz="10000"/>
            </a:lvl1pPr>
          </a:lstStyle>
          <a:p>
            <a:pPr/>
            <a:r>
              <a:t>Agenda Title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 txBox="1"/>
          <p:nvPr>
            <p:ph type="title" hasCustomPrompt="1"/>
          </p:nvPr>
        </p:nvSpPr>
        <p:spPr>
          <a:xfrm>
            <a:off x="1298349" y="4384675"/>
            <a:ext cx="21869401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Presentation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98349" y="9268776"/>
            <a:ext cx="21869401" cy="1402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Presentation Subtitle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4">
              <a:lnSpc>
                <a:spcPct val="100000"/>
              </a:lnSpc>
              <a:spcBef>
                <a:spcPts val="0"/>
              </a:spcBef>
              <a:tabLst/>
              <a:defRPr spc="0" sz="1800">
                <a:latin typeface="+mn-lt"/>
                <a:ea typeface="+mn-ea"/>
                <a:cs typeface="+mn-cs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transition xmlns:p14="http://schemas.microsoft.com/office/powerpoint/2010/main" spd="med" advClick="1"/>
  <p:txStyles>
    <p:titleStyle>
      <a:lvl1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2286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2743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3200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3657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"/><Relationship Id="rId4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"/><Relationship Id="rId3" Type="http://schemas.openxmlformats.org/officeDocument/2006/relationships/image" Target="../media/image3.tif"/><Relationship Id="rId4" Type="http://schemas.openxmlformats.org/officeDocument/2006/relationships/image" Target="../media/image4.tif"/><Relationship Id="rId5" Type="http://schemas.openxmlformats.org/officeDocument/2006/relationships/image" Target="../media/image4.jpeg"/><Relationship Id="rId6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"/><Relationship Id="rId3" Type="http://schemas.openxmlformats.org/officeDocument/2006/relationships/image" Target="../media/image6.tif"/><Relationship Id="rId4" Type="http://schemas.openxmlformats.org/officeDocument/2006/relationships/image" Target="../media/image3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aving &amp; investing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Saving &amp; investing</a:t>
            </a:r>
          </a:p>
        </p:txBody>
      </p:sp>
      <p:sp>
        <p:nvSpPr>
          <p:cNvPr id="168" name="Presentation Subtitle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aving &amp; Investing"/>
          <p:cNvSpPr txBox="1"/>
          <p:nvPr/>
        </p:nvSpPr>
        <p:spPr>
          <a:xfrm>
            <a:off x="-1951209" y="5893593"/>
            <a:ext cx="17287876" cy="192881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77800" dist="1016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b"/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10000">
                <a:solidFill>
                  <a:srgbClr val="FF401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Saving &amp; Investing</a:t>
            </a:r>
          </a:p>
        </p:txBody>
      </p:sp>
      <p:pic>
        <p:nvPicPr>
          <p:cNvPr id="17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957578" y="3446449"/>
            <a:ext cx="8052595" cy="8052595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72" name="WFE Logo.jpg" descr="WFE Log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2432" y="569543"/>
            <a:ext cx="4976158" cy="205527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aving"/>
          <p:cNvSpPr txBox="1"/>
          <p:nvPr>
            <p:ph type="title"/>
          </p:nvPr>
        </p:nvSpPr>
        <p:spPr>
          <a:prstGeom prst="rect">
            <a:avLst/>
          </a:prstGeom>
          <a:effectLst>
            <a:outerShdw sx="100000" sy="100000" kx="0" ky="0" algn="b" rotWithShape="0" blurRad="177800" dist="101600" dir="270000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 b="0" cap="none">
                <a:solidFill>
                  <a:srgbClr val="FF401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Saving</a:t>
            </a:r>
          </a:p>
        </p:txBody>
      </p:sp>
      <p:pic>
        <p:nvPicPr>
          <p:cNvPr id="17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52304" y="3287724"/>
            <a:ext cx="8764034" cy="8550069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7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50077" y="4962326"/>
            <a:ext cx="12876611" cy="3804048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79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0" t="0" r="0" b="3529"/>
          <a:stretch>
            <a:fillRect/>
          </a:stretch>
        </p:blipFill>
        <p:spPr>
          <a:xfrm>
            <a:off x="11496044" y="3052054"/>
            <a:ext cx="12313899" cy="788781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80" name="PF-PremiumBond_1124949c.jpg" descr="PF-PremiumBond_1124949c.jpg"/>
          <p:cNvPicPr>
            <a:picLocks noChangeAspect="1"/>
          </p:cNvPicPr>
          <p:nvPr/>
        </p:nvPicPr>
        <p:blipFill>
          <a:blip r:embed="rId5">
            <a:extLst/>
          </a:blip>
          <a:srcRect l="0" t="0" r="0" b="0"/>
          <a:stretch>
            <a:fillRect/>
          </a:stretch>
        </p:blipFill>
        <p:spPr>
          <a:xfrm>
            <a:off x="12099835" y="3176587"/>
            <a:ext cx="11760034" cy="736280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81" name="WFE Logo.jpg" descr="WFE Logo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2432" y="569543"/>
            <a:ext cx="4976158" cy="205527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xit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1" dur="1000" fill="hold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xit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0" dur="1000" fill="hold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xit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9" dur="1000" fill="hold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Class="entr" nodeType="after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4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5"/>
      <p:bldP build="whole" bldLvl="1" animBg="1" rev="0" advAuto="0" spid="178" grpId="3"/>
      <p:bldP build="whole" bldLvl="1" animBg="1" rev="0" advAuto="0" spid="177" grpId="1"/>
      <p:bldP build="whole" bldLvl="1" animBg="1" rev="0" advAuto="0" spid="177" grpId="2"/>
      <p:bldP build="whole" bldLvl="1" animBg="1" rev="0" advAuto="0" spid="178" grpId="4"/>
      <p:bldP build="whole" bldLvl="1" animBg="1" rev="0" advAuto="0" spid="179" grpId="6"/>
      <p:bldP build="whole" bldLvl="1" animBg="1" rev="0" advAuto="0" spid="180" grpId="7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Do you use deals?"/>
          <p:cNvSpPr txBox="1"/>
          <p:nvPr/>
        </p:nvSpPr>
        <p:spPr>
          <a:xfrm>
            <a:off x="-1951209" y="5893593"/>
            <a:ext cx="17287876" cy="192881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77800" dist="1016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b"/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10000">
                <a:solidFill>
                  <a:srgbClr val="FF401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Do you use deals?</a:t>
            </a:r>
          </a:p>
        </p:txBody>
      </p:sp>
      <p:pic>
        <p:nvPicPr>
          <p:cNvPr id="184" name="WFE Logo.jpg" descr="WFE 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2432" y="569543"/>
            <a:ext cx="4976158" cy="205527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hings that might help after school"/>
          <p:cNvSpPr txBox="1"/>
          <p:nvPr>
            <p:ph type="title"/>
          </p:nvPr>
        </p:nvSpPr>
        <p:spPr>
          <a:xfrm>
            <a:off x="406156" y="2994089"/>
            <a:ext cx="9081494" cy="2881785"/>
          </a:xfrm>
          <a:prstGeom prst="rect">
            <a:avLst/>
          </a:prstGeom>
          <a:effectLst>
            <a:outerShdw sx="100000" sy="100000" kx="0" ky="0" algn="b" rotWithShape="0" blurRad="177800" dist="101600" dir="270000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 b="0" cap="none">
                <a:solidFill>
                  <a:srgbClr val="FF401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Things that might help after school</a:t>
            </a:r>
          </a:p>
        </p:txBody>
      </p:sp>
      <p:sp>
        <p:nvSpPr>
          <p:cNvPr id="187" name="Automatic saving apps - Plum, Cleo…"/>
          <p:cNvSpPr txBox="1"/>
          <p:nvPr/>
        </p:nvSpPr>
        <p:spPr>
          <a:xfrm>
            <a:off x="10548849" y="3238095"/>
            <a:ext cx="13258508" cy="998906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77800" dist="1016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767715">
              <a:spcBef>
                <a:spcPts val="0"/>
              </a:spcBef>
              <a:tabLst/>
              <a:defRPr spc="-301" sz="7533">
                <a:solidFill>
                  <a:srgbClr val="FF4013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Automatic saving apps - Plum, Cleo</a:t>
            </a:r>
          </a:p>
          <a:p>
            <a:pPr algn="l" defTabSz="767715">
              <a:spcBef>
                <a:spcPts val="0"/>
              </a:spcBef>
              <a:tabLst/>
              <a:defRPr spc="-301" sz="7533">
                <a:solidFill>
                  <a:srgbClr val="FF4013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0% overdraft on student account</a:t>
            </a:r>
          </a:p>
          <a:p>
            <a:pPr algn="l" defTabSz="767715">
              <a:spcBef>
                <a:spcPts val="0"/>
              </a:spcBef>
              <a:tabLst/>
              <a:defRPr spc="-301" sz="7533">
                <a:solidFill>
                  <a:srgbClr val="FF4013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Budget sheet or app</a:t>
            </a:r>
          </a:p>
          <a:p>
            <a:pPr algn="l" defTabSz="767715">
              <a:spcBef>
                <a:spcPts val="0"/>
              </a:spcBef>
              <a:tabLst/>
              <a:defRPr spc="-301" sz="7533">
                <a:solidFill>
                  <a:srgbClr val="FF4013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Olio </a:t>
            </a:r>
          </a:p>
          <a:p>
            <a:pPr algn="l" defTabSz="767715">
              <a:spcBef>
                <a:spcPts val="0"/>
              </a:spcBef>
              <a:tabLst/>
              <a:defRPr spc="-301" sz="7533">
                <a:solidFill>
                  <a:srgbClr val="FF4013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Cashback apps</a:t>
            </a:r>
          </a:p>
          <a:p>
            <a:pPr algn="l" defTabSz="767715">
              <a:spcBef>
                <a:spcPts val="0"/>
              </a:spcBef>
              <a:tabLst/>
              <a:defRPr spc="-301" sz="7533">
                <a:solidFill>
                  <a:srgbClr val="FF4013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Student deals / Totum card</a:t>
            </a:r>
          </a:p>
          <a:p>
            <a:pPr algn="l" defTabSz="767715">
              <a:spcBef>
                <a:spcPts val="0"/>
              </a:spcBef>
              <a:tabLst/>
              <a:defRPr spc="-301" sz="7533">
                <a:solidFill>
                  <a:srgbClr val="FF4013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Amazon Prime student</a:t>
            </a:r>
          </a:p>
          <a:p>
            <a:pPr algn="l" defTabSz="767715">
              <a:spcBef>
                <a:spcPts val="0"/>
              </a:spcBef>
              <a:tabLst/>
              <a:defRPr spc="-301" sz="7533">
                <a:solidFill>
                  <a:srgbClr val="FF4013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Camelcamelcamel</a:t>
            </a:r>
          </a:p>
          <a:p>
            <a:pPr algn="l" defTabSz="767715">
              <a:spcBef>
                <a:spcPts val="0"/>
              </a:spcBef>
              <a:tabLst/>
              <a:defRPr spc="-301" sz="7533">
                <a:solidFill>
                  <a:srgbClr val="FF4013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16-25 railcard / coachcard</a:t>
            </a:r>
          </a:p>
          <a:p>
            <a:pPr algn="l" defTabSz="767715">
              <a:spcBef>
                <a:spcPts val="0"/>
              </a:spcBef>
              <a:tabLst/>
              <a:defRPr spc="-301" sz="7533">
                <a:solidFill>
                  <a:srgbClr val="FF4013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Kapten</a:t>
            </a:r>
          </a:p>
        </p:txBody>
      </p:sp>
      <p:pic>
        <p:nvPicPr>
          <p:cNvPr id="188" name="WFE Logo.jpg" descr="WFE 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2432" y="569543"/>
            <a:ext cx="4976158" cy="205527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0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0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00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000"/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1000"/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0" dur="1000"/>
                                        <p:tgtEl>
                                          <p:spTgt spid="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5" dur="1000"/>
                                        <p:tgtEl>
                                          <p:spTgt spid="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0" dur="1000"/>
                                        <p:tgtEl>
                                          <p:spTgt spid="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5" dur="1000"/>
                                        <p:tgtEl>
                                          <p:spTgt spid="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0" dur="1000"/>
                                        <p:tgtEl>
                                          <p:spTgt spid="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Investing"/>
          <p:cNvSpPr txBox="1"/>
          <p:nvPr>
            <p:ph type="title"/>
          </p:nvPr>
        </p:nvSpPr>
        <p:spPr>
          <a:prstGeom prst="rect">
            <a:avLst/>
          </a:prstGeom>
          <a:effectLst>
            <a:outerShdw sx="100000" sy="100000" kx="0" ky="0" algn="b" rotWithShape="0" blurRad="177800" dist="101600" dir="270000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 b="0" cap="none">
                <a:solidFill>
                  <a:srgbClr val="FF401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Investing</a:t>
            </a:r>
          </a:p>
        </p:txBody>
      </p:sp>
      <p:pic>
        <p:nvPicPr>
          <p:cNvPr id="19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35807" y="2631197"/>
            <a:ext cx="6812963" cy="901589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9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97622" y="3119308"/>
            <a:ext cx="12846890" cy="8039667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93" name="WFE Logo.jpg" descr="WFE Log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2432" y="569543"/>
            <a:ext cx="4976158" cy="205527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xit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1" dur="1000" fill="hold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1" grpId="2"/>
      <p:bldP build="whole" bldLvl="1" animBg="1" rev="0" advAuto="0" spid="192" grpId="3"/>
      <p:bldP build="whole" bldLvl="1" animBg="1" rev="0" advAuto="0" spid="19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Investment Products"/>
          <p:cNvSpPr txBox="1"/>
          <p:nvPr/>
        </p:nvSpPr>
        <p:spPr>
          <a:xfrm>
            <a:off x="-2138418" y="5893593"/>
            <a:ext cx="17287876" cy="192881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77800" dist="1016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b"/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10000">
                <a:solidFill>
                  <a:srgbClr val="FF401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Investment Products</a:t>
            </a:r>
          </a:p>
        </p:txBody>
      </p:sp>
      <p:pic>
        <p:nvPicPr>
          <p:cNvPr id="196" name="FCA-logo-770x417.jpg" descr="FCA-logo-770x4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18277" y="4210050"/>
            <a:ext cx="9779001" cy="52959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97" name="WFE Logo.jpg" descr="WFE Lo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2432" y="569543"/>
            <a:ext cx="4976158" cy="205527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7_Showcase">
  <a:themeElements>
    <a:clrScheme name="27_Showcas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Graphik"/>
        <a:ea typeface="Graphik"/>
        <a:cs typeface="Graphik"/>
      </a:majorFont>
      <a:minorFont>
        <a:latin typeface="Graphik"/>
        <a:ea typeface="Graphik"/>
        <a:cs typeface="Graphik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-44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Semibold"/>
            <a:ea typeface="Graphik Semibold"/>
            <a:cs typeface="Graphik Semibold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b="0" baseline="0" cap="none" i="0" spc="-26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 Compact Regular"/>
            <a:ea typeface="Graphik Compact Regular"/>
            <a:cs typeface="Graphik Compact Regular"/>
            <a:sym typeface="Graphik Compac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7_Showcase">
  <a:themeElements>
    <a:clrScheme name="27_Showcas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Graphik"/>
        <a:ea typeface="Graphik"/>
        <a:cs typeface="Graphik"/>
      </a:majorFont>
      <a:minorFont>
        <a:latin typeface="Graphik"/>
        <a:ea typeface="Graphik"/>
        <a:cs typeface="Graphik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-44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Semibold"/>
            <a:ea typeface="Graphik Semibold"/>
            <a:cs typeface="Graphik Semibold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b="0" baseline="0" cap="none" i="0" spc="-26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 Compact Regular"/>
            <a:ea typeface="Graphik Compact Regular"/>
            <a:cs typeface="Graphik Compact Regular"/>
            <a:sym typeface="Graphik Compac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