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5" r:id="rId4"/>
    <p:sldId id="264" r:id="rId5"/>
    <p:sldId id="260" r:id="rId6"/>
    <p:sldId id="261" r:id="rId7"/>
    <p:sldId id="266" r:id="rId8"/>
    <p:sldId id="267" r:id="rId9"/>
    <p:sldId id="269" r:id="rId10"/>
    <p:sldId id="262" r:id="rId11"/>
    <p:sldId id="263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46BBEE-E209-48CE-8BE9-7274182AEBF8}" v="788" dt="2020-06-03T11:43:48.8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wel Du" userId="c8afd9475b98f1b2" providerId="LiveId" clId="{A946BBEE-E209-48CE-8BE9-7274182AEBF8}"/>
    <pc:docChg chg="undo custSel mod addSld delSld modSld sldOrd">
      <pc:chgData name="Jewel Du" userId="c8afd9475b98f1b2" providerId="LiveId" clId="{A946BBEE-E209-48CE-8BE9-7274182AEBF8}" dt="2020-06-03T11:43:48.593" v="4592"/>
      <pc:docMkLst>
        <pc:docMk/>
      </pc:docMkLst>
      <pc:sldChg chg="modSp add">
        <pc:chgData name="Jewel Du" userId="c8afd9475b98f1b2" providerId="LiveId" clId="{A946BBEE-E209-48CE-8BE9-7274182AEBF8}" dt="2020-05-08T09:17:29.579" v="831" actId="20577"/>
        <pc:sldMkLst>
          <pc:docMk/>
          <pc:sldMk cId="845877828" sldId="256"/>
        </pc:sldMkLst>
        <pc:spChg chg="mod">
          <ac:chgData name="Jewel Du" userId="c8afd9475b98f1b2" providerId="LiveId" clId="{A946BBEE-E209-48CE-8BE9-7274182AEBF8}" dt="2020-05-08T09:17:05.382" v="805"/>
          <ac:spMkLst>
            <pc:docMk/>
            <pc:sldMk cId="845877828" sldId="256"/>
            <ac:spMk id="2" creationId="{D79A4EC7-A76F-48F3-A562-3AAE958ED75A}"/>
          </ac:spMkLst>
        </pc:spChg>
        <pc:spChg chg="mod">
          <ac:chgData name="Jewel Du" userId="c8afd9475b98f1b2" providerId="LiveId" clId="{A946BBEE-E209-48CE-8BE9-7274182AEBF8}" dt="2020-05-08T09:17:29.579" v="831" actId="20577"/>
          <ac:spMkLst>
            <pc:docMk/>
            <pc:sldMk cId="845877828" sldId="256"/>
            <ac:spMk id="3" creationId="{3DA2540E-600C-416A-AE93-02958B31E689}"/>
          </ac:spMkLst>
        </pc:spChg>
      </pc:sldChg>
      <pc:sldChg chg="modSp add del">
        <pc:chgData name="Jewel Du" userId="c8afd9475b98f1b2" providerId="LiveId" clId="{A946BBEE-E209-48CE-8BE9-7274182AEBF8}" dt="2020-05-08T09:24:21.197" v="1372" actId="2696"/>
        <pc:sldMkLst>
          <pc:docMk/>
          <pc:sldMk cId="482157755" sldId="257"/>
        </pc:sldMkLst>
        <pc:spChg chg="mod">
          <ac:chgData name="Jewel Du" userId="c8afd9475b98f1b2" providerId="LiveId" clId="{A946BBEE-E209-48CE-8BE9-7274182AEBF8}" dt="2020-05-08T09:22:31.028" v="1071"/>
          <ac:spMkLst>
            <pc:docMk/>
            <pc:sldMk cId="482157755" sldId="257"/>
            <ac:spMk id="2" creationId="{F2C0F038-83D6-47D3-976B-FBB74447DA45}"/>
          </ac:spMkLst>
        </pc:spChg>
        <pc:spChg chg="mod">
          <ac:chgData name="Jewel Du" userId="c8afd9475b98f1b2" providerId="LiveId" clId="{A946BBEE-E209-48CE-8BE9-7274182AEBF8}" dt="2020-05-08T09:22:39.203" v="1089" actId="20577"/>
          <ac:spMkLst>
            <pc:docMk/>
            <pc:sldMk cId="482157755" sldId="257"/>
            <ac:spMk id="3" creationId="{48BF2929-7B30-4F50-85F7-C0242C7D59BE}"/>
          </ac:spMkLst>
        </pc:spChg>
      </pc:sldChg>
      <pc:sldChg chg="modSp add ord">
        <pc:chgData name="Jewel Du" userId="c8afd9475b98f1b2" providerId="LiveId" clId="{A946BBEE-E209-48CE-8BE9-7274182AEBF8}" dt="2020-05-11T18:55:44.764" v="4581"/>
        <pc:sldMkLst>
          <pc:docMk/>
          <pc:sldMk cId="3727471758" sldId="258"/>
        </pc:sldMkLst>
        <pc:spChg chg="mod">
          <ac:chgData name="Jewel Du" userId="c8afd9475b98f1b2" providerId="LiveId" clId="{A946BBEE-E209-48CE-8BE9-7274182AEBF8}" dt="2020-05-08T09:17:45.198" v="855"/>
          <ac:spMkLst>
            <pc:docMk/>
            <pc:sldMk cId="3727471758" sldId="258"/>
            <ac:spMk id="2" creationId="{0AC7880D-B12A-4DE0-81A7-CB63A98C9348}"/>
          </ac:spMkLst>
        </pc:spChg>
        <pc:spChg chg="mod">
          <ac:chgData name="Jewel Du" userId="c8afd9475b98f1b2" providerId="LiveId" clId="{A946BBEE-E209-48CE-8BE9-7274182AEBF8}" dt="2020-05-11T18:55:44.764" v="4581"/>
          <ac:spMkLst>
            <pc:docMk/>
            <pc:sldMk cId="3727471758" sldId="258"/>
            <ac:spMk id="3" creationId="{478C5AD4-8009-452D-93A0-511598420156}"/>
          </ac:spMkLst>
        </pc:spChg>
      </pc:sldChg>
      <pc:sldChg chg="modSp add del ord">
        <pc:chgData name="Jewel Du" userId="c8afd9475b98f1b2" providerId="LiveId" clId="{A946BBEE-E209-48CE-8BE9-7274182AEBF8}" dt="2020-05-08T09:51:23.915" v="3108" actId="2696"/>
        <pc:sldMkLst>
          <pc:docMk/>
          <pc:sldMk cId="2829874520" sldId="259"/>
        </pc:sldMkLst>
        <pc:spChg chg="mod">
          <ac:chgData name="Jewel Du" userId="c8afd9475b98f1b2" providerId="LiveId" clId="{A946BBEE-E209-48CE-8BE9-7274182AEBF8}" dt="2020-05-08T09:26:24.537" v="1628" actId="20577"/>
          <ac:spMkLst>
            <pc:docMk/>
            <pc:sldMk cId="2829874520" sldId="259"/>
            <ac:spMk id="2" creationId="{A0C82164-0B41-4A08-9651-BF2D402D61C4}"/>
          </ac:spMkLst>
        </pc:spChg>
        <pc:spChg chg="mod">
          <ac:chgData name="Jewel Du" userId="c8afd9475b98f1b2" providerId="LiveId" clId="{A946BBEE-E209-48CE-8BE9-7274182AEBF8}" dt="2020-05-08T09:13:48.676" v="490" actId="20577"/>
          <ac:spMkLst>
            <pc:docMk/>
            <pc:sldMk cId="2829874520" sldId="259"/>
            <ac:spMk id="3" creationId="{76A2237F-A1C0-45A9-A5F6-55370B5A218E}"/>
          </ac:spMkLst>
        </pc:spChg>
      </pc:sldChg>
      <pc:sldChg chg="modSp add ord">
        <pc:chgData name="Jewel Du" userId="c8afd9475b98f1b2" providerId="LiveId" clId="{A946BBEE-E209-48CE-8BE9-7274182AEBF8}" dt="2020-05-08T09:51:49.279" v="3109"/>
        <pc:sldMkLst>
          <pc:docMk/>
          <pc:sldMk cId="3343491248" sldId="260"/>
        </pc:sldMkLst>
        <pc:spChg chg="mod">
          <ac:chgData name="Jewel Du" userId="c8afd9475b98f1b2" providerId="LiveId" clId="{A946BBEE-E209-48CE-8BE9-7274182AEBF8}" dt="2020-05-08T09:24:52.954" v="1442"/>
          <ac:spMkLst>
            <pc:docMk/>
            <pc:sldMk cId="3343491248" sldId="260"/>
            <ac:spMk id="2" creationId="{BB04996C-0CD3-4B86-9F48-6BA256646AFA}"/>
          </ac:spMkLst>
        </pc:spChg>
        <pc:spChg chg="mod">
          <ac:chgData name="Jewel Du" userId="c8afd9475b98f1b2" providerId="LiveId" clId="{A946BBEE-E209-48CE-8BE9-7274182AEBF8}" dt="2020-05-08T09:24:42.076" v="1383" actId="20577"/>
          <ac:spMkLst>
            <pc:docMk/>
            <pc:sldMk cId="3343491248" sldId="260"/>
            <ac:spMk id="3" creationId="{25CA5301-3E7A-4BA6-9A5A-C3181C7DCFFE}"/>
          </ac:spMkLst>
        </pc:spChg>
      </pc:sldChg>
      <pc:sldChg chg="modSp add ord">
        <pc:chgData name="Jewel Du" userId="c8afd9475b98f1b2" providerId="LiveId" clId="{A946BBEE-E209-48CE-8BE9-7274182AEBF8}" dt="2020-05-11T18:56:37.961" v="4589" actId="5793"/>
        <pc:sldMkLst>
          <pc:docMk/>
          <pc:sldMk cId="2522481490" sldId="261"/>
        </pc:sldMkLst>
        <pc:spChg chg="mod">
          <ac:chgData name="Jewel Du" userId="c8afd9475b98f1b2" providerId="LiveId" clId="{A946BBEE-E209-48CE-8BE9-7274182AEBF8}" dt="2020-05-08T19:37:12.701" v="3458" actId="20577"/>
          <ac:spMkLst>
            <pc:docMk/>
            <pc:sldMk cId="2522481490" sldId="261"/>
            <ac:spMk id="2" creationId="{B9CFAABA-7EBC-498F-B226-9D64A44686A6}"/>
          </ac:spMkLst>
        </pc:spChg>
        <pc:spChg chg="mod">
          <ac:chgData name="Jewel Du" userId="c8afd9475b98f1b2" providerId="LiveId" clId="{A946BBEE-E209-48CE-8BE9-7274182AEBF8}" dt="2020-05-11T18:56:37.961" v="4589" actId="5793"/>
          <ac:spMkLst>
            <pc:docMk/>
            <pc:sldMk cId="2522481490" sldId="261"/>
            <ac:spMk id="3" creationId="{CCAF81B9-130B-4D9C-A309-EE3BA3A3DE80}"/>
          </ac:spMkLst>
        </pc:spChg>
      </pc:sldChg>
      <pc:sldChg chg="modSp add">
        <pc:chgData name="Jewel Du" userId="c8afd9475b98f1b2" providerId="LiveId" clId="{A946BBEE-E209-48CE-8BE9-7274182AEBF8}" dt="2020-05-08T19:05:50.840" v="3443" actId="20577"/>
        <pc:sldMkLst>
          <pc:docMk/>
          <pc:sldMk cId="3015384535" sldId="262"/>
        </pc:sldMkLst>
        <pc:spChg chg="mod">
          <ac:chgData name="Jewel Du" userId="c8afd9475b98f1b2" providerId="LiveId" clId="{A946BBEE-E209-48CE-8BE9-7274182AEBF8}" dt="2020-05-08T09:52:12.973" v="3111" actId="20577"/>
          <ac:spMkLst>
            <pc:docMk/>
            <pc:sldMk cId="3015384535" sldId="262"/>
            <ac:spMk id="2" creationId="{DB46DAA3-8A9D-44BC-B930-C5AFD2873805}"/>
          </ac:spMkLst>
        </pc:spChg>
        <pc:spChg chg="mod">
          <ac:chgData name="Jewel Du" userId="c8afd9475b98f1b2" providerId="LiveId" clId="{A946BBEE-E209-48CE-8BE9-7274182AEBF8}" dt="2020-05-08T19:05:50.840" v="3443" actId="20577"/>
          <ac:spMkLst>
            <pc:docMk/>
            <pc:sldMk cId="3015384535" sldId="262"/>
            <ac:spMk id="3" creationId="{EFCF961E-0C8F-4A1E-9D0C-3C5E20D54FAB}"/>
          </ac:spMkLst>
        </pc:spChg>
      </pc:sldChg>
      <pc:sldChg chg="modSp add">
        <pc:chgData name="Jewel Du" userId="c8afd9475b98f1b2" providerId="LiveId" clId="{A946BBEE-E209-48CE-8BE9-7274182AEBF8}" dt="2020-05-08T09:27:52.234" v="1872"/>
        <pc:sldMkLst>
          <pc:docMk/>
          <pc:sldMk cId="2945895675" sldId="263"/>
        </pc:sldMkLst>
        <pc:spChg chg="mod">
          <ac:chgData name="Jewel Du" userId="c8afd9475b98f1b2" providerId="LiveId" clId="{A946BBEE-E209-48CE-8BE9-7274182AEBF8}" dt="2020-05-08T09:27:52.234" v="1872"/>
          <ac:spMkLst>
            <pc:docMk/>
            <pc:sldMk cId="2945895675" sldId="263"/>
            <ac:spMk id="2" creationId="{A5806728-5D16-43DC-9099-0F27F4909DA8}"/>
          </ac:spMkLst>
        </pc:spChg>
      </pc:sldChg>
      <pc:sldChg chg="addSp delSp modSp add">
        <pc:chgData name="Jewel Du" userId="c8afd9475b98f1b2" providerId="LiveId" clId="{A946BBEE-E209-48CE-8BE9-7274182AEBF8}" dt="2020-05-08T19:06:50.248" v="3456"/>
        <pc:sldMkLst>
          <pc:docMk/>
          <pc:sldMk cId="2697511296" sldId="264"/>
        </pc:sldMkLst>
        <pc:spChg chg="mod">
          <ac:chgData name="Jewel Du" userId="c8afd9475b98f1b2" providerId="LiveId" clId="{A946BBEE-E209-48CE-8BE9-7274182AEBF8}" dt="2020-05-08T09:48:23.207" v="2954" actId="14100"/>
          <ac:spMkLst>
            <pc:docMk/>
            <pc:sldMk cId="2697511296" sldId="264"/>
            <ac:spMk id="2" creationId="{0173DB62-6237-4EC3-B9A6-AB2AD505C323}"/>
          </ac:spMkLst>
        </pc:spChg>
        <pc:spChg chg="del">
          <ac:chgData name="Jewel Du" userId="c8afd9475b98f1b2" providerId="LiveId" clId="{A946BBEE-E209-48CE-8BE9-7274182AEBF8}" dt="2020-05-08T09:31:01.233" v="2019"/>
          <ac:spMkLst>
            <pc:docMk/>
            <pc:sldMk cId="2697511296" sldId="264"/>
            <ac:spMk id="3" creationId="{68D99126-2C3C-4E67-AAD8-117F90BB3E73}"/>
          </ac:spMkLst>
        </pc:spChg>
        <pc:spChg chg="add del mod">
          <ac:chgData name="Jewel Du" userId="c8afd9475b98f1b2" providerId="LiveId" clId="{A946BBEE-E209-48CE-8BE9-7274182AEBF8}" dt="2020-05-08T09:32:31.354" v="2030" actId="478"/>
          <ac:spMkLst>
            <pc:docMk/>
            <pc:sldMk cId="2697511296" sldId="264"/>
            <ac:spMk id="4" creationId="{E1A52DDF-4E42-46E6-B204-8016EB11AE72}"/>
          </ac:spMkLst>
        </pc:spChg>
        <pc:spChg chg="add del mod">
          <ac:chgData name="Jewel Du" userId="c8afd9475b98f1b2" providerId="LiveId" clId="{A946BBEE-E209-48CE-8BE9-7274182AEBF8}" dt="2020-05-08T09:32:11.647" v="2027" actId="478"/>
          <ac:spMkLst>
            <pc:docMk/>
            <pc:sldMk cId="2697511296" sldId="264"/>
            <ac:spMk id="5" creationId="{924564A0-C3E9-4C68-B085-83F9C2D947F6}"/>
          </ac:spMkLst>
        </pc:spChg>
        <pc:spChg chg="add mod">
          <ac:chgData name="Jewel Du" userId="c8afd9475b98f1b2" providerId="LiveId" clId="{A946BBEE-E209-48CE-8BE9-7274182AEBF8}" dt="2020-05-08T19:06:50.248" v="3456"/>
          <ac:spMkLst>
            <pc:docMk/>
            <pc:sldMk cId="2697511296" sldId="264"/>
            <ac:spMk id="6" creationId="{F27FE9FA-DE56-449F-93FC-747B3A2B6BDD}"/>
          </ac:spMkLst>
        </pc:spChg>
      </pc:sldChg>
      <pc:sldChg chg="addSp delSp modSp add">
        <pc:chgData name="Jewel Du" userId="c8afd9475b98f1b2" providerId="LiveId" clId="{A946BBEE-E209-48CE-8BE9-7274182AEBF8}" dt="2020-05-08T19:04:38.356" v="3251" actId="20577"/>
        <pc:sldMkLst>
          <pc:docMk/>
          <pc:sldMk cId="2419867636" sldId="265"/>
        </pc:sldMkLst>
        <pc:spChg chg="mod">
          <ac:chgData name="Jewel Du" userId="c8afd9475b98f1b2" providerId="LiveId" clId="{A946BBEE-E209-48CE-8BE9-7274182AEBF8}" dt="2020-05-08T09:46:09.311" v="2921"/>
          <ac:spMkLst>
            <pc:docMk/>
            <pc:sldMk cId="2419867636" sldId="265"/>
            <ac:spMk id="2" creationId="{D15BB29E-8DA8-4B71-8F1F-FF78DD111111}"/>
          </ac:spMkLst>
        </pc:spChg>
        <pc:spChg chg="del">
          <ac:chgData name="Jewel Du" userId="c8afd9475b98f1b2" providerId="LiveId" clId="{A946BBEE-E209-48CE-8BE9-7274182AEBF8}" dt="2020-05-08T09:41:19.114" v="2757"/>
          <ac:spMkLst>
            <pc:docMk/>
            <pc:sldMk cId="2419867636" sldId="265"/>
            <ac:spMk id="3" creationId="{3DC031E3-649B-44D7-B556-59BF2CF809BB}"/>
          </ac:spMkLst>
        </pc:spChg>
        <pc:spChg chg="add del mod">
          <ac:chgData name="Jewel Du" userId="c8afd9475b98f1b2" providerId="LiveId" clId="{A946BBEE-E209-48CE-8BE9-7274182AEBF8}" dt="2020-05-08T09:41:42.479" v="2760" actId="478"/>
          <ac:spMkLst>
            <pc:docMk/>
            <pc:sldMk cId="2419867636" sldId="265"/>
            <ac:spMk id="4" creationId="{15FCF7E3-DF58-4574-8D9B-591CD7F3CADF}"/>
          </ac:spMkLst>
        </pc:spChg>
        <pc:spChg chg="add mod">
          <ac:chgData name="Jewel Du" userId="c8afd9475b98f1b2" providerId="LiveId" clId="{A946BBEE-E209-48CE-8BE9-7274182AEBF8}" dt="2020-05-08T19:04:38.356" v="3251" actId="20577"/>
          <ac:spMkLst>
            <pc:docMk/>
            <pc:sldMk cId="2419867636" sldId="265"/>
            <ac:spMk id="5" creationId="{FC143C11-E021-4B5A-88B8-284C9F438AEB}"/>
          </ac:spMkLst>
        </pc:spChg>
        <pc:spChg chg="add del mod">
          <ac:chgData name="Jewel Du" userId="c8afd9475b98f1b2" providerId="LiveId" clId="{A946BBEE-E209-48CE-8BE9-7274182AEBF8}" dt="2020-05-08T09:42:59.939" v="2765" actId="478"/>
          <ac:spMkLst>
            <pc:docMk/>
            <pc:sldMk cId="2419867636" sldId="265"/>
            <ac:spMk id="6" creationId="{B66BAA7D-F6AD-4E9F-A8FB-CCC0D67F1505}"/>
          </ac:spMkLst>
        </pc:spChg>
        <pc:spChg chg="add del mod">
          <ac:chgData name="Jewel Du" userId="c8afd9475b98f1b2" providerId="LiveId" clId="{A946BBEE-E209-48CE-8BE9-7274182AEBF8}" dt="2020-05-08T09:45:37.642" v="2861" actId="478"/>
          <ac:spMkLst>
            <pc:docMk/>
            <pc:sldMk cId="2419867636" sldId="265"/>
            <ac:spMk id="7" creationId="{F1EA16CA-2F09-42D4-ABA2-32E2BC0E4C2A}"/>
          </ac:spMkLst>
        </pc:spChg>
      </pc:sldChg>
      <pc:sldChg chg="addSp delSp modSp add mod ord setBg">
        <pc:chgData name="Jewel Du" userId="c8afd9475b98f1b2" providerId="LiveId" clId="{A946BBEE-E209-48CE-8BE9-7274182AEBF8}" dt="2020-05-11T18:56:52.278" v="4590"/>
        <pc:sldMkLst>
          <pc:docMk/>
          <pc:sldMk cId="2919018253" sldId="266"/>
        </pc:sldMkLst>
        <pc:spChg chg="del">
          <ac:chgData name="Jewel Du" userId="c8afd9475b98f1b2" providerId="LiveId" clId="{A946BBEE-E209-48CE-8BE9-7274182AEBF8}" dt="2020-05-08T09:52:33.416" v="3113"/>
          <ac:spMkLst>
            <pc:docMk/>
            <pc:sldMk cId="2919018253" sldId="266"/>
            <ac:spMk id="2" creationId="{6BB4E34E-2C89-42AE-9F63-980E11BC2EBB}"/>
          </ac:spMkLst>
        </pc:spChg>
        <pc:spChg chg="del">
          <ac:chgData name="Jewel Du" userId="c8afd9475b98f1b2" providerId="LiveId" clId="{A946BBEE-E209-48CE-8BE9-7274182AEBF8}" dt="2020-05-08T09:52:33.416" v="3113"/>
          <ac:spMkLst>
            <pc:docMk/>
            <pc:sldMk cId="2919018253" sldId="266"/>
            <ac:spMk id="3" creationId="{8B053052-F76B-4004-A390-F6B930275AC0}"/>
          </ac:spMkLst>
        </pc:spChg>
        <pc:spChg chg="add mod ord">
          <ac:chgData name="Jewel Du" userId="c8afd9475b98f1b2" providerId="LiveId" clId="{A946BBEE-E209-48CE-8BE9-7274182AEBF8}" dt="2020-05-11T18:43:07.005" v="3990" actId="20577"/>
          <ac:spMkLst>
            <pc:docMk/>
            <pc:sldMk cId="2919018253" sldId="266"/>
            <ac:spMk id="4" creationId="{599E48CF-2C12-42A8-8E4E-9BAFE4CB5CEC}"/>
          </ac:spMkLst>
        </pc:spChg>
        <pc:spChg chg="add del">
          <ac:chgData name="Jewel Du" userId="c8afd9475b98f1b2" providerId="LiveId" clId="{A946BBEE-E209-48CE-8BE9-7274182AEBF8}" dt="2020-05-11T18:40:57.597" v="3810" actId="26606"/>
          <ac:spMkLst>
            <pc:docMk/>
            <pc:sldMk cId="2919018253" sldId="266"/>
            <ac:spMk id="21" creationId="{3559A5F2-8BE0-4998-A1E4-1B145465A981}"/>
          </ac:spMkLst>
        </pc:spChg>
        <pc:spChg chg="add del">
          <ac:chgData name="Jewel Du" userId="c8afd9475b98f1b2" providerId="LiveId" clId="{A946BBEE-E209-48CE-8BE9-7274182AEBF8}" dt="2020-05-11T18:40:57.597" v="3810" actId="26606"/>
          <ac:spMkLst>
            <pc:docMk/>
            <pc:sldMk cId="2919018253" sldId="266"/>
            <ac:spMk id="23" creationId="{3A6596D4-D53C-424F-9F16-CC8686C079E0}"/>
          </ac:spMkLst>
        </pc:spChg>
        <pc:spChg chg="add del">
          <ac:chgData name="Jewel Du" userId="c8afd9475b98f1b2" providerId="LiveId" clId="{A946BBEE-E209-48CE-8BE9-7274182AEBF8}" dt="2020-05-11T18:40:57.597" v="3810" actId="26606"/>
          <ac:spMkLst>
            <pc:docMk/>
            <pc:sldMk cId="2919018253" sldId="266"/>
            <ac:spMk id="29" creationId="{9772CABD-4211-42AA-B349-D4002E52F1EF}"/>
          </ac:spMkLst>
        </pc:spChg>
        <pc:spChg chg="add del">
          <ac:chgData name="Jewel Du" userId="c8afd9475b98f1b2" providerId="LiveId" clId="{A946BBEE-E209-48CE-8BE9-7274182AEBF8}" dt="2020-05-11T18:40:57.597" v="3810" actId="26606"/>
          <ac:spMkLst>
            <pc:docMk/>
            <pc:sldMk cId="2919018253" sldId="266"/>
            <ac:spMk id="31" creationId="{BBD91630-4DBA-4294-8016-FEB5C3B0CED1}"/>
          </ac:spMkLst>
        </pc:spChg>
        <pc:spChg chg="add del">
          <ac:chgData name="Jewel Du" userId="c8afd9475b98f1b2" providerId="LiveId" clId="{A946BBEE-E209-48CE-8BE9-7274182AEBF8}" dt="2020-05-11T18:40:57.597" v="3810" actId="26606"/>
          <ac:spMkLst>
            <pc:docMk/>
            <pc:sldMk cId="2919018253" sldId="266"/>
            <ac:spMk id="33" creationId="{E67D1587-504D-41BC-9D48-B61257BFBCF0}"/>
          </ac:spMkLst>
        </pc:spChg>
        <pc:spChg chg="add del">
          <ac:chgData name="Jewel Du" userId="c8afd9475b98f1b2" providerId="LiveId" clId="{A946BBEE-E209-48CE-8BE9-7274182AEBF8}" dt="2020-05-11T18:40:57.597" v="3810" actId="26606"/>
          <ac:spMkLst>
            <pc:docMk/>
            <pc:sldMk cId="2919018253" sldId="266"/>
            <ac:spMk id="35" creationId="{8765DD1A-F044-4DE7-8A9B-7C30DC85A4AF}"/>
          </ac:spMkLst>
        </pc:spChg>
        <pc:spChg chg="add del">
          <ac:chgData name="Jewel Du" userId="c8afd9475b98f1b2" providerId="LiveId" clId="{A946BBEE-E209-48CE-8BE9-7274182AEBF8}" dt="2020-05-11T18:40:57.597" v="3810" actId="26606"/>
          <ac:spMkLst>
            <pc:docMk/>
            <pc:sldMk cId="2919018253" sldId="266"/>
            <ac:spMk id="37" creationId="{2FE2170D-72D6-48A8-8E9A-BFF3BF03D032}"/>
          </ac:spMkLst>
        </pc:spChg>
        <pc:spChg chg="add del">
          <ac:chgData name="Jewel Du" userId="c8afd9475b98f1b2" providerId="LiveId" clId="{A946BBEE-E209-48CE-8BE9-7274182AEBF8}" dt="2020-05-11T18:40:57.597" v="3810" actId="26606"/>
          <ac:spMkLst>
            <pc:docMk/>
            <pc:sldMk cId="2919018253" sldId="266"/>
            <ac:spMk id="39" creationId="{01D19436-094D-463D-AFEA-870FDBD03797}"/>
          </ac:spMkLst>
        </pc:spChg>
        <pc:spChg chg="add del">
          <ac:chgData name="Jewel Du" userId="c8afd9475b98f1b2" providerId="LiveId" clId="{A946BBEE-E209-48CE-8BE9-7274182AEBF8}" dt="2020-05-11T18:40:57.597" v="3810" actId="26606"/>
          <ac:spMkLst>
            <pc:docMk/>
            <pc:sldMk cId="2919018253" sldId="266"/>
            <ac:spMk id="41" creationId="{9A2DE6E0-967C-4C58-8558-EC08F1138BD1}"/>
          </ac:spMkLst>
        </pc:spChg>
        <pc:grpChg chg="add del">
          <ac:chgData name="Jewel Du" userId="c8afd9475b98f1b2" providerId="LiveId" clId="{A946BBEE-E209-48CE-8BE9-7274182AEBF8}" dt="2020-05-11T18:40:57.597" v="3810" actId="26606"/>
          <ac:grpSpMkLst>
            <pc:docMk/>
            <pc:sldMk cId="2919018253" sldId="266"/>
            <ac:grpSpMk id="9" creationId="{88C9B83F-64CD-41C1-925F-A08801FFD0BD}"/>
          </ac:grpSpMkLst>
        </pc:grpChg>
        <pc:grpChg chg="add del">
          <ac:chgData name="Jewel Du" userId="c8afd9475b98f1b2" providerId="LiveId" clId="{A946BBEE-E209-48CE-8BE9-7274182AEBF8}" dt="2020-05-11T18:41:01.140" v="3812" actId="26606"/>
          <ac:grpSpMkLst>
            <pc:docMk/>
            <pc:sldMk cId="2919018253" sldId="266"/>
            <ac:grpSpMk id="43" creationId="{88C9B83F-64CD-41C1-925F-A08801FFD0BD}"/>
          </ac:grpSpMkLst>
        </pc:grpChg>
        <pc:grpChg chg="add del">
          <ac:chgData name="Jewel Du" userId="c8afd9475b98f1b2" providerId="LiveId" clId="{A946BBEE-E209-48CE-8BE9-7274182AEBF8}" dt="2020-05-11T18:41:05.156" v="3814" actId="26606"/>
          <ac:grpSpMkLst>
            <pc:docMk/>
            <pc:sldMk cId="2919018253" sldId="266"/>
            <ac:grpSpMk id="45" creationId="{88C9B83F-64CD-41C1-925F-A08801FFD0BD}"/>
          </ac:grpSpMkLst>
        </pc:grpChg>
        <pc:grpChg chg="add">
          <ac:chgData name="Jewel Du" userId="c8afd9475b98f1b2" providerId="LiveId" clId="{A946BBEE-E209-48CE-8BE9-7274182AEBF8}" dt="2020-05-11T18:41:05.163" v="3815" actId="26606"/>
          <ac:grpSpMkLst>
            <pc:docMk/>
            <pc:sldMk cId="2919018253" sldId="266"/>
            <ac:grpSpMk id="47" creationId="{B4DE830A-B531-4A3B-96F6-0ECE88B08555}"/>
          </ac:grpSpMkLst>
        </pc:grpChg>
        <pc:picChg chg="add mod">
          <ac:chgData name="Jewel Du" userId="c8afd9475b98f1b2" providerId="LiveId" clId="{A946BBEE-E209-48CE-8BE9-7274182AEBF8}" dt="2020-05-11T18:41:05.163" v="3815" actId="26606"/>
          <ac:picMkLst>
            <pc:docMk/>
            <pc:sldMk cId="2919018253" sldId="266"/>
            <ac:picMk id="3" creationId="{4248CFFC-ADC6-4BFA-9566-0C21514A69E2}"/>
          </ac:picMkLst>
        </pc:picChg>
        <pc:cxnChg chg="add del">
          <ac:chgData name="Jewel Du" userId="c8afd9475b98f1b2" providerId="LiveId" clId="{A946BBEE-E209-48CE-8BE9-7274182AEBF8}" dt="2020-05-11T18:40:57.597" v="3810" actId="26606"/>
          <ac:cxnSpMkLst>
            <pc:docMk/>
            <pc:sldMk cId="2919018253" sldId="266"/>
            <ac:cxnSpMk id="25" creationId="{81BB890B-70D4-42FE-A599-6AEF1A42D972}"/>
          </ac:cxnSpMkLst>
        </pc:cxnChg>
        <pc:cxnChg chg="add del">
          <ac:chgData name="Jewel Du" userId="c8afd9475b98f1b2" providerId="LiveId" clId="{A946BBEE-E209-48CE-8BE9-7274182AEBF8}" dt="2020-05-11T18:40:57.597" v="3810" actId="26606"/>
          <ac:cxnSpMkLst>
            <pc:docMk/>
            <pc:sldMk cId="2919018253" sldId="266"/>
            <ac:cxnSpMk id="27" creationId="{3842D646-B58C-43C8-8152-01BC782B725D}"/>
          </ac:cxnSpMkLst>
        </pc:cxnChg>
      </pc:sldChg>
      <pc:sldChg chg="addSp delSp modSp add ord">
        <pc:chgData name="Jewel Du" userId="c8afd9475b98f1b2" providerId="LiveId" clId="{A946BBEE-E209-48CE-8BE9-7274182AEBF8}" dt="2020-05-11T18:56:59.130" v="4591"/>
        <pc:sldMkLst>
          <pc:docMk/>
          <pc:sldMk cId="2148311209" sldId="267"/>
        </pc:sldMkLst>
        <pc:spChg chg="mod">
          <ac:chgData name="Jewel Du" userId="c8afd9475b98f1b2" providerId="LiveId" clId="{A946BBEE-E209-48CE-8BE9-7274182AEBF8}" dt="2020-05-11T18:53:58.355" v="4518" actId="20577"/>
          <ac:spMkLst>
            <pc:docMk/>
            <pc:sldMk cId="2148311209" sldId="267"/>
            <ac:spMk id="2" creationId="{B9B4E423-D2B5-4DEE-A96F-C990FD6FAECC}"/>
          </ac:spMkLst>
        </pc:spChg>
        <pc:spChg chg="del mod">
          <ac:chgData name="Jewel Du" userId="c8afd9475b98f1b2" providerId="LiveId" clId="{A946BBEE-E209-48CE-8BE9-7274182AEBF8}" dt="2020-05-11T18:34:00.403" v="3542"/>
          <ac:spMkLst>
            <pc:docMk/>
            <pc:sldMk cId="2148311209" sldId="267"/>
            <ac:spMk id="3" creationId="{20E4530F-EAAD-4811-B3DD-3FC1C60EFCF1}"/>
          </ac:spMkLst>
        </pc:spChg>
        <pc:spChg chg="add mod">
          <ac:chgData name="Jewel Du" userId="c8afd9475b98f1b2" providerId="LiveId" clId="{A946BBEE-E209-48CE-8BE9-7274182AEBF8}" dt="2020-05-11T18:54:21.941" v="4545"/>
          <ac:spMkLst>
            <pc:docMk/>
            <pc:sldMk cId="2148311209" sldId="267"/>
            <ac:spMk id="4" creationId="{9DB9A2D2-9538-4E2D-BC40-20FD35548EAC}"/>
          </ac:spMkLst>
        </pc:spChg>
      </pc:sldChg>
      <pc:sldChg chg="addSp delSp modSp add mod setBg">
        <pc:chgData name="Jewel Du" userId="c8afd9475b98f1b2" providerId="LiveId" clId="{A946BBEE-E209-48CE-8BE9-7274182AEBF8}" dt="2020-05-11T18:47:48.624" v="4140" actId="26606"/>
        <pc:sldMkLst>
          <pc:docMk/>
          <pc:sldMk cId="2917725324" sldId="268"/>
        </pc:sldMkLst>
        <pc:spChg chg="mod">
          <ac:chgData name="Jewel Du" userId="c8afd9475b98f1b2" providerId="LiveId" clId="{A946BBEE-E209-48CE-8BE9-7274182AEBF8}" dt="2020-05-11T18:47:48.624" v="4140" actId="26606"/>
          <ac:spMkLst>
            <pc:docMk/>
            <pc:sldMk cId="2917725324" sldId="268"/>
            <ac:spMk id="2" creationId="{E4D72679-5F2F-43F0-A1EF-3804DBC00770}"/>
          </ac:spMkLst>
        </pc:spChg>
        <pc:spChg chg="mod">
          <ac:chgData name="Jewel Du" userId="c8afd9475b98f1b2" providerId="LiveId" clId="{A946BBEE-E209-48CE-8BE9-7274182AEBF8}" dt="2020-05-11T18:47:48.624" v="4140" actId="26606"/>
          <ac:spMkLst>
            <pc:docMk/>
            <pc:sldMk cId="2917725324" sldId="268"/>
            <ac:spMk id="3" creationId="{AE9F3B9D-CD75-4063-A290-C3DFCD69D4E1}"/>
          </ac:spMkLst>
        </pc:spChg>
        <pc:spChg chg="add">
          <ac:chgData name="Jewel Du" userId="c8afd9475b98f1b2" providerId="LiveId" clId="{A946BBEE-E209-48CE-8BE9-7274182AEBF8}" dt="2020-05-11T18:47:48.624" v="4140" actId="26606"/>
          <ac:spMkLst>
            <pc:docMk/>
            <pc:sldMk cId="2917725324" sldId="268"/>
            <ac:spMk id="7" creationId="{3BCB5F6A-9EB0-40B0-9D13-3023E9A20508}"/>
          </ac:spMkLst>
        </pc:spChg>
        <pc:spChg chg="add del">
          <ac:chgData name="Jewel Du" userId="c8afd9475b98f1b2" providerId="LiveId" clId="{A946BBEE-E209-48CE-8BE9-7274182AEBF8}" dt="2020-05-11T18:47:39.536" v="4135" actId="26606"/>
          <ac:spMkLst>
            <pc:docMk/>
            <pc:sldMk cId="2917725324" sldId="268"/>
            <ac:spMk id="10" creationId="{3BCB5F6A-9EB0-40B0-9D13-3023E9A20508}"/>
          </ac:spMkLst>
        </pc:spChg>
        <pc:spChg chg="add del">
          <ac:chgData name="Jewel Du" userId="c8afd9475b98f1b2" providerId="LiveId" clId="{A946BBEE-E209-48CE-8BE9-7274182AEBF8}" dt="2020-05-11T18:47:46.266" v="4137" actId="26606"/>
          <ac:spMkLst>
            <pc:docMk/>
            <pc:sldMk cId="2917725324" sldId="268"/>
            <ac:spMk id="12" creationId="{62423CA5-E2E1-4789-B759-9906C1C94063}"/>
          </ac:spMkLst>
        </pc:spChg>
        <pc:spChg chg="add del">
          <ac:chgData name="Jewel Du" userId="c8afd9475b98f1b2" providerId="LiveId" clId="{A946BBEE-E209-48CE-8BE9-7274182AEBF8}" dt="2020-05-11T18:47:46.266" v="4137" actId="26606"/>
          <ac:spMkLst>
            <pc:docMk/>
            <pc:sldMk cId="2917725324" sldId="268"/>
            <ac:spMk id="13" creationId="{9F4444CE-BC8D-4D61-B303-4C05614E62AB}"/>
          </ac:spMkLst>
        </pc:spChg>
        <pc:spChg chg="add del">
          <ac:chgData name="Jewel Du" userId="c8afd9475b98f1b2" providerId="LiveId" clId="{A946BBEE-E209-48CE-8BE9-7274182AEBF8}" dt="2020-05-11T18:47:46.266" v="4137" actId="26606"/>
          <ac:spMkLst>
            <pc:docMk/>
            <pc:sldMk cId="2917725324" sldId="268"/>
            <ac:spMk id="14" creationId="{73772B81-181F-48B7-8826-4D9686D15DF5}"/>
          </ac:spMkLst>
        </pc:spChg>
        <pc:spChg chg="add del">
          <ac:chgData name="Jewel Du" userId="c8afd9475b98f1b2" providerId="LiveId" clId="{A946BBEE-E209-48CE-8BE9-7274182AEBF8}" dt="2020-05-11T18:47:46.266" v="4137" actId="26606"/>
          <ac:spMkLst>
            <pc:docMk/>
            <pc:sldMk cId="2917725324" sldId="268"/>
            <ac:spMk id="16" creationId="{B2205F6E-03C6-4E92-877C-E2482F6599AA}"/>
          </ac:spMkLst>
        </pc:spChg>
        <pc:picChg chg="add mod">
          <ac:chgData name="Jewel Du" userId="c8afd9475b98f1b2" providerId="LiveId" clId="{A946BBEE-E209-48CE-8BE9-7274182AEBF8}" dt="2020-05-11T18:47:48.624" v="4140" actId="26606"/>
          <ac:picMkLst>
            <pc:docMk/>
            <pc:sldMk cId="2917725324" sldId="268"/>
            <ac:picMk id="5" creationId="{169849BA-2DBC-49BF-AF7F-2CE2A549342D}"/>
          </ac:picMkLst>
        </pc:picChg>
      </pc:sldChg>
      <pc:sldChg chg="add">
        <pc:chgData name="Jewel Du" userId="c8afd9475b98f1b2" providerId="LiveId" clId="{A946BBEE-E209-48CE-8BE9-7274182AEBF8}" dt="2020-06-03T11:43:48.593" v="4592"/>
        <pc:sldMkLst>
          <pc:docMk/>
          <pc:sldMk cId="1862624932" sldId="26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65D3-1F1E-4A03-A737-29E3F01E1BA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5CA6-D26A-4E01-83EA-E11B02DF2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6500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65D3-1F1E-4A03-A737-29E3F01E1BA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5CA6-D26A-4E01-83EA-E11B02DF2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448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65D3-1F1E-4A03-A737-29E3F01E1BA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5CA6-D26A-4E01-83EA-E11B02DF25B4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72265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65D3-1F1E-4A03-A737-29E3F01E1BA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5CA6-D26A-4E01-83EA-E11B02DF2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545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65D3-1F1E-4A03-A737-29E3F01E1BA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5CA6-D26A-4E01-83EA-E11B02DF25B4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652907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65D3-1F1E-4A03-A737-29E3F01E1BA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5CA6-D26A-4E01-83EA-E11B02DF2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2101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65D3-1F1E-4A03-A737-29E3F01E1BA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5CA6-D26A-4E01-83EA-E11B02DF2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0696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65D3-1F1E-4A03-A737-29E3F01E1BA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5CA6-D26A-4E01-83EA-E11B02DF2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990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65D3-1F1E-4A03-A737-29E3F01E1BA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5CA6-D26A-4E01-83EA-E11B02DF2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559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65D3-1F1E-4A03-A737-29E3F01E1BA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5CA6-D26A-4E01-83EA-E11B02DF2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486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65D3-1F1E-4A03-A737-29E3F01E1BA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5CA6-D26A-4E01-83EA-E11B02DF2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083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65D3-1F1E-4A03-A737-29E3F01E1BA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5CA6-D26A-4E01-83EA-E11B02DF2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406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65D3-1F1E-4A03-A737-29E3F01E1BA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5CA6-D26A-4E01-83EA-E11B02DF2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900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65D3-1F1E-4A03-A737-29E3F01E1BA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5CA6-D26A-4E01-83EA-E11B02DF2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856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65D3-1F1E-4A03-A737-29E3F01E1BA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5CA6-D26A-4E01-83EA-E11B02DF2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34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65D3-1F1E-4A03-A737-29E3F01E1BA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5CA6-D26A-4E01-83EA-E11B02DF2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519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C65D3-1F1E-4A03-A737-29E3F01E1BA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7CB5CA6-D26A-4E01-83EA-E11B02DF2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952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www.juanduthreapy.co.uk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A4EC7-A76F-48F3-A562-3AAE958ED7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华人社区疫情期心理成长与关爱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A2540E-600C-416A-AE93-02958B31E6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JUAN DU </a:t>
            </a:r>
          </a:p>
          <a:p>
            <a:r>
              <a:rPr lang="en-GB" dirty="0"/>
              <a:t>MA, MSc, MBPSs</a:t>
            </a:r>
          </a:p>
          <a:p>
            <a:r>
              <a:rPr lang="en-GB" dirty="0"/>
              <a:t>May 2020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5877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6DAA3-8A9D-44BC-B930-C5AFD2873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反思 和 分享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F961E-0C8F-4A1E-9D0C-3C5E20D54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 你的体会</a:t>
            </a:r>
            <a:endParaRPr lang="en-GB" altLang="zh-CN" dirty="0"/>
          </a:p>
          <a:p>
            <a:r>
              <a:rPr lang="en-GB" dirty="0"/>
              <a:t> </a:t>
            </a:r>
            <a:r>
              <a:rPr lang="zh-CN" altLang="en-US" dirty="0"/>
              <a:t>今天的活动，让我感受到了。。。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384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06728-5D16-43DC-9099-0F27F4909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提问时间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C494C-6039-4407-9B28-6E8BD41D2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895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72679-5F2F-43F0-A1EF-3804DBC00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6734" y="609600"/>
            <a:ext cx="3737268" cy="1320800"/>
          </a:xfrm>
        </p:spPr>
        <p:txBody>
          <a:bodyPr>
            <a:normAutofit/>
          </a:bodyPr>
          <a:lstStyle/>
          <a:p>
            <a:r>
              <a:rPr lang="zh-CN" altLang="en-US"/>
              <a:t>谢谢！</a:t>
            </a:r>
            <a:br>
              <a:rPr lang="en-GB"/>
            </a:b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9F3B9D-CD75-4063-A290-C3DFCD69D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9563" y="2160589"/>
            <a:ext cx="4064439" cy="3880773"/>
          </a:xfrm>
        </p:spPr>
        <p:txBody>
          <a:bodyPr>
            <a:normAutofit/>
          </a:bodyPr>
          <a:lstStyle/>
          <a:p>
            <a:r>
              <a:rPr lang="en-GB">
                <a:hlinkClick r:id="rId2"/>
              </a:rPr>
              <a:t>www.juanduthreapy.co.uk</a:t>
            </a:r>
            <a:endParaRPr lang="en-GB"/>
          </a:p>
          <a:p>
            <a:endParaRPr lang="en-GB" dirty="0"/>
          </a:p>
        </p:txBody>
      </p:sp>
      <p:pic>
        <p:nvPicPr>
          <p:cNvPr id="5" name="Picture 4" descr="A person standing in front of a graffiti wall&#10;&#10;Description automatically generated">
            <a:extLst>
              <a:ext uri="{FF2B5EF4-FFF2-40B4-BE49-F238E27FC236}">
                <a16:creationId xmlns:a16="http://schemas.microsoft.com/office/drawing/2014/main" id="{169849BA-2DBC-49BF-AF7F-2CE2A549342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72" r="-2" b="-2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7" name="Isosceles Triangle 9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17725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7880D-B12A-4DE0-81A7-CB63A98C9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内容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C5AD4-8009-452D-93A0-511598420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焦虑心情</a:t>
            </a:r>
            <a:endParaRPr lang="en-GB" dirty="0"/>
          </a:p>
          <a:p>
            <a:pPr marL="0" indent="0">
              <a:buNone/>
            </a:pPr>
            <a:r>
              <a:rPr lang="zh-CN" altLang="en-US" dirty="0"/>
              <a:t>为什么会焦虑？</a:t>
            </a:r>
            <a:endParaRPr lang="en-GB" altLang="zh-CN" dirty="0"/>
          </a:p>
          <a:p>
            <a:pPr marL="0" indent="0">
              <a:buNone/>
            </a:pPr>
            <a:r>
              <a:rPr lang="zh-CN" altLang="en-US" dirty="0"/>
              <a:t>那些人会更容易焦虑？</a:t>
            </a:r>
            <a:endParaRPr lang="en-GB" altLang="zh-CN" dirty="0"/>
          </a:p>
          <a:p>
            <a:pPr marL="0" indent="0">
              <a:buNone/>
            </a:pPr>
            <a:r>
              <a:rPr lang="zh-CN" altLang="en-US" dirty="0"/>
              <a:t>怎样有效的应对焦虑</a:t>
            </a:r>
            <a:endParaRPr lang="en-GB" dirty="0"/>
          </a:p>
          <a:p>
            <a:pPr marL="0" indent="0">
              <a:buNone/>
            </a:pPr>
            <a:r>
              <a:rPr lang="zh-CN" altLang="en-US" dirty="0"/>
              <a:t>身体放松</a:t>
            </a:r>
            <a:endParaRPr lang="en-GB" altLang="zh-CN" dirty="0"/>
          </a:p>
          <a:p>
            <a:pPr marL="0" indent="0">
              <a:buNone/>
            </a:pPr>
            <a:r>
              <a:rPr lang="zh-CN" altLang="en-US" dirty="0"/>
              <a:t>生命之树</a:t>
            </a:r>
            <a:endParaRPr lang="en-GB" altLang="zh-CN" dirty="0"/>
          </a:p>
          <a:p>
            <a:pPr marL="0" indent="0">
              <a:buNone/>
            </a:pPr>
            <a:r>
              <a:rPr lang="zh-CN" altLang="en-US" dirty="0"/>
              <a:t>反思</a:t>
            </a:r>
            <a:endParaRPr lang="en-GB" altLang="zh-CN" dirty="0"/>
          </a:p>
          <a:p>
            <a:pPr marL="0" indent="0">
              <a:buNone/>
            </a:pPr>
            <a:endParaRPr lang="en-GB" altLang="zh-CN" dirty="0"/>
          </a:p>
          <a:p>
            <a:pPr marL="0" indent="0">
              <a:buNone/>
            </a:pPr>
            <a:endParaRPr lang="en-GB" altLang="zh-CN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7471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BB29E-8DA8-4B71-8F1F-FF78DD111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隔离期间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C143C11-E021-4B5A-88B8-284C9F438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222222"/>
                </a:solidFill>
                <a:cs typeface="Aldhabi" panose="020B0604020202020204" pitchFamily="2" charset="-78"/>
              </a:rPr>
              <a:t>无聊，沮丧，孤独，情绪低落，担心或焦虑，恐惧，担心自己的财务状况，家人健康状况</a:t>
            </a:r>
            <a:endParaRPr lang="en-GB" altLang="zh-CN" dirty="0">
              <a:solidFill>
                <a:srgbClr val="222222"/>
              </a:solidFill>
              <a:cs typeface="Aldhabi" panose="020B0604020202020204" pitchFamily="2" charset="-78"/>
            </a:endParaRPr>
          </a:p>
          <a:p>
            <a:r>
              <a:rPr lang="zh-CN" altLang="en-US" dirty="0">
                <a:solidFill>
                  <a:srgbClr val="222222"/>
                </a:solidFill>
                <a:cs typeface="Aldhabi" panose="020B0604020202020204" pitchFamily="2" charset="-78"/>
              </a:rPr>
              <a:t>焦虑是种轻度或重度的不安全感</a:t>
            </a:r>
            <a:endParaRPr lang="en-GB" altLang="zh-CN" dirty="0">
              <a:solidFill>
                <a:srgbClr val="222222"/>
              </a:solidFill>
              <a:cs typeface="Aldhabi" panose="020B0604020202020204" pitchFamily="2" charset="-78"/>
            </a:endParaRPr>
          </a:p>
          <a:p>
            <a:r>
              <a:rPr lang="zh-CN" altLang="en-US" dirty="0">
                <a:solidFill>
                  <a:srgbClr val="222222"/>
                </a:solidFill>
                <a:cs typeface="Aldhabi" panose="020B0604020202020204" pitchFamily="2" charset="-78"/>
              </a:rPr>
              <a:t>身体和心理对即将发生的事情感到恐惧或担忧的自然反应</a:t>
            </a:r>
            <a:endParaRPr lang="en-GB" altLang="zh-CN" dirty="0">
              <a:solidFill>
                <a:srgbClr val="222222"/>
              </a:solidFill>
              <a:cs typeface="Aldhabi" panose="020B0604020202020204" pitchFamily="2" charset="-78"/>
            </a:endParaRPr>
          </a:p>
          <a:p>
            <a:pPr marL="0" indent="0">
              <a:buNone/>
            </a:pPr>
            <a:endParaRPr lang="en-GB" dirty="0">
              <a:cs typeface="Aldhabi" panose="020B0604020202020204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19867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3DB62-6237-4EC3-B9A6-AB2AD505C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37098"/>
          </a:xfrm>
        </p:spPr>
        <p:txBody>
          <a:bodyPr/>
          <a:lstStyle/>
          <a:p>
            <a:r>
              <a:rPr lang="en-US" altLang="zh-CN" dirty="0"/>
              <a:t>10 </a:t>
            </a:r>
            <a:r>
              <a:rPr lang="zh-CN" altLang="en-US" dirty="0"/>
              <a:t>大法宝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7FE9FA-DE56-449F-93FC-747B3A2B6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dirty="0"/>
              <a:t>和家人，朋友保持联络 </a:t>
            </a: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/>
              <a:t>和信任的人分享担心和害怕 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/>
              <a:t>帮助他人，帮助自己</a:t>
            </a:r>
            <a:endParaRPr lang="en-GB" altLang="zh-CN" dirty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/>
              <a:t>适当提前准备</a:t>
            </a:r>
            <a:endParaRPr lang="en-GB" altLang="zh-CN" dirty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/>
              <a:t>关注自己的身体需求</a:t>
            </a:r>
            <a:endParaRPr lang="en-GB" altLang="zh-CN" dirty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/>
              <a:t>只专注权威消息</a:t>
            </a:r>
            <a:endParaRPr lang="en-GB" altLang="zh-CN" dirty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/>
              <a:t>做一些自己可以控制的事</a:t>
            </a:r>
            <a:endParaRPr lang="en-GB" altLang="zh-CN" dirty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/>
              <a:t>做一些让自己享受的事</a:t>
            </a:r>
            <a:endParaRPr lang="en-GB" altLang="zh-CN" dirty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/>
              <a:t>专注当下</a:t>
            </a:r>
            <a:r>
              <a:rPr lang="en-US" altLang="zh-CN" dirty="0"/>
              <a:t>-</a:t>
            </a:r>
            <a:r>
              <a:rPr lang="zh-CN" altLang="en-US" dirty="0"/>
              <a:t>身体放松练习，锻炼身体</a:t>
            </a:r>
            <a:endParaRPr lang="en-GB" altLang="zh-CN" dirty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/>
              <a:t>记住：一切</a:t>
            </a:r>
            <a:r>
              <a:rPr lang="zh-CN" altLang="en-US" dirty="0"/>
              <a:t>都会过去</a:t>
            </a:r>
            <a:endParaRPr lang="en-GB" altLang="zh-CN" dirty="0"/>
          </a:p>
          <a:p>
            <a:pPr>
              <a:buFont typeface="Wingdings" panose="05000000000000000000" pitchFamily="2" charset="2"/>
              <a:buChar char="Ø"/>
            </a:pPr>
            <a:endParaRPr lang="en-GB" altLang="zh-CN" dirty="0"/>
          </a:p>
          <a:p>
            <a:pPr>
              <a:buFont typeface="Wingdings" panose="05000000000000000000" pitchFamily="2" charset="2"/>
              <a:buChar char="Ø"/>
            </a:pPr>
            <a:endParaRPr lang="en-GB" altLang="zh-CN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7511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4996C-0CD3-4B86-9F48-6BA256646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身体放松练习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A5301-3E7A-4BA6-9A5A-C3181C7DC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491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FAABA-7EBC-498F-B226-9D64A4468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讨论</a:t>
            </a:r>
            <a:r>
              <a:rPr lang="en-US" altLang="zh-CN" dirty="0"/>
              <a:t>-</a:t>
            </a:r>
            <a:r>
              <a:rPr lang="zh-CN" altLang="en-US" dirty="0"/>
              <a:t>发掘你内心已经掌握的方案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F81B9-130B-4D9C-A309-EE3BA3A3DE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altLang="zh-CN" dirty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/>
              <a:t> 隔离期间</a:t>
            </a:r>
            <a:r>
              <a:rPr lang="en-US" altLang="zh-CN" dirty="0"/>
              <a:t>- </a:t>
            </a:r>
            <a:r>
              <a:rPr lang="zh-CN" altLang="en-US" dirty="0"/>
              <a:t>你的最大挑战 （个人或家庭）</a:t>
            </a:r>
            <a:endParaRPr lang="en-GB" altLang="zh-CN" dirty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/>
              <a:t>你觉得你自己有哪些比较好的焦虑应对方案</a:t>
            </a:r>
            <a:endParaRPr lang="en-GB" altLang="zh-CN" dirty="0"/>
          </a:p>
          <a:p>
            <a:pPr marL="0" indent="0">
              <a:buNone/>
            </a:pPr>
            <a:endParaRPr lang="en-GB" altLang="zh-CN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2481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8">
            <a:extLst>
              <a:ext uri="{FF2B5EF4-FFF2-40B4-BE49-F238E27FC236}">
                <a16:creationId xmlns:a16="http://schemas.microsoft.com/office/drawing/2014/main" id="{B4DE830A-B531-4A3B-96F6-0ECE88B085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813DF2C-461A-4A8F-9679-A172790D1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4CD3A85-C039-4249-86E4-1EB9318B5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887EA6D2-2883-42C2-993D-094CA6D6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3B895046-636F-4D1B-ACA4-29AA0CB33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C6B0CDE3-E054-4EDD-A43B-F96843D8B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3B66B1A2-F145-4C9B-85CC-4BF30D58CB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5D4FC972-94B3-4035-8D31-E668C132B4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374B9941-AFBE-4A77-A50E-B6EA04A746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27A982C5-2C38-4CE9-BC18-94697AD657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0060D8D1-7BB1-498F-AFBB-ADAC130A9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599E48CF-2C12-42A8-8E4E-9BAFE4CB5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5969" y="4553712"/>
            <a:ext cx="8288032" cy="10963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zh-CN" altLang="en-US" sz="48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你的生命</a:t>
            </a:r>
            <a:r>
              <a:rPr lang="zh-CN" altLang="en-US" sz="4800" dirty="0"/>
              <a:t>之树</a:t>
            </a:r>
            <a:r>
              <a:rPr lang="zh-CN" altLang="en-US" sz="48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（</a:t>
            </a:r>
            <a:r>
              <a:rPr lang="en-GB" altLang="zh-CN" sz="48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A4</a:t>
            </a:r>
            <a:r>
              <a:rPr lang="zh-CN" altLang="en-US" sz="48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纸和笔）</a:t>
            </a:r>
            <a:endParaRPr lang="en-US" sz="4800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3" name="Picture 2" descr="A tree in a field&#10;&#10;Description automatically generated">
            <a:extLst>
              <a:ext uri="{FF2B5EF4-FFF2-40B4-BE49-F238E27FC236}">
                <a16:creationId xmlns:a16="http://schemas.microsoft.com/office/drawing/2014/main" id="{4248CFFC-ADC6-4BFA-9566-0C21514A69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8" y="934222"/>
            <a:ext cx="7211912" cy="329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018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4E423-D2B5-4DEE-A96F-C990FD6FA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436" y="367646"/>
            <a:ext cx="8557565" cy="659876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DB9A2D2-9538-4E2D-BC40-20FD35548EA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29559" y="1232200"/>
            <a:ext cx="7993931" cy="5360450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ea"/>
              </a:rPr>
              <a:t> 根</a:t>
            </a:r>
            <a:r>
              <a:rPr lang="en-US" altLang="zh-CN" dirty="0">
                <a:solidFill>
                  <a:srgbClr val="222222"/>
                </a:solidFill>
                <a:latin typeface="+mn-ea"/>
              </a:rPr>
              <a:t> </a:t>
            </a:r>
            <a:r>
              <a:rPr lang="zh-CN" altLang="en-US" dirty="0">
                <a:solidFill>
                  <a:srgbClr val="222222"/>
                </a:solidFill>
                <a:latin typeface="+mn-ea"/>
              </a:rPr>
              <a:t>：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ea"/>
              </a:rPr>
              <a:t>根源，家乡</a:t>
            </a:r>
            <a:r>
              <a:rPr lang="zh-CN" altLang="en-US" dirty="0">
                <a:solidFill>
                  <a:srgbClr val="222222"/>
                </a:solidFill>
                <a:latin typeface="+mn-ea"/>
              </a:rPr>
              <a:t>，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ea"/>
              </a:rPr>
              <a:t>自己成长的文化，父母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ea"/>
              </a:rPr>
              <a:t>/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ea"/>
              </a:rPr>
              <a:t>监护人。</a:t>
            </a:r>
            <a:endParaRPr lang="en-GB" altLang="zh-CN" dirty="0">
              <a:solidFill>
                <a:srgbClr val="222222"/>
              </a:solidFill>
              <a:latin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ea"/>
              </a:rPr>
              <a:t> </a:t>
            </a:r>
            <a:endParaRPr kumimoji="0" lang="en-GB" altLang="zh-CN" sz="18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dirty="0">
                <a:solidFill>
                  <a:srgbClr val="222222"/>
                </a:solidFill>
                <a:latin typeface="+mn-ea"/>
              </a:rPr>
              <a:t>土壤： 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ea"/>
              </a:rPr>
              <a:t>每</a:t>
            </a:r>
            <a:r>
              <a:rPr lang="zh-CN" altLang="en-US" dirty="0">
                <a:solidFill>
                  <a:srgbClr val="222222"/>
                </a:solidFill>
                <a:latin typeface="+mn-ea"/>
              </a:rPr>
              <a:t>天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ea"/>
              </a:rPr>
              <a:t>在地面上您自己选择要做的事情。</a:t>
            </a:r>
            <a:endParaRPr kumimoji="0" lang="en-GB" altLang="zh-CN" sz="18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zh-CN" sz="18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ea"/>
              </a:rPr>
              <a:t> 树干 ： 你的技能和价值观。这就像从根源到价值观再到技能的自然发展。</a:t>
            </a:r>
            <a:endParaRPr kumimoji="0" lang="en-GB" altLang="zh-CN" sz="18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zh-CN" sz="18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ea"/>
              </a:rPr>
              <a:t> 分树枝干： 写下你的希望，梦想和愿望（可以是个人的，公共的或普遍的，长期和短期都可以考虑 ）</a:t>
            </a:r>
            <a:endParaRPr kumimoji="0" lang="en-GB" altLang="zh-CN" sz="18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zh-CN" sz="18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ea"/>
              </a:rPr>
              <a:t> 叶子： 对</a:t>
            </a:r>
            <a:r>
              <a:rPr lang="zh-CN" altLang="en-US" dirty="0">
                <a:solidFill>
                  <a:srgbClr val="222222"/>
                </a:solidFill>
                <a:latin typeface="+mn-ea"/>
              </a:rPr>
              <a:t>你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ea"/>
              </a:rPr>
              <a:t>重要的人的名字 （比如朋友，家人，宠物，英雄等）</a:t>
            </a:r>
            <a:endParaRPr kumimoji="0" lang="en-GB" altLang="zh-CN" sz="18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zh-CN" sz="18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ea"/>
              </a:rPr>
              <a:t>水果 ：这可以是实质性的，例如继承遗产，但最常见的是勇气，慷慨，友善和爱心等。 </a:t>
            </a:r>
            <a:endParaRPr kumimoji="0" lang="en-GB" altLang="zh-CN" sz="18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zh-CN" sz="18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+mn-ea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zh-CN" altLang="en-US" dirty="0">
                <a:solidFill>
                  <a:srgbClr val="222222"/>
                </a:solidFill>
                <a:latin typeface="+mn-ea"/>
              </a:rPr>
              <a:t>花和种子 ： 在花朵和种子上写下你希望留给他人的遗产</a:t>
            </a:r>
            <a:r>
              <a:rPr lang="zh-CN" altLang="en-US" dirty="0">
                <a:solidFill>
                  <a:srgbClr val="222222"/>
                </a:solidFill>
                <a:latin typeface="YouYuan" panose="02010509060101010101" pitchFamily="49" charset="-122"/>
                <a:ea typeface="YouYuan" panose="02010509060101010101" pitchFamily="49" charset="-122"/>
              </a:rPr>
              <a:t>。</a:t>
            </a:r>
            <a:endParaRPr lang="en-GB" altLang="zh-CN" dirty="0">
              <a:solidFill>
                <a:srgbClr val="222222"/>
              </a:solidFill>
              <a:latin typeface="YouYuan" panose="02010509060101010101" pitchFamily="49" charset="-122"/>
              <a:ea typeface="YouYuan" panose="02010509060101010101" pitchFamily="49" charset="-122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GB" altLang="zh-CN" dirty="0">
                <a:solidFill>
                  <a:srgbClr val="222222"/>
                </a:solidFill>
                <a:latin typeface="YouYuan" panose="02010509060101010101" pitchFamily="49" charset="-122"/>
                <a:ea typeface="YouYuan" panose="02010509060101010101" pitchFamily="49" charset="-122"/>
              </a:rPr>
              <a:t>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zh-CN" altLang="en-US" dirty="0">
                <a:solidFill>
                  <a:srgbClr val="222222"/>
                </a:solidFill>
                <a:latin typeface="YouYuan" panose="02010509060101010101" pitchFamily="49" charset="-122"/>
                <a:ea typeface="YouYuan" panose="02010509060101010101" pitchFamily="49" charset="-122"/>
              </a:rPr>
              <a:t> </a:t>
            </a:r>
            <a:endParaRPr kumimoji="0" lang="en-GB" altLang="zh-CN" sz="18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ea"/>
              </a:rPr>
              <a:t>（提示：如果你的树很拥挤，则可以尝试在树的底部绘制一些水果篮，并在其中相应地标记它们。） </a:t>
            </a:r>
            <a:endParaRPr kumimoji="0" lang="en-GB" altLang="zh-CN" sz="18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zh-CN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311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89403-2F61-4091-8E0F-6A6B1DDAF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6C96C5-3BC0-49C9-892A-5593291FCC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62493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417</Words>
  <Application>Microsoft Office PowerPoint</Application>
  <PresentationFormat>Widescreen</PresentationFormat>
  <Paragraphs>59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华文新魏</vt:lpstr>
      <vt:lpstr>YouYuan</vt:lpstr>
      <vt:lpstr>Arial</vt:lpstr>
      <vt:lpstr>Trebuchet MS</vt:lpstr>
      <vt:lpstr>Wingdings</vt:lpstr>
      <vt:lpstr>Wingdings 3</vt:lpstr>
      <vt:lpstr>Facet</vt:lpstr>
      <vt:lpstr>华人社区疫情期心理成长与关爱</vt:lpstr>
      <vt:lpstr>内容</vt:lpstr>
      <vt:lpstr>隔离期间</vt:lpstr>
      <vt:lpstr>10 大法宝</vt:lpstr>
      <vt:lpstr>身体放松练习</vt:lpstr>
      <vt:lpstr>讨论-发掘你内心已经掌握的方案</vt:lpstr>
      <vt:lpstr>你的生命之树（A4纸和笔）</vt:lpstr>
      <vt:lpstr>PowerPoint Presentation</vt:lpstr>
      <vt:lpstr>PowerPoint Presentation</vt:lpstr>
      <vt:lpstr>反思 和 分享</vt:lpstr>
      <vt:lpstr>提问时间</vt:lpstr>
      <vt:lpstr>谢谢！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华人社区疫情期心理成长与关爱</dc:title>
  <dc:creator>Jewel Du</dc:creator>
  <cp:lastModifiedBy>Jewel Du</cp:lastModifiedBy>
  <cp:revision>1</cp:revision>
  <dcterms:created xsi:type="dcterms:W3CDTF">2020-05-11T18:47:48Z</dcterms:created>
  <dcterms:modified xsi:type="dcterms:W3CDTF">2020-06-03T11:43:57Z</dcterms:modified>
</cp:coreProperties>
</file>