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Architects Daughter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font" Target="fonts/ArchitectsDaughter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cad67aaa8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cad67aaa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3d80f23b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3d80f23b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3d80f23b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3d80f23b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3d80f23b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3d80f23b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3d80f23b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3d80f23b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3d80f23b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3d80f23b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3d80f23b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3d80f23b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3d80f23b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3d80f23b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13d80f23b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13d80f23b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3d80f23b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3d80f23b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3d80f23b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3d80f23b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cad67aaa8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cad67aaa8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3d80f23b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13d80f23b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3d80f23b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3d80f23b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3d80f23b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3d80f23b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13d80f23b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13d80f23b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3d80f23b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3d80f23b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3d80f23b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3d80f23b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3d80f23b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3d80f23b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3d80f23b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3d80f23b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3d80f23b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13d80f23b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3d80f23b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3d80f23b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cad67aaa8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cad67aaa8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3d80f23b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3d80f23b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3d80f23b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13d80f23b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3d80f23b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3d80f23b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5d99d21d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15d99d21d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5d99d21d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15d99d21d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5d99d21d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5d99d21d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cad67aaa8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cad67aaa8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cad67aaa8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cad67aaa8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cad67aa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cad67aa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cad67aaa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cad67aaa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cad67aaa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cad67aaa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cad67aaa8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cad67aaa8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19700" y="1488400"/>
            <a:ext cx="3552300" cy="2013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2400000" dist="247650">
              <a:srgbClr val="000000">
                <a:alpha val="52999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Architects Daughter"/>
                <a:ea typeface="Architects Daughter"/>
                <a:cs typeface="Architects Daughter"/>
                <a:sym typeface="Architects Daughter"/>
              </a:rPr>
              <a:t>Author Read Aloud with Jillian</a:t>
            </a:r>
            <a:endParaRPr sz="39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9545" l="8328" r="4547" t="7521"/>
          <a:stretch/>
        </p:blipFill>
        <p:spPr>
          <a:xfrm rot="1133707">
            <a:off x="4770362" y="750643"/>
            <a:ext cx="2765826" cy="3510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660000" dist="1238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1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901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631" y="0"/>
            <a:ext cx="38827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05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500" y="0"/>
            <a:ext cx="385763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800" y="544600"/>
            <a:ext cx="3680900" cy="3534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14300">
              <a:srgbClr val="000000">
                <a:alpha val="50000"/>
              </a:srgbClr>
            </a:outerShdw>
          </a:effectLst>
        </p:spPr>
      </p:pic>
      <p:sp>
        <p:nvSpPr>
          <p:cNvPr id="61" name="Google Shape;61;p14"/>
          <p:cNvSpPr txBox="1"/>
          <p:nvPr/>
        </p:nvSpPr>
        <p:spPr>
          <a:xfrm>
            <a:off x="994875" y="2948500"/>
            <a:ext cx="2667000" cy="15699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4800000" dist="15240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Architects Daughter"/>
                <a:ea typeface="Architects Daughter"/>
                <a:cs typeface="Architects Daughter"/>
                <a:sym typeface="Architects Daughter"/>
              </a:rPr>
              <a:t>Why did I write this book?</a:t>
            </a:r>
            <a:endParaRPr sz="30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0054">
            <a:off x="6472525" y="1890425"/>
            <a:ext cx="1467800" cy="2671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333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9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405" y="0"/>
            <a:ext cx="398319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906" y="0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806" y="0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05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0513" y="0"/>
            <a:ext cx="385763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1800" y="0"/>
            <a:ext cx="392040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1446725" y="1628900"/>
            <a:ext cx="6454500" cy="6771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reflection blurRad="0" dir="5400000" dist="38100" endA="0" fadeDir="5400012" kx="0" rotWithShape="0" algn="bl" stA="65000" stPos="0" sy="-100000" ky="0"/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rchitects Daughter"/>
                <a:ea typeface="Architects Daughter"/>
                <a:cs typeface="Architects Daughter"/>
                <a:sym typeface="Architects Daughter"/>
              </a:rPr>
              <a:t>How can I be a good writer?</a:t>
            </a:r>
            <a:endParaRPr sz="32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5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594" y="0"/>
            <a:ext cx="385763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495" y="0"/>
            <a:ext cx="394300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61845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61112">
            <a:off x="6559134" y="661805"/>
            <a:ext cx="2241783" cy="22417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700000" dist="2000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125" y="579962"/>
            <a:ext cx="6589051" cy="40956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060000" dist="1619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1508750" y="457200"/>
            <a:ext cx="5760600" cy="4279200"/>
          </a:xfrm>
          <a:prstGeom prst="rect">
            <a:avLst/>
          </a:prstGeom>
          <a:solidFill>
            <a:srgbClr val="D0E0E3"/>
          </a:solidFill>
          <a:ln>
            <a:noFill/>
          </a:ln>
          <a:effectLst>
            <a:outerShdw blurRad="57150" rotWithShape="0" algn="bl" dir="3120000" dist="1714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3">
            <a:alphaModFix/>
          </a:blip>
          <a:srcRect b="10743" l="0" r="0" t="8663"/>
          <a:stretch/>
        </p:blipFill>
        <p:spPr>
          <a:xfrm>
            <a:off x="1990150" y="649950"/>
            <a:ext cx="4838700" cy="389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/>
          <p:nvPr/>
        </p:nvSpPr>
        <p:spPr>
          <a:xfrm>
            <a:off x="5665300" y="4078925"/>
            <a:ext cx="3137700" cy="40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chitects Daughter"/>
                <a:ea typeface="Architects Daughter"/>
                <a:cs typeface="Architects Daughter"/>
                <a:sym typeface="Architects Daughter"/>
              </a:rPr>
              <a:t>Look for the firefly on each page!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006" y="0"/>
            <a:ext cx="404598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699" y="0"/>
            <a:ext cx="37446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94" y="0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