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56" r:id="rId9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9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2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E1C8-597E-4107-A2CE-CCA94806721F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F2DE9-EEAD-46EF-B95C-CB904E857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075262C-946C-5C30-9677-8461A4720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E372A4D-986B-031D-8A96-ACA5119B2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1CC2E9F-1EB0-9E85-88FE-4D8EDCF66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1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6F1C918-C5A6-E217-F3B0-E69F7EFE7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339389C-470B-7BF2-1D27-3B9F878FC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D8CEE6C-7A1F-905D-5B26-76A93069F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2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F4C2EC1-12CA-2CE0-BD90-ECE65B323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3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A26732-67A8-9514-2EDE-270D2B5CF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96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</dc:creator>
  <cp:lastModifiedBy>Kenneth</cp:lastModifiedBy>
  <cp:revision>1</cp:revision>
  <dcterms:created xsi:type="dcterms:W3CDTF">2022-08-10T00:17:02Z</dcterms:created>
  <dcterms:modified xsi:type="dcterms:W3CDTF">2022-08-10T00:20:32Z</dcterms:modified>
</cp:coreProperties>
</file>