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23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6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3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0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0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6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98911-7076-4B34-A8F2-CDE5E650EF10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7B4D-A12F-4BC8-B8AD-DAE1E172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6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9B734DC-1D68-66B4-7C39-C9CD78DD0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1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355964-6B7E-ADC1-CA39-A9F037ABE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B550FBE-1B8D-F3C1-4D1D-4403D0A9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A708DCE-A89E-738D-0BE9-49449EE7A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ECF445C-D66F-3F46-87CB-D8E06AD86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4C57F40-A4DA-95E9-A0D7-1D53CB86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8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9EE7503-27EE-6B68-89F4-BDC5ECD6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A0F350C-A814-E2E6-BEF2-2AAFEE84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2776DC-CE22-1AC0-A76B-180857508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8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BEC1D4B-17CB-9AE1-9846-849105B7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Kenneth</cp:lastModifiedBy>
  <cp:revision>1</cp:revision>
  <dcterms:created xsi:type="dcterms:W3CDTF">2022-08-11T04:43:16Z</dcterms:created>
  <dcterms:modified xsi:type="dcterms:W3CDTF">2022-08-11T04:45:27Z</dcterms:modified>
</cp:coreProperties>
</file>