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9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0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2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7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0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2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96468-5A95-4469-B98A-FB4C19B58F63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82F5-13E1-4904-88A6-DF81E9044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20D2165-023D-2007-BC01-306461722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2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98B522E-71FB-1015-2086-7D82C84A6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5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0570F10C-198D-D86D-C377-B4F41AF38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7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100A9BE-1F39-D106-0F4F-2F3303B83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5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F1B88258-E98E-B8B4-050A-97C1AFA99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2667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</dc:creator>
  <cp:lastModifiedBy>Kenneth</cp:lastModifiedBy>
  <cp:revision>1</cp:revision>
  <dcterms:created xsi:type="dcterms:W3CDTF">2022-08-11T04:40:56Z</dcterms:created>
  <dcterms:modified xsi:type="dcterms:W3CDTF">2022-08-11T04:42:42Z</dcterms:modified>
</cp:coreProperties>
</file>