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  <p:sldId id="256" r:id="rId9"/>
    <p:sldId id="264" r:id="rId10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3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0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0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3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9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2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37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5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9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3E1C8-597E-4107-A2CE-CCA94806721F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844CC2-809B-3329-0348-6DE6C265E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9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A9E4D8-FBB5-5F9A-8678-4D134A858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20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F295F0-F1E4-3211-81B8-3BD420CED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1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5006BC-0F99-BC58-BD0F-2C0850C2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6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8B12B5-69DA-9C49-8611-3D0BE9BD3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3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16D55E-6DBA-E0DC-9AA0-398C88BA8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22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7EAA2F-9101-301A-A10D-C38CCE864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30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27B3B-904A-9F8A-9A80-999392686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96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5E813-714D-9C8A-50C1-DCCB0BE60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29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</dc:creator>
  <cp:lastModifiedBy>Thomas Lachat</cp:lastModifiedBy>
  <cp:revision>2</cp:revision>
  <dcterms:created xsi:type="dcterms:W3CDTF">2022-08-10T00:17:02Z</dcterms:created>
  <dcterms:modified xsi:type="dcterms:W3CDTF">2024-08-06T01:05:00Z</dcterms:modified>
</cp:coreProperties>
</file>