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0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3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2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3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9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E1C8-597E-4107-A2CE-CCA9480672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2DE9-EEAD-46EF-B95C-CB904E8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11258-8C99-0887-3211-73DBAEC2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9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A723F-35CB-F6C7-AC15-D9669FB56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2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D93AA-0789-0B06-201C-F624D48CD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99DBC-8F3E-8662-194E-4894A6691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6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6F43B-35F1-AEDC-A1A3-9E90F145C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</dc:creator>
  <cp:lastModifiedBy>Thomas Lachat</cp:lastModifiedBy>
  <cp:revision>3</cp:revision>
  <dcterms:created xsi:type="dcterms:W3CDTF">2022-08-10T00:17:02Z</dcterms:created>
  <dcterms:modified xsi:type="dcterms:W3CDTF">2024-08-06T01:07:11Z</dcterms:modified>
</cp:coreProperties>
</file>