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8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9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B855-2E9E-4C79-B6A4-580B8BAB7FC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9E20-93EE-4880-A010-0C68C6F3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 with medium confidence">
            <a:extLst>
              <a:ext uri="{FF2B5EF4-FFF2-40B4-BE49-F238E27FC236}">
                <a16:creationId xmlns:a16="http://schemas.microsoft.com/office/drawing/2014/main" id="{E38EBC56-6404-1A63-8BF1-522AA7E2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3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A5E8813-3627-595B-A067-63688F47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C7CD9DE-E30D-B65B-57FF-C077E850A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0C87805-5246-BDB0-6358-417877682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4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er&#10;&#10;Description automatically generated">
            <a:extLst>
              <a:ext uri="{FF2B5EF4-FFF2-40B4-BE49-F238E27FC236}">
                <a16:creationId xmlns:a16="http://schemas.microsoft.com/office/drawing/2014/main" id="{B7329284-6BFB-2230-E2AE-122DDFB7C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DAF0BD6-D8D3-6AF7-7D78-671151268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4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</dc:creator>
  <cp:lastModifiedBy>Kenneth</cp:lastModifiedBy>
  <cp:revision>1</cp:revision>
  <dcterms:created xsi:type="dcterms:W3CDTF">2022-08-10T23:42:57Z</dcterms:created>
  <dcterms:modified xsi:type="dcterms:W3CDTF">2022-08-10T23:44:28Z</dcterms:modified>
</cp:coreProperties>
</file>