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3398500" cy="20104100"/>
  <p:notesSz cx="133985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243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363" y="6232271"/>
            <a:ext cx="1139412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0727" y="11258296"/>
            <a:ext cx="938339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242" y="4623943"/>
            <a:ext cx="583111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3497" y="4623943"/>
            <a:ext cx="583111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8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27179" y="8463484"/>
            <a:ext cx="3750490" cy="1376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242" y="4623943"/>
            <a:ext cx="1206436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7649" y="18696814"/>
            <a:ext cx="428955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242" y="18696814"/>
            <a:ext cx="308311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1492" y="18696814"/>
            <a:ext cx="308311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dirty="0"/>
              <a:t>I</a:t>
            </a:r>
            <a:r>
              <a:rPr spc="-15" dirty="0"/>
              <a:t>ET</a:t>
            </a:r>
            <a:r>
              <a:rPr spc="-5" dirty="0"/>
              <a:t>Y</a:t>
            </a:r>
          </a:p>
        </p:txBody>
      </p:sp>
      <p:sp>
        <p:nvSpPr>
          <p:cNvPr id="3" name="object 3"/>
          <p:cNvSpPr/>
          <p:nvPr/>
        </p:nvSpPr>
        <p:spPr>
          <a:xfrm>
            <a:off x="1116894" y="1675340"/>
            <a:ext cx="11169015" cy="16753840"/>
          </a:xfrm>
          <a:custGeom>
            <a:avLst/>
            <a:gdLst/>
            <a:ahLst/>
            <a:cxnLst/>
            <a:rect l="l" t="t" r="r" b="b"/>
            <a:pathLst>
              <a:path w="11169015" h="16753840">
                <a:moveTo>
                  <a:pt x="0" y="16753417"/>
                </a:moveTo>
                <a:lnTo>
                  <a:pt x="11168944" y="16753417"/>
                </a:lnTo>
                <a:lnTo>
                  <a:pt x="11168944" y="0"/>
                </a:lnTo>
                <a:lnTo>
                  <a:pt x="0" y="0"/>
                </a:lnTo>
                <a:lnTo>
                  <a:pt x="0" y="1675341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63995" y="14664824"/>
            <a:ext cx="2594918" cy="3490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46552" y="2173150"/>
            <a:ext cx="7709534" cy="7625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9755" marR="5080" indent="-1837689">
              <a:lnSpc>
                <a:spcPct val="117500"/>
              </a:lnSpc>
            </a:pPr>
            <a:r>
              <a:rPr sz="6100" spc="-110" dirty="0">
                <a:latin typeface="Arial Black"/>
                <a:cs typeface="Arial Black"/>
              </a:rPr>
              <a:t>FALSE </a:t>
            </a:r>
            <a:r>
              <a:rPr sz="6100" dirty="0">
                <a:latin typeface="Arial Black"/>
                <a:cs typeface="Arial Black"/>
              </a:rPr>
              <a:t>CONCEPTS  OF</a:t>
            </a:r>
            <a:r>
              <a:rPr sz="6100" spc="-80" dirty="0">
                <a:latin typeface="Arial Black"/>
                <a:cs typeface="Arial Black"/>
              </a:rPr>
              <a:t> </a:t>
            </a:r>
            <a:r>
              <a:rPr sz="6100" dirty="0">
                <a:latin typeface="Arial Black"/>
                <a:cs typeface="Arial Black"/>
              </a:rPr>
              <a:t>PIETY</a:t>
            </a:r>
            <a:endParaRPr sz="6100">
              <a:latin typeface="Arial Black"/>
              <a:cs typeface="Arial Black"/>
            </a:endParaRPr>
          </a:p>
          <a:p>
            <a:pPr marL="604520" marR="455930" algn="ctr">
              <a:lnSpc>
                <a:spcPct val="179800"/>
              </a:lnSpc>
              <a:spcBef>
                <a:spcPts val="3080"/>
              </a:spcBef>
            </a:pPr>
            <a:r>
              <a:rPr sz="6100" spc="5" dirty="0">
                <a:latin typeface="Arial"/>
                <a:cs typeface="Arial"/>
              </a:rPr>
              <a:t>The</a:t>
            </a:r>
            <a:r>
              <a:rPr sz="6100" spc="-80" dirty="0">
                <a:latin typeface="Arial"/>
                <a:cs typeface="Arial"/>
              </a:rPr>
              <a:t> </a:t>
            </a:r>
            <a:r>
              <a:rPr sz="6100" dirty="0">
                <a:latin typeface="Arial"/>
                <a:cs typeface="Arial"/>
              </a:rPr>
              <a:t>Sanctimonious  </a:t>
            </a:r>
            <a:r>
              <a:rPr sz="6100" spc="5" dirty="0">
                <a:latin typeface="Arial"/>
                <a:cs typeface="Arial"/>
              </a:rPr>
              <a:t>The </a:t>
            </a:r>
            <a:r>
              <a:rPr sz="6100" dirty="0">
                <a:latin typeface="Arial"/>
                <a:cs typeface="Arial"/>
              </a:rPr>
              <a:t>Practitioners  </a:t>
            </a:r>
            <a:r>
              <a:rPr sz="6100" spc="5" dirty="0">
                <a:latin typeface="Arial"/>
                <a:cs typeface="Arial"/>
              </a:rPr>
              <a:t>The</a:t>
            </a:r>
            <a:r>
              <a:rPr sz="6100" spc="-85" dirty="0">
                <a:latin typeface="Arial"/>
                <a:cs typeface="Arial"/>
              </a:rPr>
              <a:t> </a:t>
            </a:r>
            <a:r>
              <a:rPr sz="6100" dirty="0">
                <a:latin typeface="Arial"/>
                <a:cs typeface="Arial"/>
              </a:rPr>
              <a:t>Pharisees</a:t>
            </a:r>
            <a:endParaRPr sz="6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16894" y="1675340"/>
            <a:ext cx="11169015" cy="16753840"/>
          </a:xfrm>
          <a:custGeom>
            <a:avLst/>
            <a:gdLst/>
            <a:ahLst/>
            <a:cxnLst/>
            <a:rect l="l" t="t" r="r" b="b"/>
            <a:pathLst>
              <a:path w="11169015" h="16753840">
                <a:moveTo>
                  <a:pt x="0" y="16753417"/>
                </a:moveTo>
                <a:lnTo>
                  <a:pt x="11168944" y="16753417"/>
                </a:lnTo>
                <a:lnTo>
                  <a:pt x="11168944" y="0"/>
                </a:lnTo>
                <a:lnTo>
                  <a:pt x="0" y="0"/>
                </a:lnTo>
                <a:lnTo>
                  <a:pt x="0" y="1675341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63995" y="14664824"/>
            <a:ext cx="2594918" cy="3490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4460" y="2173150"/>
            <a:ext cx="10371455" cy="11529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4270" marR="1274445" indent="913765">
              <a:lnSpc>
                <a:spcPct val="117500"/>
              </a:lnSpc>
            </a:pPr>
            <a:r>
              <a:rPr sz="6100" dirty="0">
                <a:latin typeface="Arial Black"/>
                <a:cs typeface="Arial Black"/>
              </a:rPr>
              <a:t>GENUINE AND  </a:t>
            </a:r>
            <a:r>
              <a:rPr sz="6100" spc="-20" dirty="0">
                <a:latin typeface="Arial Black"/>
                <a:cs typeface="Arial Black"/>
              </a:rPr>
              <a:t>AUTHENTIC</a:t>
            </a:r>
            <a:r>
              <a:rPr sz="6100" spc="-85" dirty="0">
                <a:latin typeface="Arial Black"/>
                <a:cs typeface="Arial Black"/>
              </a:rPr>
              <a:t> </a:t>
            </a:r>
            <a:r>
              <a:rPr sz="6100" dirty="0">
                <a:latin typeface="Arial Black"/>
                <a:cs typeface="Arial Black"/>
              </a:rPr>
              <a:t>PIETY</a:t>
            </a:r>
            <a:endParaRPr sz="6100">
              <a:latin typeface="Arial Black"/>
              <a:cs typeface="Arial Black"/>
            </a:endParaRPr>
          </a:p>
          <a:p>
            <a:pPr marL="466725" marR="457200" indent="-1270" algn="ctr">
              <a:lnSpc>
                <a:spcPct val="179800"/>
              </a:lnSpc>
              <a:spcBef>
                <a:spcPts val="3080"/>
              </a:spcBef>
            </a:pPr>
            <a:r>
              <a:rPr sz="6100" spc="5" dirty="0">
                <a:latin typeface="Arial"/>
                <a:cs typeface="Arial"/>
              </a:rPr>
              <a:t>Life </a:t>
            </a:r>
            <a:r>
              <a:rPr sz="6100" spc="-5" dirty="0">
                <a:latin typeface="Arial"/>
                <a:cs typeface="Arial"/>
              </a:rPr>
              <a:t>of </a:t>
            </a:r>
            <a:r>
              <a:rPr sz="6100" dirty="0">
                <a:latin typeface="Arial"/>
                <a:cs typeface="Arial"/>
              </a:rPr>
              <a:t>Grace - Christ </a:t>
            </a:r>
            <a:r>
              <a:rPr sz="6100" spc="5" dirty="0">
                <a:latin typeface="Arial"/>
                <a:cs typeface="Arial"/>
              </a:rPr>
              <a:t>in </a:t>
            </a:r>
            <a:r>
              <a:rPr sz="6100" spc="-5" dirty="0">
                <a:latin typeface="Arial"/>
                <a:cs typeface="Arial"/>
              </a:rPr>
              <a:t>us  </a:t>
            </a:r>
            <a:r>
              <a:rPr sz="6100" dirty="0">
                <a:latin typeface="Arial"/>
                <a:cs typeface="Arial"/>
              </a:rPr>
              <a:t>Conscious - Who we</a:t>
            </a:r>
            <a:r>
              <a:rPr sz="6100" spc="-65" dirty="0">
                <a:latin typeface="Arial"/>
                <a:cs typeface="Arial"/>
              </a:rPr>
              <a:t> </a:t>
            </a:r>
            <a:r>
              <a:rPr sz="6100" spc="5" dirty="0">
                <a:latin typeface="Arial"/>
                <a:cs typeface="Arial"/>
              </a:rPr>
              <a:t>are</a:t>
            </a:r>
            <a:endParaRPr sz="6100">
              <a:latin typeface="Arial"/>
              <a:cs typeface="Arial"/>
            </a:endParaRPr>
          </a:p>
          <a:p>
            <a:pPr marL="466725" marR="457200" algn="ctr">
              <a:lnSpc>
                <a:spcPct val="119900"/>
              </a:lnSpc>
              <a:spcBef>
                <a:spcPts val="4385"/>
              </a:spcBef>
            </a:pPr>
            <a:r>
              <a:rPr sz="6100" dirty="0">
                <a:latin typeface="Arial"/>
                <a:cs typeface="Arial"/>
              </a:rPr>
              <a:t>Growing - Relationship</a:t>
            </a:r>
            <a:r>
              <a:rPr sz="6100" spc="-60" dirty="0">
                <a:latin typeface="Arial"/>
                <a:cs typeface="Arial"/>
              </a:rPr>
              <a:t> </a:t>
            </a:r>
            <a:r>
              <a:rPr sz="6100" spc="-5" dirty="0">
                <a:latin typeface="Arial"/>
                <a:cs typeface="Arial"/>
              </a:rPr>
              <a:t>with  </a:t>
            </a:r>
            <a:r>
              <a:rPr sz="6100" dirty="0">
                <a:latin typeface="Arial"/>
                <a:cs typeface="Arial"/>
              </a:rPr>
              <a:t>God</a:t>
            </a:r>
            <a:endParaRPr sz="6100">
              <a:latin typeface="Arial"/>
              <a:cs typeface="Arial"/>
            </a:endParaRPr>
          </a:p>
          <a:p>
            <a:pPr marL="12700" marR="5080" algn="ctr">
              <a:lnSpc>
                <a:spcPct val="119900"/>
              </a:lnSpc>
              <a:spcBef>
                <a:spcPts val="4400"/>
              </a:spcBef>
            </a:pPr>
            <a:r>
              <a:rPr sz="6100" dirty="0">
                <a:latin typeface="Arial"/>
                <a:cs typeface="Arial"/>
              </a:rPr>
              <a:t>Shared - </a:t>
            </a:r>
            <a:r>
              <a:rPr sz="6100" spc="5" dirty="0">
                <a:latin typeface="Arial"/>
                <a:cs typeface="Arial"/>
              </a:rPr>
              <a:t>Let </a:t>
            </a:r>
            <a:r>
              <a:rPr sz="6100" dirty="0">
                <a:latin typeface="Arial"/>
                <a:cs typeface="Arial"/>
              </a:rPr>
              <a:t>others know</a:t>
            </a:r>
            <a:r>
              <a:rPr sz="6100" spc="-75" dirty="0">
                <a:latin typeface="Arial"/>
                <a:cs typeface="Arial"/>
              </a:rPr>
              <a:t> </a:t>
            </a:r>
            <a:r>
              <a:rPr sz="6100" spc="-5" dirty="0">
                <a:latin typeface="Arial"/>
                <a:cs typeface="Arial"/>
              </a:rPr>
              <a:t>God  </a:t>
            </a:r>
            <a:r>
              <a:rPr sz="6100" dirty="0">
                <a:latin typeface="Arial"/>
                <a:cs typeface="Arial"/>
              </a:rPr>
              <a:t>loves</a:t>
            </a:r>
            <a:r>
              <a:rPr sz="6100" spc="-85" dirty="0">
                <a:latin typeface="Arial"/>
                <a:cs typeface="Arial"/>
              </a:rPr>
              <a:t> </a:t>
            </a:r>
            <a:r>
              <a:rPr sz="6100" spc="5" dirty="0">
                <a:latin typeface="Arial"/>
                <a:cs typeface="Arial"/>
              </a:rPr>
              <a:t>us</a:t>
            </a:r>
            <a:endParaRPr sz="6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16894" y="1675340"/>
            <a:ext cx="11169015" cy="16753840"/>
          </a:xfrm>
          <a:custGeom>
            <a:avLst/>
            <a:gdLst/>
            <a:ahLst/>
            <a:cxnLst/>
            <a:rect l="l" t="t" r="r" b="b"/>
            <a:pathLst>
              <a:path w="11169015" h="16753840">
                <a:moveTo>
                  <a:pt x="0" y="16753417"/>
                </a:moveTo>
                <a:lnTo>
                  <a:pt x="11168944" y="16753417"/>
                </a:lnTo>
                <a:lnTo>
                  <a:pt x="11168944" y="0"/>
                </a:lnTo>
                <a:lnTo>
                  <a:pt x="0" y="0"/>
                </a:lnTo>
                <a:lnTo>
                  <a:pt x="0" y="1675341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63995" y="14664824"/>
            <a:ext cx="2594918" cy="3490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74474" y="2335837"/>
            <a:ext cx="7653020" cy="8041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100" dirty="0">
                <a:latin typeface="Arial Black"/>
                <a:cs typeface="Arial Black"/>
              </a:rPr>
              <a:t>STYLES OF</a:t>
            </a:r>
            <a:r>
              <a:rPr sz="6100" spc="-55" dirty="0">
                <a:latin typeface="Arial Black"/>
                <a:cs typeface="Arial Black"/>
              </a:rPr>
              <a:t> </a:t>
            </a:r>
            <a:r>
              <a:rPr sz="6100" dirty="0">
                <a:latin typeface="Arial Black"/>
                <a:cs typeface="Arial Black"/>
              </a:rPr>
              <a:t>PIETY</a:t>
            </a:r>
            <a:endParaRPr sz="6100">
              <a:latin typeface="Arial Black"/>
              <a:cs typeface="Arial Black"/>
            </a:endParaRPr>
          </a:p>
          <a:p>
            <a:pPr marL="1782445" marR="1635125" indent="1905" algn="ctr">
              <a:lnSpc>
                <a:spcPct val="179900"/>
              </a:lnSpc>
              <a:spcBef>
                <a:spcPts val="3055"/>
              </a:spcBef>
            </a:pPr>
            <a:r>
              <a:rPr sz="6100" dirty="0">
                <a:latin typeface="Arial"/>
                <a:cs typeface="Arial"/>
              </a:rPr>
              <a:t>Natural  C</a:t>
            </a:r>
            <a:r>
              <a:rPr sz="6100" spc="5" dirty="0">
                <a:latin typeface="Arial"/>
                <a:cs typeface="Arial"/>
              </a:rPr>
              <a:t>ou</a:t>
            </a:r>
            <a:r>
              <a:rPr sz="6100" spc="-15" dirty="0">
                <a:latin typeface="Arial"/>
                <a:cs typeface="Arial"/>
              </a:rPr>
              <a:t>r</a:t>
            </a:r>
            <a:r>
              <a:rPr sz="6100" spc="5" dirty="0">
                <a:latin typeface="Arial"/>
                <a:cs typeface="Arial"/>
              </a:rPr>
              <a:t>age</a:t>
            </a:r>
            <a:r>
              <a:rPr sz="6100" spc="-10" dirty="0">
                <a:latin typeface="Arial"/>
                <a:cs typeface="Arial"/>
              </a:rPr>
              <a:t>o</a:t>
            </a:r>
            <a:r>
              <a:rPr sz="6100" spc="5" dirty="0">
                <a:latin typeface="Arial"/>
                <a:cs typeface="Arial"/>
              </a:rPr>
              <a:t>u</a:t>
            </a:r>
            <a:r>
              <a:rPr sz="6100" dirty="0">
                <a:latin typeface="Arial"/>
                <a:cs typeface="Arial"/>
              </a:rPr>
              <a:t>s  Strong  Joyful</a:t>
            </a:r>
            <a:endParaRPr sz="6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16894" y="1675340"/>
            <a:ext cx="11169015" cy="16753840"/>
          </a:xfrm>
          <a:custGeom>
            <a:avLst/>
            <a:gdLst/>
            <a:ahLst/>
            <a:cxnLst/>
            <a:rect l="l" t="t" r="r" b="b"/>
            <a:pathLst>
              <a:path w="11169015" h="16753840">
                <a:moveTo>
                  <a:pt x="0" y="16753417"/>
                </a:moveTo>
                <a:lnTo>
                  <a:pt x="11168944" y="16753417"/>
                </a:lnTo>
                <a:lnTo>
                  <a:pt x="11168944" y="0"/>
                </a:lnTo>
                <a:lnTo>
                  <a:pt x="0" y="0"/>
                </a:lnTo>
                <a:lnTo>
                  <a:pt x="0" y="1675341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63995" y="14664824"/>
            <a:ext cx="2594918" cy="3490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6198" y="2335837"/>
            <a:ext cx="8987790" cy="9714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100" dirty="0">
                <a:latin typeface="Arial Black"/>
                <a:cs typeface="Arial Black"/>
              </a:rPr>
              <a:t>ELEMENTS OF</a:t>
            </a:r>
            <a:r>
              <a:rPr sz="6100" spc="-55" dirty="0">
                <a:latin typeface="Arial Black"/>
                <a:cs typeface="Arial Black"/>
              </a:rPr>
              <a:t> </a:t>
            </a:r>
            <a:r>
              <a:rPr sz="6100" dirty="0">
                <a:latin typeface="Arial Black"/>
                <a:cs typeface="Arial Black"/>
              </a:rPr>
              <a:t>PIETY</a:t>
            </a:r>
            <a:endParaRPr sz="6100">
              <a:latin typeface="Arial Black"/>
              <a:cs typeface="Arial Black"/>
            </a:endParaRPr>
          </a:p>
          <a:p>
            <a:pPr marL="1993264" marR="1842135" algn="ctr">
              <a:lnSpc>
                <a:spcPct val="179900"/>
              </a:lnSpc>
              <a:spcBef>
                <a:spcPts val="3055"/>
              </a:spcBef>
            </a:pPr>
            <a:r>
              <a:rPr sz="6100" spc="-15" dirty="0">
                <a:latin typeface="Arial"/>
                <a:cs typeface="Arial"/>
              </a:rPr>
              <a:t>Offering</a:t>
            </a:r>
            <a:r>
              <a:rPr sz="6100" spc="-55" dirty="0">
                <a:latin typeface="Arial"/>
                <a:cs typeface="Arial"/>
              </a:rPr>
              <a:t> </a:t>
            </a:r>
            <a:r>
              <a:rPr sz="6100" spc="-25" dirty="0">
                <a:latin typeface="Arial"/>
                <a:cs typeface="Arial"/>
              </a:rPr>
              <a:t>Works  </a:t>
            </a:r>
            <a:r>
              <a:rPr sz="6100" dirty="0">
                <a:latin typeface="Arial"/>
                <a:cs typeface="Arial"/>
              </a:rPr>
              <a:t>Meditation  Mass  Communion  </a:t>
            </a:r>
            <a:r>
              <a:rPr sz="6100" spc="-20" dirty="0">
                <a:latin typeface="Arial"/>
                <a:cs typeface="Arial"/>
              </a:rPr>
              <a:t>Visit</a:t>
            </a:r>
            <a:endParaRPr sz="6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16894" y="1675340"/>
            <a:ext cx="11169015" cy="16753840"/>
          </a:xfrm>
          <a:custGeom>
            <a:avLst/>
            <a:gdLst/>
            <a:ahLst/>
            <a:cxnLst/>
            <a:rect l="l" t="t" r="r" b="b"/>
            <a:pathLst>
              <a:path w="11169015" h="16753840">
                <a:moveTo>
                  <a:pt x="0" y="16753417"/>
                </a:moveTo>
                <a:lnTo>
                  <a:pt x="11168944" y="16753417"/>
                </a:lnTo>
                <a:lnTo>
                  <a:pt x="11168944" y="0"/>
                </a:lnTo>
                <a:lnTo>
                  <a:pt x="0" y="0"/>
                </a:lnTo>
                <a:lnTo>
                  <a:pt x="0" y="1675341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63995" y="14664824"/>
            <a:ext cx="2594918" cy="3490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56821" y="2335837"/>
            <a:ext cx="5886450" cy="6369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100" dirty="0">
                <a:latin typeface="Arial Black"/>
                <a:cs typeface="Arial Black"/>
              </a:rPr>
              <a:t>PIETY IS</a:t>
            </a:r>
            <a:r>
              <a:rPr sz="6100" spc="-70" dirty="0">
                <a:latin typeface="Arial Black"/>
                <a:cs typeface="Arial Black"/>
              </a:rPr>
              <a:t> </a:t>
            </a:r>
            <a:r>
              <a:rPr sz="6100" dirty="0">
                <a:latin typeface="Arial Black"/>
                <a:cs typeface="Arial Black"/>
              </a:rPr>
              <a:t>LIFE</a:t>
            </a:r>
            <a:endParaRPr sz="6100">
              <a:latin typeface="Arial Black"/>
              <a:cs typeface="Arial Black"/>
            </a:endParaRPr>
          </a:p>
          <a:p>
            <a:pPr marL="1525905" marR="1375410" algn="ctr">
              <a:lnSpc>
                <a:spcPct val="179900"/>
              </a:lnSpc>
              <a:spcBef>
                <a:spcPts val="3055"/>
              </a:spcBef>
            </a:pPr>
            <a:r>
              <a:rPr sz="6100" dirty="0">
                <a:latin typeface="Arial"/>
                <a:cs typeface="Arial"/>
              </a:rPr>
              <a:t>K</a:t>
            </a:r>
            <a:r>
              <a:rPr sz="6100" spc="5" dirty="0">
                <a:latin typeface="Arial"/>
                <a:cs typeface="Arial"/>
              </a:rPr>
              <a:t>n</a:t>
            </a:r>
            <a:r>
              <a:rPr sz="6100" spc="-10" dirty="0">
                <a:latin typeface="Arial"/>
                <a:cs typeface="Arial"/>
              </a:rPr>
              <a:t>o</a:t>
            </a:r>
            <a:r>
              <a:rPr sz="6100" dirty="0">
                <a:latin typeface="Arial"/>
                <a:cs typeface="Arial"/>
              </a:rPr>
              <a:t>w</a:t>
            </a:r>
            <a:r>
              <a:rPr sz="6100" spc="5" dirty="0">
                <a:latin typeface="Arial"/>
                <a:cs typeface="Arial"/>
              </a:rPr>
              <a:t>i</a:t>
            </a:r>
            <a:r>
              <a:rPr sz="6100" dirty="0">
                <a:latin typeface="Arial"/>
                <a:cs typeface="Arial"/>
              </a:rPr>
              <a:t>ng  </a:t>
            </a:r>
            <a:r>
              <a:rPr sz="6100" spc="-30" dirty="0">
                <a:latin typeface="Arial"/>
                <a:cs typeface="Arial"/>
              </a:rPr>
              <a:t>Wanting  </a:t>
            </a:r>
            <a:r>
              <a:rPr sz="6100" dirty="0">
                <a:latin typeface="Arial"/>
                <a:cs typeface="Arial"/>
              </a:rPr>
              <a:t>Doing</a:t>
            </a:r>
            <a:endParaRPr sz="6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16894" y="1675340"/>
            <a:ext cx="11169015" cy="16753840"/>
          </a:xfrm>
          <a:custGeom>
            <a:avLst/>
            <a:gdLst/>
            <a:ahLst/>
            <a:cxnLst/>
            <a:rect l="l" t="t" r="r" b="b"/>
            <a:pathLst>
              <a:path w="11169015" h="16753840">
                <a:moveTo>
                  <a:pt x="0" y="16753417"/>
                </a:moveTo>
                <a:lnTo>
                  <a:pt x="11168944" y="16753417"/>
                </a:lnTo>
                <a:lnTo>
                  <a:pt x="11168944" y="0"/>
                </a:lnTo>
                <a:lnTo>
                  <a:pt x="0" y="0"/>
                </a:lnTo>
                <a:lnTo>
                  <a:pt x="0" y="16753417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63995" y="14664824"/>
            <a:ext cx="2594918" cy="34902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Office PowerPoint</Application>
  <PresentationFormat>Custom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Office Theme</vt:lpstr>
      <vt:lpstr>PIETY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Piety Posters.pub</dc:title>
  <dc:creator>Scott R Long</dc:creator>
  <cp:lastModifiedBy>Kenneth</cp:lastModifiedBy>
  <cp:revision>1</cp:revision>
  <dcterms:created xsi:type="dcterms:W3CDTF">2017-02-21T18:17:05Z</dcterms:created>
  <dcterms:modified xsi:type="dcterms:W3CDTF">2022-03-28T14:16:57Z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2015-02-08T00:00:00Z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2017-02-21T00:00:00Z</vt:filetime>
  </property>
</Properties>
</file>