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7" r:id="rId12"/>
    <p:sldId id="269" r:id="rId13"/>
    <p:sldId id="270" r:id="rId14"/>
    <p:sldId id="272" r:id="rId15"/>
  </p:sldIdLst>
  <p:sldSz cx="6858000" cy="12192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000" autoAdjust="0"/>
    <p:restoredTop sz="94660"/>
  </p:normalViewPr>
  <p:slideViewPr>
    <p:cSldViewPr snapToGrid="0">
      <p:cViewPr varScale="1">
        <p:scale>
          <a:sx n="41" d="100"/>
          <a:sy n="41" d="100"/>
        </p:scale>
        <p:origin x="253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995312"/>
            <a:ext cx="5829300" cy="4244622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6403623"/>
            <a:ext cx="5143500" cy="2943577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D8BEA-18CB-4054-ABEC-B0FC3AE21963}" type="datetimeFigureOut">
              <a:rPr lang="en-US" smtClean="0"/>
              <a:t>8/10/2022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3411D-3E36-48D2-ABA2-5AABD09596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9507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D8BEA-18CB-4054-ABEC-B0FC3AE21963}" type="datetimeFigureOut">
              <a:rPr lang="en-US" smtClean="0"/>
              <a:t>8/10/2022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3411D-3E36-48D2-ABA2-5AABD09596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3771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649111"/>
            <a:ext cx="1478756" cy="10332156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649111"/>
            <a:ext cx="4350544" cy="1033215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D8BEA-18CB-4054-ABEC-B0FC3AE21963}" type="datetimeFigureOut">
              <a:rPr lang="en-US" smtClean="0"/>
              <a:t>8/10/2022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3411D-3E36-48D2-ABA2-5AABD09596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6917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D8BEA-18CB-4054-ABEC-B0FC3AE21963}" type="datetimeFigureOut">
              <a:rPr lang="en-US" smtClean="0"/>
              <a:t>8/10/2022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3411D-3E36-48D2-ABA2-5AABD09596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2092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3039537"/>
            <a:ext cx="5915025" cy="5071532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8159048"/>
            <a:ext cx="5915025" cy="2666999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D8BEA-18CB-4054-ABEC-B0FC3AE21963}" type="datetimeFigureOut">
              <a:rPr lang="en-US" smtClean="0"/>
              <a:t>8/10/2022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3411D-3E36-48D2-ABA2-5AABD09596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7137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3245556"/>
            <a:ext cx="2914650" cy="77357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3245556"/>
            <a:ext cx="2914650" cy="77357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D8BEA-18CB-4054-ABEC-B0FC3AE21963}" type="datetimeFigureOut">
              <a:rPr lang="en-US" smtClean="0"/>
              <a:t>8/10/2022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3411D-3E36-48D2-ABA2-5AABD09596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806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49114"/>
            <a:ext cx="5915025" cy="23565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988734"/>
            <a:ext cx="2901255" cy="146473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4453467"/>
            <a:ext cx="2901255" cy="65503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988734"/>
            <a:ext cx="2915543" cy="146473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4453467"/>
            <a:ext cx="2915543" cy="65503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D8BEA-18CB-4054-ABEC-B0FC3AE21963}" type="datetimeFigureOut">
              <a:rPr lang="en-US" smtClean="0"/>
              <a:t>8/10/2022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3411D-3E36-48D2-ABA2-5AABD09596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991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D8BEA-18CB-4054-ABEC-B0FC3AE21963}" type="datetimeFigureOut">
              <a:rPr lang="en-US" smtClean="0"/>
              <a:t>8/10/2022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3411D-3E36-48D2-ABA2-5AABD09596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7192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D8BEA-18CB-4054-ABEC-B0FC3AE21963}" type="datetimeFigureOut">
              <a:rPr lang="en-US" smtClean="0"/>
              <a:t>8/10/2022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3411D-3E36-48D2-ABA2-5AABD09596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51453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812800"/>
            <a:ext cx="2211884" cy="28448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755425"/>
            <a:ext cx="3471863" cy="8664222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3657600"/>
            <a:ext cx="2211884" cy="6776156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D8BEA-18CB-4054-ABEC-B0FC3AE21963}" type="datetimeFigureOut">
              <a:rPr lang="en-US" smtClean="0"/>
              <a:t>8/10/2022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3411D-3E36-48D2-ABA2-5AABD09596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4160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812800"/>
            <a:ext cx="2211884" cy="28448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755425"/>
            <a:ext cx="3471863" cy="8664222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3657600"/>
            <a:ext cx="2211884" cy="6776156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D8BEA-18CB-4054-ABEC-B0FC3AE21963}" type="datetimeFigureOut">
              <a:rPr lang="en-US" smtClean="0"/>
              <a:t>8/10/2022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3411D-3E36-48D2-ABA2-5AABD09596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6844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649114"/>
            <a:ext cx="5915025" cy="23565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3245556"/>
            <a:ext cx="5915025" cy="77357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11300181"/>
            <a:ext cx="1543050" cy="64911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7D8BEA-18CB-4054-ABEC-B0FC3AE21963}" type="datetimeFigureOut">
              <a:rPr lang="en-US" smtClean="0"/>
              <a:t>8/10/2022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11300181"/>
            <a:ext cx="2314575" cy="64911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11300181"/>
            <a:ext cx="1543050" cy="64911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E3411D-3E36-48D2-ABA2-5AABD09596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7390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, letter&#10;&#10;Description automatically generated">
            <a:extLst>
              <a:ext uri="{FF2B5EF4-FFF2-40B4-BE49-F238E27FC236}">
                <a16:creationId xmlns:a16="http://schemas.microsoft.com/office/drawing/2014/main" id="{4EA2B7F8-2F00-8EB6-98A4-7A7F8E22AF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143000" y="266700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7898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 with medium confidence">
            <a:extLst>
              <a:ext uri="{FF2B5EF4-FFF2-40B4-BE49-F238E27FC236}">
                <a16:creationId xmlns:a16="http://schemas.microsoft.com/office/drawing/2014/main" id="{38D3583B-5D9A-B962-C5CF-FE9BC33921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143000" y="266700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8971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imeline&#10;&#10;Description automatically generated">
            <a:extLst>
              <a:ext uri="{FF2B5EF4-FFF2-40B4-BE49-F238E27FC236}">
                <a16:creationId xmlns:a16="http://schemas.microsoft.com/office/drawing/2014/main" id="{D08A0620-7442-C155-294C-FB820A774B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143000" y="266700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1447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chart&#10;&#10;Description automatically generated">
            <a:extLst>
              <a:ext uri="{FF2B5EF4-FFF2-40B4-BE49-F238E27FC236}">
                <a16:creationId xmlns:a16="http://schemas.microsoft.com/office/drawing/2014/main" id="{CF805CE8-0D46-1126-2533-522D5E491A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143000" y="266700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9360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, letter&#10;&#10;Description automatically generated">
            <a:extLst>
              <a:ext uri="{FF2B5EF4-FFF2-40B4-BE49-F238E27FC236}">
                <a16:creationId xmlns:a16="http://schemas.microsoft.com/office/drawing/2014/main" id="{CD90D5FA-DFF8-F7C6-F001-37253E295E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143000" y="266700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4614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7E12F3E1-1A82-1C8A-2D97-B18F3D267B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143000" y="266700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3522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, letter&#10;&#10;Description automatically generated">
            <a:extLst>
              <a:ext uri="{FF2B5EF4-FFF2-40B4-BE49-F238E27FC236}">
                <a16:creationId xmlns:a16="http://schemas.microsoft.com/office/drawing/2014/main" id="{E24C3081-1FB4-7719-4DDF-47D2C2035D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143000" y="266700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9685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845DE47B-5309-BDDD-EE35-FADDC020E3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143000" y="266700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2086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98A961B6-607E-CADF-F992-946038B0E3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143000" y="266700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3464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etter&#10;&#10;Description automatically generated">
            <a:extLst>
              <a:ext uri="{FF2B5EF4-FFF2-40B4-BE49-F238E27FC236}">
                <a16:creationId xmlns:a16="http://schemas.microsoft.com/office/drawing/2014/main" id="{D0484124-B5E4-81CD-FF84-3374897ABC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143000" y="266700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2270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14447C05-812C-EFC4-1675-D02517BE34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143000" y="266700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8672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, letter&#10;&#10;Description automatically generated">
            <a:extLst>
              <a:ext uri="{FF2B5EF4-FFF2-40B4-BE49-F238E27FC236}">
                <a16:creationId xmlns:a16="http://schemas.microsoft.com/office/drawing/2014/main" id="{10A15FE3-422B-C8F5-82B4-A333997396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143000" y="266700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8316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, letter&#10;&#10;Description automatically generated">
            <a:extLst>
              <a:ext uri="{FF2B5EF4-FFF2-40B4-BE49-F238E27FC236}">
                <a16:creationId xmlns:a16="http://schemas.microsoft.com/office/drawing/2014/main" id="{B21B1409-30C5-B833-AD30-24B4723BB0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143000" y="266700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2437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, letter&#10;&#10;Description automatically generated">
            <a:extLst>
              <a:ext uri="{FF2B5EF4-FFF2-40B4-BE49-F238E27FC236}">
                <a16:creationId xmlns:a16="http://schemas.microsoft.com/office/drawing/2014/main" id="{91CF6E17-9E90-5BCB-4EDC-9FAEC9AC35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143000" y="266700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85061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</TotalTime>
  <Words>0</Words>
  <Application>Microsoft Office PowerPoint</Application>
  <PresentationFormat>Widescreen</PresentationFormat>
  <Paragraphs>0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Kenneth</dc:creator>
  <cp:lastModifiedBy>Kenneth</cp:lastModifiedBy>
  <cp:revision>2</cp:revision>
  <dcterms:created xsi:type="dcterms:W3CDTF">2022-08-10T23:29:36Z</dcterms:created>
  <dcterms:modified xsi:type="dcterms:W3CDTF">2022-08-11T00:31:52Z</dcterms:modified>
</cp:coreProperties>
</file>