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035" autoAdjust="0"/>
  </p:normalViewPr>
  <p:slideViewPr>
    <p:cSldViewPr snapToGrid="0">
      <p:cViewPr varScale="1">
        <p:scale>
          <a:sx n="32" d="100"/>
          <a:sy n="32" d="100"/>
        </p:scale>
        <p:origin x="27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7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5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5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5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8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1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4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8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C47D4-6224-473D-962F-A64106A581E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635F5-6F66-4566-9088-834F644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tter&#10;&#10;Description automatically generated">
            <a:extLst>
              <a:ext uri="{FF2B5EF4-FFF2-40B4-BE49-F238E27FC236}">
                <a16:creationId xmlns:a16="http://schemas.microsoft.com/office/drawing/2014/main" id="{EA44E53A-D00E-92BD-8D09-D584672C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8911" y="3287150"/>
            <a:ext cx="11385452" cy="71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A0A303F-3B94-B549-7406-71F0D99D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2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FF428D-C7E0-D253-5EFB-F1BC8529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D819028-78B9-3DDD-0343-A67F07929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2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C8D05EB-93D1-35E7-A410-DE2E5CFCF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40118FE-BBB7-D0D8-7BED-1627D0F4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76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0809_184547_02">
            <a:hlinkClick r:id="" action="ppaction://media"/>
            <a:extLst>
              <a:ext uri="{FF2B5EF4-FFF2-40B4-BE49-F238E27FC236}">
                <a16:creationId xmlns:a16="http://schemas.microsoft.com/office/drawing/2014/main" id="{0BAAC597-64BE-BC9F-B3FA-649B4CCD1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1530" y="3048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3971FE2-BE69-ACF9-F43C-59285C5E8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0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387157-047C-652C-B7BF-EC36543FD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0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Widescreen</PresentationFormat>
  <Paragraphs>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Kenneth</cp:lastModifiedBy>
  <cp:revision>1</cp:revision>
  <dcterms:created xsi:type="dcterms:W3CDTF">2022-08-09T23:48:18Z</dcterms:created>
  <dcterms:modified xsi:type="dcterms:W3CDTF">2022-08-09T23:54:41Z</dcterms:modified>
</cp:coreProperties>
</file>