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5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6858000" cy="12192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1" d="100"/>
          <a:sy n="41" d="100"/>
        </p:scale>
        <p:origin x="25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995312"/>
            <a:ext cx="5829300" cy="4244622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6403623"/>
            <a:ext cx="5143500" cy="2943577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9CB3F-A327-4F6E-B060-A58D4101BC8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4D10E-E37E-43E4-8DD8-75B9BC08E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7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9CB3F-A327-4F6E-B060-A58D4101BC8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4D10E-E37E-43E4-8DD8-75B9BC08E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169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649111"/>
            <a:ext cx="1478756" cy="103321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649111"/>
            <a:ext cx="4350544" cy="103321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9CB3F-A327-4F6E-B060-A58D4101BC8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4D10E-E37E-43E4-8DD8-75B9BC08E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050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9CB3F-A327-4F6E-B060-A58D4101BC8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4D10E-E37E-43E4-8DD8-75B9BC08E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737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3039537"/>
            <a:ext cx="5915025" cy="5071532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8159048"/>
            <a:ext cx="5915025" cy="266699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9CB3F-A327-4F6E-B060-A58D4101BC8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4D10E-E37E-43E4-8DD8-75B9BC08E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81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3245556"/>
            <a:ext cx="2914650" cy="7735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3245556"/>
            <a:ext cx="2914650" cy="7735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9CB3F-A327-4F6E-B060-A58D4101BC8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4D10E-E37E-43E4-8DD8-75B9BC08E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742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49114"/>
            <a:ext cx="5915025" cy="23565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988734"/>
            <a:ext cx="2901255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4453467"/>
            <a:ext cx="2901255" cy="6550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988734"/>
            <a:ext cx="2915543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4453467"/>
            <a:ext cx="2915543" cy="6550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9CB3F-A327-4F6E-B060-A58D4101BC8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4D10E-E37E-43E4-8DD8-75B9BC08E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756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9CB3F-A327-4F6E-B060-A58D4101BC8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4D10E-E37E-43E4-8DD8-75B9BC08E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066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9CB3F-A327-4F6E-B060-A58D4101BC8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4D10E-E37E-43E4-8DD8-75B9BC08E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648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755425"/>
            <a:ext cx="3471863" cy="866422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9CB3F-A327-4F6E-B060-A58D4101BC8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4D10E-E37E-43E4-8DD8-75B9BC08E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27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755425"/>
            <a:ext cx="3471863" cy="866422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9CB3F-A327-4F6E-B060-A58D4101BC8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4D10E-E37E-43E4-8DD8-75B9BC08E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033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649114"/>
            <a:ext cx="5915025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3245556"/>
            <a:ext cx="5915025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9CB3F-A327-4F6E-B060-A58D4101BC8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11300181"/>
            <a:ext cx="2314575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F4D10E-E37E-43E4-8DD8-75B9BC08E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087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3EB5497A-2494-2639-5293-5A5A35C652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2667000"/>
            <a:ext cx="9144000" cy="6858000"/>
          </a:xfrm>
          <a:prstGeom prst="rect">
            <a:avLst/>
          </a:prstGeom>
        </p:spPr>
      </p:pic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AFAAC1B8-5762-101D-0CDA-1B5D7FB1F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2667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8468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72777D34-1048-6EC7-8200-E046854171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2667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376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40A6D764-CFAF-A75A-90FF-FF54B80B3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2667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279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05DA08A7-230D-1D94-44C1-CBF28A2001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2667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560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02E5A1E-F7EF-F006-884D-117AE084B7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2667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818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, timeline&#10;&#10;Description automatically generated">
            <a:extLst>
              <a:ext uri="{FF2B5EF4-FFF2-40B4-BE49-F238E27FC236}">
                <a16:creationId xmlns:a16="http://schemas.microsoft.com/office/drawing/2014/main" id="{89AD9919-3307-76BD-E03D-B034F79BEC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2667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290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7378F4D9-240E-821E-C0BD-11FA1FA434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2667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566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C7AC2C00-FC6B-FC76-CFC5-A8387E9D5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2667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140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FA03620-CF20-1692-66E1-55BAD38DB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2667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927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40EA8806-3EC4-982C-B730-84E673B7AB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2667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651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0</Words>
  <Application>Microsoft Office PowerPoint</Application>
  <PresentationFormat>Widescreen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Kenneth</dc:creator>
  <cp:lastModifiedBy>Kenneth</cp:lastModifiedBy>
  <cp:revision>1</cp:revision>
  <dcterms:created xsi:type="dcterms:W3CDTF">2022-08-11T04:31:00Z</dcterms:created>
  <dcterms:modified xsi:type="dcterms:W3CDTF">2022-08-11T04:33:32Z</dcterms:modified>
</cp:coreProperties>
</file>