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21" r:id="rId2"/>
    <p:sldId id="257" r:id="rId3"/>
    <p:sldId id="329" r:id="rId4"/>
    <p:sldId id="330" r:id="rId5"/>
    <p:sldId id="331" r:id="rId6"/>
    <p:sldId id="332" r:id="rId7"/>
    <p:sldId id="333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295" r:id="rId30"/>
    <p:sldId id="355" r:id="rId31"/>
    <p:sldId id="319" r:id="rId32"/>
  </p:sldIdLst>
  <p:sldSz cx="9144000" cy="6858000" type="screen4x3"/>
  <p:notesSz cx="7034213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80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84625" y="0"/>
            <a:ext cx="30480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480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84625" y="8818563"/>
            <a:ext cx="30480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2E26A-A423-443F-A8B5-210823BD9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021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80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625" y="0"/>
            <a:ext cx="30480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10075"/>
            <a:ext cx="5627687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480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4625" y="8818563"/>
            <a:ext cx="30480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6D8C6-31D5-45B3-B6A9-64E87E5F8D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9286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B65E-8984-4B2D-8EAB-DAB4EE628FEC}" type="datetime1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7917-B44C-4CC7-8FAB-AD519586504B}" type="datetime1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FF12-27C4-4199-842C-8D1902FDF073}" type="datetime1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C4C-3160-40B1-9D6D-07A955B186D0}" type="datetime1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52DB-C3A5-4A68-8413-D4E658136DB4}" type="datetime1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6C01-ED84-4625-9425-E81AA196092C}" type="datetime1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1685-17F5-409D-877C-2E7D9B69A474}" type="datetime1">
              <a:rPr lang="en-US" smtClean="0"/>
              <a:pPr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D321-6E58-49B2-8E9D-76185AF26AD8}" type="datetime1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5562-5773-4541-993D-948DB7505667}" type="datetime1">
              <a:rPr lang="en-US" smtClean="0"/>
              <a:pPr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B8F9-F63B-4A11-AE8E-6C80C0C94210}" type="datetime1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37F6-861D-4583-BBFE-871A61E2FFF4}" type="datetime1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E770-F9F8-4E8B-9D03-9E4028AAD8F1}" type="datetime1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92660-07D7-4D1A-9A00-6246F487E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829" y="152400"/>
            <a:ext cx="6362179" cy="2111077"/>
          </a:xfrm>
        </p:spPr>
        <p:txBody>
          <a:bodyPr>
            <a:normAutofit/>
          </a:bodyPr>
          <a:lstStyle/>
          <a:p>
            <a:r>
              <a:rPr lang="en-US" b="1" dirty="0" err="1"/>
              <a:t>Reto</a:t>
            </a:r>
            <a:r>
              <a:rPr lang="en-US" b="1" dirty="0"/>
              <a:t> Libertad </a:t>
            </a:r>
            <a:r>
              <a:rPr lang="en-US" b="1" dirty="0" err="1"/>
              <a:t>Financiera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7792"/>
            <a:ext cx="2854596" cy="1185598"/>
          </a:xfrm>
        </p:spPr>
        <p:txBody>
          <a:bodyPr/>
          <a:lstStyle/>
          <a:p>
            <a:r>
              <a:rPr lang="en-US" dirty="0" err="1"/>
              <a:t>por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/>
              <a:t>Barrón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6B934-8BFA-F196-B3B5-B79081EEA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" y="103038"/>
            <a:ext cx="2209800" cy="2209800"/>
          </a:xfrm>
          <a:prstGeom prst="rect">
            <a:avLst/>
          </a:prstGeom>
        </p:spPr>
      </p:pic>
      <p:pic>
        <p:nvPicPr>
          <p:cNvPr id="6146" name="Picture 2" descr="What is athletics? Know all the track and field events">
            <a:extLst>
              <a:ext uri="{FF2B5EF4-FFF2-40B4-BE49-F238E27FC236}">
                <a16:creationId xmlns:a16="http://schemas.microsoft.com/office/drawing/2014/main" id="{735D1E35-707A-4C48-1BBE-06739EE2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2177949"/>
            <a:ext cx="2908178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s the indoor Track and Field season wraps up, the Winona State University  team finishes on a fast note – The Winonan">
            <a:extLst>
              <a:ext uri="{FF2B5EF4-FFF2-40B4-BE49-F238E27FC236}">
                <a16:creationId xmlns:a16="http://schemas.microsoft.com/office/drawing/2014/main" id="{19B74D21-2C52-CF93-C98E-E27C86B9C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7" y="2177949"/>
            <a:ext cx="2902859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rossing Life's Finish Lines | Maria's Farm Country Kitchen">
            <a:extLst>
              <a:ext uri="{FF2B5EF4-FFF2-40B4-BE49-F238E27FC236}">
                <a16:creationId xmlns:a16="http://schemas.microsoft.com/office/drawing/2014/main" id="{16D62BB5-069F-6EFD-0AFB-0EA1C53B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4163279"/>
            <a:ext cx="2908178" cy="181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ook: 2A, 5A athletes compete in 2022 Texas (UIL) Track &amp; Field State  Championships - Sports Illustrated High School News, Analysis and More">
            <a:extLst>
              <a:ext uri="{FF2B5EF4-FFF2-40B4-BE49-F238E27FC236}">
                <a16:creationId xmlns:a16="http://schemas.microsoft.com/office/drawing/2014/main" id="{46F5B090-5140-83C4-EFC0-CB41F447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8" y="4043384"/>
            <a:ext cx="2902930" cy="21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E3C7390-C5DC-F418-2CB1-CA904031814A}"/>
              </a:ext>
            </a:extLst>
          </p:cNvPr>
          <p:cNvSpPr txBox="1">
            <a:spLocks/>
          </p:cNvSpPr>
          <p:nvPr/>
        </p:nvSpPr>
        <p:spPr>
          <a:xfrm>
            <a:off x="-19462" y="2404963"/>
            <a:ext cx="2854595" cy="63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Presenta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EE313-FD1C-94FC-4FC5-43FBFB312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9" y="3622023"/>
            <a:ext cx="2731851" cy="8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79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41C65-7D4D-45BC-2D41-5328B626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 Que </a:t>
            </a:r>
            <a:r>
              <a:rPr lang="en-US" dirty="0" err="1"/>
              <a:t>el</a:t>
            </a:r>
            <a:r>
              <a:rPr lang="en-US" dirty="0"/>
              <a:t> Dinero Exige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5A493-C34E-0E4C-785E-03E7023CC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exige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debilidad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ante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estupidez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talento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razón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Exige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 lo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barato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ofrecen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mejor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pueda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encontrar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viven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comercio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con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razón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fuerza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árbitro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final – 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mejor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mejor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desempeño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mejor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juicio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mayor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capacidad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productividad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un hombre 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premio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código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existencia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cuya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símbolo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malvado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3561B-3DBC-8FA4-F1E4-FD415114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A5C4B-AB14-09FC-A6FA-CD2D8B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55C507-AEEA-63FE-2EE5-766DBA7F0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392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05F93-6F9F-6BE3-CCCA-F851DC2B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/>
              <a:t>El Dinero es Una </a:t>
            </a:r>
            <a:r>
              <a:rPr lang="en-US" dirty="0" err="1"/>
              <a:t>Herramienta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01815-91C6-C294-CEE0-BE8FFCEB8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sólo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llevará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donde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sustituirá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conductor. </a:t>
            </a:r>
          </a:p>
          <a:p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dará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satisfacción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vuestros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proporcionará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azote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intentan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revertir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ley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causalidad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buscan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reemplazar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apoderándose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2A71F-4983-C097-8A23-E9FE7CE38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73881-D869-CB29-9D42-E74F7EC0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F485A-2C60-FB5D-39A9-E863F02DB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4061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A010-1691-39D9-5775-820373AC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/>
              <a:t>Lo que El Dinero No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Hacer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437D-F891-800C-47AF-39CB8B8FE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no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comprará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felicidad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hombre que no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idea de lo que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quiere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no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dará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código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valores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evadido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conocimiento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valorar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no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proporcionará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evadido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elección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buscar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no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comprará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inteligencia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tonto,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admiración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cobarde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respeto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incompetente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hombre que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intenta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comprar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cerebro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sus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superiores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servirle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reemplazando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juicio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dinero, termina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convirtiéndose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víctima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sus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inferiores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hombres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inteligentes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abandonan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tramposos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fraudes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acuden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masa 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atraídos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ley que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ha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descubierto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ningún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pequeño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dinero.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¿Es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razón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que lo llamas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malvado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88B0E-63A9-8C12-863E-76F00C5D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A1E5A-C2B0-839B-FAD8-CA1DDAF8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52015-22C5-7002-F0F5-F1F0B40E8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962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4E82-B4C8-F64D-F8B4-B1F8C072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Dinero y las </a:t>
            </a:r>
            <a:r>
              <a:rPr lang="en-US" dirty="0" err="1"/>
              <a:t>Herencias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50B21-6EF1-3D9F-1D98-A728B9394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Sólo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 que no la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necesita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apto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heredar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riqueza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 que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haría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propia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fortuna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dónde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comenzara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un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heredero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igual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dinero, le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sirve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no, lo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destruye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Sin embargo, lo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miras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lloras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porque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lo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corrompió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¿Lo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hizo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corrompió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dinero?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envidies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un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heredero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inútil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riqueza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es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no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habrías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nada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mejor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penséis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debería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haber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sido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distribuido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vosotros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Cargar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cincuenta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parásitos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lugar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uno no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devolvería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virtud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muerta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era la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fortuna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es un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poder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vivo que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muere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raíz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no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servirá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la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no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igualarlo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¿Es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razón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que lo llamas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malvado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B9E93-D0F0-E79F-53E1-58D0755E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FF032-C3BE-2945-D966-47490FC0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72E0A-EC98-C371-48EC-E4FD6FB79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433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419B-919A-17ED-F40B-2494C232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Cual</a:t>
            </a:r>
            <a:r>
              <a:rPr lang="en-US" dirty="0"/>
              <a:t> es la Fuente de Tu Dinero?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7EED8-E3C3-C3F3-95D0-162DB4370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es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medio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supervivencia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veredicto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pronuncias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sustento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veredicto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pronuncias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corrupta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has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condenado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propia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existencia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Recibiste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mediante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fraude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Complaciendo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vicios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estupidez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hombres?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Atendiendo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tontos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esperanza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obtener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lo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merece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capacidad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Bajando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estándares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Haciendo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desprecias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compradores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desprecias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es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entonces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no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dará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momento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centavo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alegría</a:t>
            </a:r>
            <a:endParaRPr lang="en-PH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Entonces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será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tributo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reproche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es un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logro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recordatorio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vergüenza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Entonces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gritarás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es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¿Malo,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porque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sería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golpe para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autoestima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¿Malo,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porque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dejaría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disfrutar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depravación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¿Es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ésta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raíz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odio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dinero?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8E4ED-F48C-8AA3-8C71-2F437438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3C1B8-1C90-C774-B7DA-2C95F542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24018-B69E-894A-908B-28F748387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388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6651-D76C-31D7-0E59-CAD63C678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Dinero es un </a:t>
            </a:r>
            <a:r>
              <a:rPr lang="en-US" dirty="0" err="1"/>
              <a:t>Efecto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FC896-E398-8A0D-BCEB-973EDE7D3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siempre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seguirá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siendo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efecto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se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negará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reemplazarte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causa.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virtud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dará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virtud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redimirá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vuestros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vicios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dará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inmerecido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espíritu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ésta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raíz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odio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dinero?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8C17F-904C-E6A4-79CC-E1EA9E81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E1A29-261B-784A-CED4-A7AC8C3B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50F186-4AD8-41B9-2DA2-28A06DA8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4999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82E1-CDA4-C2A9-A685-69C21EC0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Amor al Dinero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85F48-EA3F-EDFF-42F1-6033CE2A4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dijiste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amor al dinero es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raíz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males?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Amar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conocer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naturaleza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Amar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es saber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es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creación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mejor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poder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dentro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clave para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cambiar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esfuerzo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esfuerzo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mejores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la persona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vendería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alma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cinco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centavos la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proclama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ruidosamente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odio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dinero –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buenas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razones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odiarlo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amantes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dinero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dispuestos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trabajar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pueden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merecerlo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BAC04-BE9F-8598-ADCE-2F3AAA06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4C29A-71D6-DAFA-94C4-D30415D1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DC67B2-4578-A862-4205-A4E5D4431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257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3383E-B4C6-F610-7E6D-C7F6D74E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¿Es Malo </a:t>
            </a:r>
            <a:r>
              <a:rPr lang="en-US" dirty="0" err="1"/>
              <a:t>el</a:t>
            </a:r>
            <a:r>
              <a:rPr lang="en-US" dirty="0"/>
              <a:t> Dinero?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B6617-C877-CEF0-8E13-D75AA599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Permítanme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darles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pista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carácter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hombres: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maldice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lo ha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obtenido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deshonrosamente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 que lo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respeta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lo ha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ganado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Huye para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salvar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cualquier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frase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la campana del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leproso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un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saqueador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se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acerca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Mientras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vivan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juntos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tierra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necesiten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único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sustituto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abandonan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dinero, es la boca de un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EF934-4DED-5B9E-57D8-0DBE2FAD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67871-74F3-0057-CA0D-D4B5C250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D2B601-47BC-601D-DC0C-DE55F0CD1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355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F634-2017-6D5A-CC60-12C44BE57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 que El Dinero Exige de 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92BE3-50E2-97A7-1CD2-89766E9D0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exige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virtudes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ganarlo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conservarlo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hombres que 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tienen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coraje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orgullo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autoestima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hombres que 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tienen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moral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derecho 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y 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dispuestos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defenderlo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defienden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hombres que se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disculpan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seguirán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siendo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mucho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tiempo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cebo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natural para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enjambres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saqueadores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permanecen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bajo las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rocas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durante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siglos,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arrastrándose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primer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un hombre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suplica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perdonado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culpa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poseer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riqueza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apresurarán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aliviarlo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culpa – y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merece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BB5A69-C387-80B4-ABA5-2EB8584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47071-C9A6-BEDB-CB88-5E209870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7AAEE-68BE-5561-9E2A-BAC88DED7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314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B31D-D66A-933C-A4AB-192BA608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 Sociedad de </a:t>
            </a:r>
            <a:r>
              <a:rPr lang="en-US" dirty="0" err="1"/>
              <a:t>Criminales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FBE23-614A-785A-FCE8-E712F0A04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Entonces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veremos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surgimiento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de doble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rasero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viven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fuerza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cuentan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aquellos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viven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comercio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valor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saqueado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que son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autoestopistas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virtud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sociedad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moral,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criminales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estatutos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escritos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protegerte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sociedad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establece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criminales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derecho y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saqueadores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ley – hombres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fuerza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apoderarse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riqueza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víctimas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desarmadas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entonces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se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convierte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vengador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sus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creadores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saqueadores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es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seguro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robar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hombres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indefensos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vez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aprobado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ley para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desarmarlos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botín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convierte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imán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saqueadores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que lo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obtienen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obtuvieron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Entonces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carrera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hacia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producción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hacia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despiadados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brutalidad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fuerza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la norma,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asesino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carterista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Entonces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sociedad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desaparece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entre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ruinas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matanzas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A1DD6-01A1-231E-2E88-F0705C64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69CD2-4ADA-2D5D-EDD6-0159DB15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2457C0-F901-A6CB-1973-D2DF5212E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878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¿QUE ES EL DINERO? </a:t>
            </a:r>
            <a:br>
              <a:rPr lang="en-US" b="1" dirty="0"/>
            </a:br>
            <a:r>
              <a:rPr lang="en-US" b="1" dirty="0" err="1"/>
              <a:t>por</a:t>
            </a:r>
            <a:r>
              <a:rPr lang="en-US" b="1" dirty="0"/>
              <a:t> Ayn Rand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2024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9EF04D-8559-B46A-D581-6396576CA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10205"/>
            <a:ext cx="7543800" cy="3961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5FCF57-618B-F9F5-A748-A4565D073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2236562"/>
            <a:ext cx="2667000" cy="3956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A06D02-232B-D4E7-B749-EADEF0013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0136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8C491-341B-E0D7-6A6B-2CBE72F7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Dinero es </a:t>
            </a:r>
            <a:r>
              <a:rPr lang="en-US" dirty="0" err="1"/>
              <a:t>el</a:t>
            </a:r>
            <a:r>
              <a:rPr lang="en-US" dirty="0"/>
              <a:t> B</a:t>
            </a:r>
            <a:r>
              <a:rPr lang="en-PH" dirty="0" err="1"/>
              <a:t>arómetro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0B840-C1AC-60D5-DF5B-EB5E3D821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Quieres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saber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ese día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llegará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Cuidado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dinero.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es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barómetro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virtud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sociedad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comercio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consentimiento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coacción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para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producir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necesitas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obtener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permiso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hombres que no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nada –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fluye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hacia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aquellos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negocian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bienes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favores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veas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se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enriquecen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soborno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tracción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con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leyes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protegen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protegen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veas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corrupción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recompensada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honestidad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convierte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sacrificio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es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posible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sociedad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condenada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fracaso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es un medio tan noble que no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compite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las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armas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no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acepta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brutalidad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permitirá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un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país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sobreviva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siendo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mitad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propiedad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mitad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botín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0C2C-CDC6-7062-181F-F256F191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B6DC7-478B-BFBE-B5D3-B5A1BFEE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F6304-CBD8-82EA-B576-84FE0AD29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9514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8137-BB42-947D-7638-7C1AF385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/>
              <a:t>Los </a:t>
            </a:r>
            <a:r>
              <a:rPr lang="en-US" dirty="0" err="1"/>
              <a:t>Destructores</a:t>
            </a:r>
            <a:r>
              <a:rPr lang="en-US" dirty="0"/>
              <a:t> </a:t>
            </a:r>
            <a:r>
              <a:rPr lang="en-US" dirty="0" err="1"/>
              <a:t>Destruyen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Dinero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07587-319A-91B3-87F9-4CE80470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Siempre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aparecen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destructores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hombres,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empiezan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destruir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dinero,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porque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es la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protección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y la base de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existencia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moral. </a:t>
            </a:r>
          </a:p>
          <a:p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destructores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apoderan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oro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dejan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sus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propietarios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montón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papel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falso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todas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normas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objetivas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entrega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al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poder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arbitrario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un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establecimiento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arbitrario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valores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oro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era un valor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equivalente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riqueza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producida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papel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hipoteca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riqueza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no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respaldada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apuntada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quienes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espera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la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produzcan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papel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un cheque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girado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saqueadores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legales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no es suya: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virtud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las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víctimas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Esté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atento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día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rebota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marcado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"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sobregirada</a:t>
            </a:r>
            <a:r>
              <a:rPr lang="en-PH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23F5F-7FF1-F9B2-9A51-AB92A1B5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756A2-25B7-E1E7-83B9-3D40FD2F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C1F03-4F4F-BEB8-701C-4F0D5AA63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5608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35D9-88DC-C718-B0AC-315521A3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“¿</a:t>
            </a:r>
            <a:r>
              <a:rPr lang="en-PH" sz="4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Quién</a:t>
            </a:r>
            <a:r>
              <a:rPr lang="en-PH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4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PH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4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destruyendo</a:t>
            </a:r>
            <a:r>
              <a:rPr lang="en-PH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4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4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r>
              <a:rPr lang="en-PH" sz="4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F6540-0FDD-22DF-AAA9-C477DA870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mal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medio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supervivencia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esperes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sigan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siendo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buenos.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esperes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mantengan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moral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pierdan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convertirse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inmorales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esperemos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produzcan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producción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castigada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saqueo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recompensado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preguntes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“¿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Quién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destruyendo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?”</a:t>
            </a:r>
          </a:p>
          <a:p>
            <a:r>
              <a:rPr lang="en-PH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TU!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852A5-436E-F727-6251-B705370C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1EEBF-0A37-E520-EB0E-6F65EFEB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B7BC9-9B87-75F7-A4B8-B14BE4AEB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9" y="0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5354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2DC34-E5C2-B884-F592-192A1291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/>
              <a:t>El Dinero es la Sangre de la </a:t>
            </a:r>
            <a:r>
              <a:rPr lang="en-US" dirty="0" err="1"/>
              <a:t>Civilizacion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CC54-30B1-389E-37F7-05CE7A3F7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encuentras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medio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mayores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logros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civilización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productiva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desmoronando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alrededor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mientras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maldices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vital –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dinero. </a:t>
            </a:r>
          </a:p>
          <a:p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hicieron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salvajes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antes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jungla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regresando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límites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ciudades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lo largo de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siempre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confiscado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saqueadores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otra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cuyos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cambiaban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cuyo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método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seguía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siendo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apoderarse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riquezas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fuerza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mantener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productores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atados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degradados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difamados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privados de honor. 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8374F-A687-A32F-9580-5BAAE9CE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D6C51-5513-F9AF-0B82-D46E622A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695BD8-E235-3064-009A-8C9224C0D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9" y="0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533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2DC34-E5C2-B884-F592-192A1291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¿Es Malo </a:t>
            </a:r>
            <a:r>
              <a:rPr lang="en-US" dirty="0" err="1"/>
              <a:t>el</a:t>
            </a:r>
            <a:r>
              <a:rPr lang="en-US" dirty="0"/>
              <a:t> Dinero?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CC54-30B1-389E-37F7-05CE7A3F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frase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mal del dinero,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pronuncia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tan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imprudencia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proviene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época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que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riqueza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producía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mediante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esclavos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esclavos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repetían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movimientos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alguna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vez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descubrieron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alguien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mejoraron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durante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siglos. </a:t>
            </a:r>
          </a:p>
          <a:p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Mientras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producción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estuvo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gobernada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fuerza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riqueza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obtuvo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mediante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conquista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había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poco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conquistar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 embargo, a lo largo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siglos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estancamiento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hambruna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exaltaron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saqueadores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aristócratas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espada,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aristócratas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nacimiento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aristócratas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oficina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despreciaron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productores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esclavos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comerciantes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comerciantes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8374F-A687-A32F-9580-5BAAE9CE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D6C51-5513-F9AF-0B82-D46E622A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9F3D3-1E1A-FC17-8E7D-2EC52D7D2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9" y="0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8029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3057-0AF3-F84E-505A-142633AE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dirty="0"/>
              <a:t>El Hombre </a:t>
            </a:r>
            <a:r>
              <a:rPr lang="en-PH" dirty="0" err="1"/>
              <a:t>Hecho</a:t>
            </a:r>
            <a:r>
              <a:rPr lang="en-PH" dirty="0"/>
              <a:t> a </a:t>
            </a:r>
            <a:r>
              <a:rPr lang="en-PH" dirty="0" err="1"/>
              <a:t>Sí</a:t>
            </a:r>
            <a:r>
              <a:rPr lang="en-PH" dirty="0"/>
              <a:t> </a:t>
            </a:r>
            <a:r>
              <a:rPr lang="en-PH" dirty="0" err="1"/>
              <a:t>Mismo</a:t>
            </a:r>
            <a:r>
              <a:rPr lang="en-PH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DA843-A01C-BA88-F940-EF9746C15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gloria de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humanidad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única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vez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país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dinero – y 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tengo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tributo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alto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reverente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rendir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Estados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Unidos,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porque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un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país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razón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justicia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libertad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producción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logro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vez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del hombre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fueron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liberados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fortunas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conquista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sólo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fortunas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lugar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espadachines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esclavos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apareció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verdadero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hacedor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riqueza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mayor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trabajador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elevado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ser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industrial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estadounidense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98889-2D8A-3FD1-C7CF-09EE22BA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027BD-8296-FD32-323A-5BFFCEA2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0992E-9780-051D-ED89-895F1BCA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9" y="0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2337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0D64-83C1-81D3-FA33-91E91360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Hacer</a:t>
            </a:r>
            <a:r>
              <a:rPr lang="en-US" dirty="0"/>
              <a:t> Dinero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3500-A329-CD7B-0B22-D14B8198C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me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piden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distinción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enorgullece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estadounidenses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elegiría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porque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contiene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demás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fueron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quienes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crearon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frase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“para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dinero”. </a:t>
            </a:r>
          </a:p>
          <a:p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Ningún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otro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idioma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nación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había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palabras.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Antes;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siempre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habían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pensado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riqueza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cantidad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estática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para ser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aprovechada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suplicada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heredada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compartida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saqueada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obtenida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favor.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estadounidenses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fueron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comprender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riqueza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ser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creada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palabras “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dinero"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contienen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esencia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moralidad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37180-CE2F-E95B-1FC0-82A90B65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509C4-F4CD-F67C-B889-3E71CAE1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31F9E-1E00-9A0F-6D47-EBAB15E3F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9" y="0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7675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6EFC-89C2-5093-4273-5D05D6B2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Prosperidad</a:t>
            </a:r>
            <a:r>
              <a:rPr lang="en-US" dirty="0"/>
              <a:t> vs. El </a:t>
            </a:r>
            <a:r>
              <a:rPr lang="en-US" dirty="0" err="1"/>
              <a:t>Saqueo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5A12-7136-F0B2-85BF-7B2D47F93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 embargo,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éstas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fueron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 palabras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americanos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fueron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denunciados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podridas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continentes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saqueadores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Ahora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credo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saqueadores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llevado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vuestros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logros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orgullosos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sello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vergüenza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vuestra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prosperidad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culpa,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vuestros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canallas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vuestras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magníficas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fábricas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propiedad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muscular,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esclavos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azotados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látigos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pirámides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Egipto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canalla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se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ríe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tontamente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diciendo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diferencia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poder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dólar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poder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látigo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debería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aprender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diferencia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propia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lo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hará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E67ED-E4B8-0A87-A087-27CBDE80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DED7B-0EC3-8EE5-8032-92E3CF73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A4BC80-3F6C-B73F-27D7-514293CB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9" y="0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1498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01A7-8BBB-1B3B-8F66-AA081EDA3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1366"/>
            <a:ext cx="8229600" cy="746271"/>
          </a:xfrm>
        </p:spPr>
        <p:txBody>
          <a:bodyPr>
            <a:normAutofit fontScale="90000"/>
          </a:bodyPr>
          <a:lstStyle/>
          <a:p>
            <a:r>
              <a:rPr lang="en-PH" dirty="0"/>
              <a:t>El dinero es la </a:t>
            </a:r>
            <a:r>
              <a:rPr lang="en-PH" dirty="0" err="1"/>
              <a:t>raíz</a:t>
            </a:r>
            <a:r>
              <a:rPr lang="en-PH" dirty="0"/>
              <a:t> de </a:t>
            </a:r>
            <a:r>
              <a:rPr lang="en-PH" dirty="0" err="1"/>
              <a:t>todo</a:t>
            </a:r>
            <a:r>
              <a:rPr lang="en-PH" dirty="0"/>
              <a:t> bien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8CDBA-3A76-E0B2-8D76-9648A8375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descubras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es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raíz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bien,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pedirás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propia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destrucción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deja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ser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mediante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se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relacionan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entonces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se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convierten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Sangre,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látigos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pistolas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dólares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Haz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elección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no hay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otra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y se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acabará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tiempo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B0B1C-AC8D-6E08-7391-3928638F8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8F54D-0D09-0B10-0B7D-9D9BF5E2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11FBF9-5446-A90F-13C4-2798DD89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9" y="0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3928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8103B62-E9EB-1C33-B9A0-1EE02DAE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74676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/>
              <a:t>Guión</a:t>
            </a:r>
            <a:r>
              <a:rPr lang="en-US" altLang="en-US" b="1" dirty="0"/>
              <a:t> Nuevo – </a:t>
            </a:r>
            <a:r>
              <a:rPr lang="en-US" altLang="en-US" b="1" dirty="0" err="1"/>
              <a:t>Nuevos</a:t>
            </a:r>
            <a:r>
              <a:rPr lang="en-US" altLang="en-US" b="1" dirty="0"/>
              <a:t> </a:t>
            </a:r>
            <a:r>
              <a:rPr lang="en-US" altLang="en-US" b="1" dirty="0" err="1"/>
              <a:t>Pensamientos</a:t>
            </a:r>
            <a:endParaRPr lang="en-US" altLang="en-US" dirty="0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AF43D62F-39F3-D64A-107E-894E8FFD0A1F}"/>
              </a:ext>
            </a:extLst>
          </p:cNvPr>
          <p:cNvSpPr txBox="1">
            <a:spLocks/>
          </p:cNvSpPr>
          <p:nvPr/>
        </p:nvSpPr>
        <p:spPr bwMode="auto">
          <a:xfrm>
            <a:off x="457200" y="1219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latin typeface="+mj-lt"/>
              </a:rPr>
              <a:t>NUEVA IDENTIDAD: </a:t>
            </a:r>
            <a:r>
              <a:rPr lang="en-US" altLang="en-US" sz="2800" b="1" u="sng" dirty="0">
                <a:solidFill>
                  <a:srgbClr val="0000FF"/>
                </a:solidFill>
                <a:latin typeface="+mj-lt"/>
              </a:rPr>
              <a:t>SOY UN PRODUCTOR!</a:t>
            </a:r>
          </a:p>
          <a:p>
            <a:pPr eaLnBrk="1" hangingPunct="1">
              <a:defRPr/>
            </a:pPr>
            <a:endParaRPr lang="en-US" altLang="en-U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altLang="en-US" sz="2800" dirty="0">
                <a:latin typeface="+mj-lt"/>
              </a:rPr>
              <a:t>La raíz del dinero es la producción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altLang="en-US" sz="2800" dirty="0">
                <a:latin typeface="+mj-lt"/>
              </a:rPr>
              <a:t>La riqueza es producto de mi capacidad de pensar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altLang="en-US" sz="2800" dirty="0">
                <a:latin typeface="+mj-lt"/>
              </a:rPr>
              <a:t>El dinero se gana gracias al esfuerzo de hombres honestos, en la medida de sus capacidades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altLang="en-US" sz="2800" dirty="0">
                <a:latin typeface="+mj-lt"/>
              </a:rPr>
              <a:t>Un hombre honesto no puede consumir más de lo que produce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altLang="en-US" sz="2800" dirty="0">
                <a:latin typeface="+mj-lt"/>
              </a:rPr>
              <a:t>El dinero se obtiene intercambiando valor con otros hombres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altLang="en-US" sz="2800" dirty="0">
                <a:latin typeface="+mj-lt"/>
              </a:rPr>
              <a:t>El dinero es una herramienta que puede llevarme a donde quiera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altLang="en-US" sz="2800" dirty="0">
                <a:latin typeface="+mj-lt"/>
              </a:rPr>
              <a:t>Pero no me reemplazará como conductor.</a:t>
            </a:r>
            <a:endParaRPr lang="en-US" altLang="en-US" sz="2800" dirty="0">
              <a:latin typeface="+mj-lt"/>
            </a:endParaRPr>
          </a:p>
          <a:p>
            <a:pPr eaLnBrk="1" hangingPunct="1">
              <a:defRPr/>
            </a:pPr>
            <a:endParaRPr lang="en-US" altLang="en-US" sz="2800" dirty="0">
              <a:latin typeface="+mj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800" dirty="0">
              <a:latin typeface="+mj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800" dirty="0">
              <a:latin typeface="+mj-lt"/>
            </a:endParaRPr>
          </a:p>
          <a:p>
            <a:pPr eaLnBrk="1" hangingPunct="1">
              <a:defRPr/>
            </a:pPr>
            <a:r>
              <a:rPr lang="en-US" altLang="en-US" sz="2800" b="1" dirty="0">
                <a:latin typeface="+mj-lt"/>
              </a:rPr>
              <a:t> </a:t>
            </a:r>
            <a:endParaRPr lang="en-US" altLang="en-US" sz="2800" dirty="0">
              <a:latin typeface="+mj-lt"/>
            </a:endParaRPr>
          </a:p>
        </p:txBody>
      </p:sp>
      <p:sp>
        <p:nvSpPr>
          <p:cNvPr id="30724" name="Slide Number Placeholder 4">
            <a:extLst>
              <a:ext uri="{FF2B5EF4-FFF2-40B4-BE49-F238E27FC236}">
                <a16:creationId xmlns:a16="http://schemas.microsoft.com/office/drawing/2014/main" id="{D29928AF-0CD4-CC30-C78F-13344CD8A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441070-E732-4C53-9553-E0345F2727D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5DCCB-4435-22CB-13C7-D3D0882D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91476-E35D-A5A5-DD9D-11C44A777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9" y="0"/>
            <a:ext cx="2080410" cy="6713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1BAA-0292-222C-A4BA-03004491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Introducción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B2906-125E-022E-E55B-2F286A1E3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2087"/>
            <a:ext cx="8382000" cy="5121275"/>
          </a:xfrm>
        </p:spPr>
        <p:txBody>
          <a:bodyPr>
            <a:normAutofit fontScale="70000" lnSpcReduction="20000"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Rebelión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Atlas es es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novela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Ayn Rand. 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es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probablemente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novela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jamás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escrita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Recién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estoy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leyendo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libro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formato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audiolibro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recientemente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topé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lo que se llama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discurso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dinero". 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creo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es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las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mejores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descripciones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dinero que he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escuchado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pensé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sería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útil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venir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hoy al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leerla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un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discurso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15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minutos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aproximadamente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cinco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páginas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libro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versión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rebelión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Atlas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las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páginas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410 y 415. 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novela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ficción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conversación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algunos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personajes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voy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entrar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contexto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diatriba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uno de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personajes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llamado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Francisco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d'Anconia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voy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entrar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ahora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mismo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espero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lo </a:t>
            </a:r>
            <a:r>
              <a:rPr lang="en-PH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disfruten</a:t>
            </a:r>
            <a:r>
              <a:rPr lang="en-PH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69015-36AC-467C-EC4C-8BCC6D26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AB890-4F71-1016-66F5-26F379BD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2C1B9-9719-3374-CADA-77C9A98A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2044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8103B62-E9EB-1C33-B9A0-1EE02DAE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74676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/>
              <a:t>Guión</a:t>
            </a:r>
            <a:r>
              <a:rPr lang="en-US" altLang="en-US" b="1" dirty="0"/>
              <a:t> Nuevo – </a:t>
            </a:r>
            <a:r>
              <a:rPr lang="en-US" altLang="en-US" b="1" dirty="0" err="1"/>
              <a:t>Nuevos</a:t>
            </a:r>
            <a:r>
              <a:rPr lang="en-US" altLang="en-US" b="1" dirty="0"/>
              <a:t> </a:t>
            </a:r>
            <a:r>
              <a:rPr lang="en-US" altLang="en-US" b="1" dirty="0" err="1"/>
              <a:t>Pensamientos</a:t>
            </a:r>
            <a:endParaRPr lang="en-US" altLang="en-US" dirty="0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AF43D62F-39F3-D64A-107E-894E8FFD0A1F}"/>
              </a:ext>
            </a:extLst>
          </p:cNvPr>
          <p:cNvSpPr txBox="1">
            <a:spLocks/>
          </p:cNvSpPr>
          <p:nvPr/>
        </p:nvSpPr>
        <p:spPr bwMode="auto">
          <a:xfrm>
            <a:off x="457200" y="1219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2800" dirty="0"/>
              <a:t>NUEVA IDENTIDAD: </a:t>
            </a:r>
            <a:r>
              <a:rPr lang="en-US" altLang="en-US" sz="2800" b="1" u="sng" dirty="0">
                <a:solidFill>
                  <a:srgbClr val="0000FF"/>
                </a:solidFill>
              </a:rPr>
              <a:t>SOY UN PRODUCTOR!</a:t>
            </a:r>
          </a:p>
          <a:p>
            <a:pPr eaLnBrk="1" hangingPunct="1">
              <a:defRPr/>
            </a:pPr>
            <a:endParaRPr lang="en-US" altLang="en-U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altLang="en-US" sz="2800" dirty="0">
                <a:latin typeface="+mj-lt"/>
              </a:rPr>
              <a:t>El dinero es un efecto – Yo soy la causa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altLang="en-US" sz="2800" dirty="0">
                <a:latin typeface="+mj-lt"/>
              </a:rPr>
              <a:t>El dinero es producto de la virtud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altLang="en-US" sz="2800" dirty="0">
                <a:latin typeface="+mj-lt"/>
              </a:rPr>
              <a:t>Estoy dispuesto a trabajar por dinero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altLang="en-US" sz="2800" dirty="0">
                <a:latin typeface="+mj-lt"/>
              </a:rPr>
              <a:t>Merezco el dinero que gano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altLang="en-US" sz="2800" dirty="0">
                <a:latin typeface="+mj-lt"/>
              </a:rPr>
              <a:t>Obtengo mi Dinero Honorablemente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altLang="en-US" sz="2800" dirty="0">
                <a:latin typeface="+mj-lt"/>
              </a:rPr>
              <a:t>El oro es dinero verdadero: un valor objetivo de la riqueza producida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altLang="en-US" sz="2800" dirty="0">
                <a:latin typeface="+mj-lt"/>
              </a:rPr>
              <a:t>Yo hago dinero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altLang="en-US" sz="2800" dirty="0">
                <a:latin typeface="+mj-lt"/>
              </a:rPr>
              <a:t>El dinero es bueno, no malo</a:t>
            </a:r>
            <a:endParaRPr lang="en-US" altLang="en-US" sz="2800" dirty="0">
              <a:latin typeface="+mj-lt"/>
            </a:endParaRPr>
          </a:p>
          <a:p>
            <a:pPr eaLnBrk="1" hangingPunct="1">
              <a:defRPr/>
            </a:pPr>
            <a:endParaRPr lang="en-US" altLang="en-US" sz="2800" dirty="0">
              <a:latin typeface="+mj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800" dirty="0">
              <a:latin typeface="+mj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800" dirty="0">
              <a:latin typeface="+mj-lt"/>
            </a:endParaRPr>
          </a:p>
          <a:p>
            <a:pPr eaLnBrk="1" hangingPunct="1">
              <a:defRPr/>
            </a:pPr>
            <a:r>
              <a:rPr lang="en-US" altLang="en-US" sz="2800" b="1" dirty="0">
                <a:latin typeface="+mj-lt"/>
              </a:rPr>
              <a:t> </a:t>
            </a:r>
            <a:endParaRPr lang="en-US" altLang="en-US" sz="2800" dirty="0">
              <a:latin typeface="+mj-lt"/>
            </a:endParaRPr>
          </a:p>
        </p:txBody>
      </p:sp>
      <p:sp>
        <p:nvSpPr>
          <p:cNvPr id="30724" name="Slide Number Placeholder 4">
            <a:extLst>
              <a:ext uri="{FF2B5EF4-FFF2-40B4-BE49-F238E27FC236}">
                <a16:creationId xmlns:a16="http://schemas.microsoft.com/office/drawing/2014/main" id="{D29928AF-0CD4-CC30-C78F-13344CD8A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441070-E732-4C53-9553-E0345F2727D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5DCCB-4435-22CB-13C7-D3D0882D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CC372-3735-C32F-BBED-0B28A8FBA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9" y="0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69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Preguntas</a:t>
            </a:r>
            <a:r>
              <a:rPr lang="en-US" b="1" dirty="0"/>
              <a:t>?</a:t>
            </a:r>
          </a:p>
        </p:txBody>
      </p:sp>
      <p:pic>
        <p:nvPicPr>
          <p:cNvPr id="4" name="Content Placeholder 3" descr="SAP-HANA-Ques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6201382" cy="41148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E58CA2-9EA8-5C9A-D50A-306AFD545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065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459B-2A47-61D0-C319-379A4FD4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n-PH" dirty="0" err="1"/>
              <a:t>Cuál</a:t>
            </a:r>
            <a:r>
              <a:rPr lang="en-US" dirty="0"/>
              <a:t> es la Raiz del Dinero?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0B56-5C4B-96BD-B66C-F5675675F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“¿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Entonces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es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raíz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males?”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Francisco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d'Anconia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“¿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Alguna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vez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preguntado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cuál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raíz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dinero?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cambio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que no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existir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se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produzcan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bienes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hombres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producirlos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61969-9B42-72FC-7B90-63E4D02B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B3A4E-2FCC-6ED9-F61E-8A2C68A5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E7703-CC65-1E29-C407-2E01FEE2F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806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C7B0-0AE2-A341-1558-090F9681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Dinero?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16A70-ACE6-FCDE-FF2B-AF2551764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es la forma material del principio de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desean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hacerlo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mediante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comercio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valor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valor. </a:t>
            </a:r>
          </a:p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no es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ladrones,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reclaman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lágrimas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saqueadores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quitan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fuerza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sólo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posible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gracias a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que lo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producen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¿Es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que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consideras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malvado</a:t>
            </a:r>
            <a:r>
              <a:rPr lang="en-PH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57BF7-6DA3-C9C6-895D-0376B573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AFA94-9984-B1DB-A8F4-F5249912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8E052-9252-C255-3C59-9CCCA52A4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7582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0173-8E01-B6AE-FB47-68E34E84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09600"/>
            <a:ext cx="9143998" cy="808038"/>
          </a:xfrm>
        </p:spPr>
        <p:txBody>
          <a:bodyPr>
            <a:normAutofit/>
          </a:bodyPr>
          <a:lstStyle/>
          <a:p>
            <a:r>
              <a:rPr lang="es-ES" dirty="0"/>
              <a:t>El Dinero se Utiliza para el Intercambio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EA726-DE84-9A6B-9DAA-B4BD01938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aceptas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esfuerzo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sólo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convicción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que lo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cambiarás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esfuerzo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son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ladrones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saqueadores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quienes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valor al dinero. 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 un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océano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lágrimas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armas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podrán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trozos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papel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billetera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pan que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necesitarás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sobrevivir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mañana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trozos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papel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deberían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haber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sido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son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muestra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honor –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derecho a la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energía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que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producen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PH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billetera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declaración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esperanza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que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lugar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lo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rodea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que no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incumplan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ese principio moral que es la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raíz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dinero. </a:t>
            </a: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¿Es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que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malvado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21342-5470-03D4-B1E3-B054AA51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E75C2-A090-7D7D-F717-23FCE490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6F377B-023D-4BC6-A2B6-66F0E173D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798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05FD-02CE-6305-1F14-68F248F8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PH" dirty="0" err="1"/>
              <a:t>Cuál</a:t>
            </a:r>
            <a:r>
              <a:rPr lang="en-US" dirty="0"/>
              <a:t> es </a:t>
            </a:r>
            <a:r>
              <a:rPr lang="en-PH" dirty="0"/>
              <a:t>la </a:t>
            </a:r>
            <a:r>
              <a:rPr lang="en-PH" dirty="0" err="1"/>
              <a:t>raíz</a:t>
            </a:r>
            <a:r>
              <a:rPr lang="en-PH" dirty="0"/>
              <a:t> de la </a:t>
            </a:r>
            <a:r>
              <a:rPr lang="en-PH" dirty="0" err="1"/>
              <a:t>producción</a:t>
            </a:r>
            <a:r>
              <a:rPr lang="en-PH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B521-6577-8FC6-692B-460A712B3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¿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Alguna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vez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has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buscado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raíz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la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producción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Echa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vistazo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un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generador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eléctrico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atrévete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decirte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que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fue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creado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esfuerzo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muscular de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brutos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irreflexivos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Intenta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cultivar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una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semilla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trigo sin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conocimiento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que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dejaron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los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hombres que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tuvieron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que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descubrirlo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primera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vez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Intenta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obtener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alimento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únicamente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mediante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movimientos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físicos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y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aprenderás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que la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mente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del hombre es la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raíz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todos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los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bienes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producidos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 de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toda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riqueza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que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jamás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haya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existido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PH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n-PH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 tierra. 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9352C-6921-8BDB-B7B8-827840C4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7BD02-59EE-28B8-A022-AF5FB5BC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17AEBA-60FC-66BE-C229-A9D2D7CA7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883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82461-C9DF-8994-814C-4683414F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PH" dirty="0" err="1"/>
              <a:t>Cómo</a:t>
            </a:r>
            <a:r>
              <a:rPr lang="en-US" dirty="0"/>
              <a:t> Se </a:t>
            </a:r>
            <a:r>
              <a:rPr lang="en-US" dirty="0" err="1"/>
              <a:t>Gana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Dinero?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59C21-C829-319E-1D25-0C0ABD515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¿Pero dices que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lo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ganan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fuertes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expensas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débiles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fuerza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refieres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es la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fuerza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armas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músculos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riqueza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capacidad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hombre para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pensar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Entonces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¿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 que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inventa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motor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expensas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aquellos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no lo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inventaron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¿Los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inteligentes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ganan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dinero 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expensas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tontos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¿Por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capaces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expensas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incompetentes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¿Por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ambiciosos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expensas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perezosos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se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antes de que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pueda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saqueado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robado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gracias al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esfuerzo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honesto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medida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sus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capacidades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hombre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honesto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aquel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sabe que no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consumir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lo que ha </a:t>
            </a:r>
            <a:r>
              <a:rPr lang="en-PH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producido</a:t>
            </a:r>
            <a:r>
              <a:rPr lang="en-PH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54482-80E8-E645-F95F-EF35CAE2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63E2-8A5B-2446-7410-64780014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E975B5-608D-9DA7-3B61-17C1B747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73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41C65-7D4D-45BC-2D41-5328B626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Cada</a:t>
            </a:r>
            <a:r>
              <a:rPr lang="en-US" dirty="0"/>
              <a:t> Hombre es </a:t>
            </a:r>
            <a:r>
              <a:rPr lang="en-US" dirty="0" err="1"/>
              <a:t>Dueño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Mente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5A493-C34E-0E4C-785E-03E7023CC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Comerciar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dinero es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código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voluntad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se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axioma de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 es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dueño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esfuerzo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no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ningún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poder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prescribir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valor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esfuerzo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excepto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elección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voluntaria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hombre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dispuesto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intercambiar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esfuerzo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cambio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obtener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bienes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compran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nada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no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acuerdos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excepto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aquellos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redundan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beneficio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mutuo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según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juicio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forzado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comerciantes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exige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reconocimiento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trabajar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propio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beneficio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 para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propio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daño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beneficio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 para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pérdida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reconocimiento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que no son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bestias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carga,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nacidas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soportar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peso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miseria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debemos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ofrecerles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heridas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que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vínculo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común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hombres no es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intercambio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sufrimiento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intercambio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PH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bienes</a:t>
            </a:r>
            <a:r>
              <a:rPr lang="en-PH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3561B-3DBC-8FA4-F1E4-FD415114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Alex Barrón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A5C4B-AB14-09FC-A6FA-CD2D8B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2660-07D7-4D1A-9A00-6246F487EF9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497AB5-A431-A3EB-F033-0EEF097A9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851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3641</Words>
  <Application>Microsoft Office PowerPoint</Application>
  <PresentationFormat>On-screen Show (4:3)</PresentationFormat>
  <Paragraphs>264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Reto Libertad Financiera</vt:lpstr>
      <vt:lpstr>¿QUE ES EL DINERO?  por Ayn Rand</vt:lpstr>
      <vt:lpstr>Introducción</vt:lpstr>
      <vt:lpstr>¿Cuál es la Raiz del Dinero?</vt:lpstr>
      <vt:lpstr>¿Qué es el Dinero?</vt:lpstr>
      <vt:lpstr>El Dinero se Utiliza para el Intercambio</vt:lpstr>
      <vt:lpstr>¿Cuál es la raíz de la producción?</vt:lpstr>
      <vt:lpstr>¿Cómo Se Gana el Dinero?</vt:lpstr>
      <vt:lpstr>Cada Hombre es Dueño de su Mente</vt:lpstr>
      <vt:lpstr>Lo Que el Dinero Exige</vt:lpstr>
      <vt:lpstr>El Dinero es Una Herramienta</vt:lpstr>
      <vt:lpstr>Lo que El Dinero No Puede Hacer</vt:lpstr>
      <vt:lpstr>El Dinero y las Herencias</vt:lpstr>
      <vt:lpstr>¿Cual es la Fuente de Tu Dinero?</vt:lpstr>
      <vt:lpstr>El Dinero es un Efecto</vt:lpstr>
      <vt:lpstr>El Amor al Dinero</vt:lpstr>
      <vt:lpstr>¿Es Malo el Dinero?</vt:lpstr>
      <vt:lpstr>Lo que El Dinero Exige de Ti</vt:lpstr>
      <vt:lpstr>Una Sociedad de Criminales</vt:lpstr>
      <vt:lpstr>El Dinero es el Barómetro</vt:lpstr>
      <vt:lpstr>Los Destructores Destruyen el Dinero</vt:lpstr>
      <vt:lpstr>“¿Quién está destruyendo el mundo?</vt:lpstr>
      <vt:lpstr>El Dinero es la Sangre de la Civilizacion</vt:lpstr>
      <vt:lpstr>¿Es Malo el Dinero?</vt:lpstr>
      <vt:lpstr>El Hombre Hecho a Sí Mismo </vt:lpstr>
      <vt:lpstr>Para Hacer Dinero</vt:lpstr>
      <vt:lpstr>La Prosperidad vs. El Saqueo</vt:lpstr>
      <vt:lpstr>El dinero es la raíz de todo bien</vt:lpstr>
      <vt:lpstr>Guión Nuevo – Nuevos Pensamientos</vt:lpstr>
      <vt:lpstr>Guión Nuevo – Nuevos Pensamientos</vt:lpstr>
      <vt:lpstr>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</dc:title>
  <dc:creator>Alex Barron</dc:creator>
  <cp:lastModifiedBy>Alex Barron</cp:lastModifiedBy>
  <cp:revision>38</cp:revision>
  <dcterms:created xsi:type="dcterms:W3CDTF">2020-10-11T23:56:22Z</dcterms:created>
  <dcterms:modified xsi:type="dcterms:W3CDTF">2024-05-13T23:16:32Z</dcterms:modified>
</cp:coreProperties>
</file>