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21" r:id="rId2"/>
    <p:sldId id="257" r:id="rId3"/>
    <p:sldId id="330" r:id="rId4"/>
    <p:sldId id="331" r:id="rId5"/>
    <p:sldId id="332" r:id="rId6"/>
    <p:sldId id="33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79" r:id="rId28"/>
    <p:sldId id="280" r:id="rId29"/>
    <p:sldId id="363" r:id="rId30"/>
    <p:sldId id="364" r:id="rId31"/>
    <p:sldId id="366" r:id="rId32"/>
    <p:sldId id="365" r:id="rId33"/>
    <p:sldId id="287" r:id="rId34"/>
    <p:sldId id="367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114A4-F21B-4405-868A-2CE6BF5D37FC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0AF0-AD85-4297-BBDF-78F72C3A4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9851-F101-4908-B4F8-D3EEDF60634B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714A-57DD-43FC-B4A3-CAABE78A3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Existe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Mejor</a:t>
            </a:r>
            <a:r>
              <a:rPr lang="en-US" b="1" dirty="0"/>
              <a:t> </a:t>
            </a:r>
            <a:r>
              <a:rPr lang="en-US" b="1" dirty="0" err="1"/>
              <a:t>Manera</a:t>
            </a:r>
            <a:r>
              <a:rPr lang="en-US" b="1" dirty="0"/>
              <a:t> de “</a:t>
            </a:r>
            <a:r>
              <a:rPr lang="en-US" b="1" dirty="0" err="1"/>
              <a:t>Lograrlo</a:t>
            </a:r>
            <a:r>
              <a:rPr lang="en-US" b="1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 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cuestion</a:t>
            </a:r>
            <a:r>
              <a:rPr lang="en-US" dirty="0"/>
              <a:t> de </a:t>
            </a:r>
            <a:r>
              <a:rPr lang="en-US" dirty="0" err="1"/>
              <a:t>suerte</a:t>
            </a:r>
            <a:r>
              <a:rPr lang="en-US" dirty="0"/>
              <a:t>.</a:t>
            </a:r>
          </a:p>
          <a:p>
            <a:r>
              <a:rPr lang="en-US" dirty="0"/>
              <a:t>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ciencia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Enseñar</a:t>
            </a:r>
            <a:r>
              <a:rPr lang="en-US" dirty="0"/>
              <a:t> y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Aprender</a:t>
            </a:r>
            <a:r>
              <a:rPr lang="en-US" dirty="0"/>
              <a:t>!</a:t>
            </a:r>
          </a:p>
          <a:p>
            <a:r>
              <a:rPr lang="en-US" dirty="0" err="1"/>
              <a:t>Requiere</a:t>
            </a:r>
            <a:endParaRPr lang="en-US" dirty="0"/>
          </a:p>
          <a:p>
            <a:pPr lvl="1"/>
            <a:r>
              <a:rPr lang="en-US" dirty="0"/>
              <a:t>Un </a:t>
            </a:r>
            <a:r>
              <a:rPr lang="en-US" dirty="0" err="1"/>
              <a:t>Deseo</a:t>
            </a:r>
            <a:r>
              <a:rPr lang="en-US" dirty="0"/>
              <a:t> de </a:t>
            </a:r>
            <a:r>
              <a:rPr lang="en-US" dirty="0" err="1"/>
              <a:t>Aprender</a:t>
            </a:r>
            <a:endParaRPr lang="en-US" dirty="0"/>
          </a:p>
          <a:p>
            <a:pPr lvl="1"/>
            <a:r>
              <a:rPr lang="en-US" dirty="0" err="1"/>
              <a:t>Invertir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Aprender</a:t>
            </a:r>
            <a:endParaRPr lang="en-US" dirty="0"/>
          </a:p>
          <a:p>
            <a:pPr lvl="1"/>
            <a:r>
              <a:rPr lang="en-US" dirty="0" err="1"/>
              <a:t>Meditar</a:t>
            </a:r>
            <a:r>
              <a:rPr lang="en-US" dirty="0"/>
              <a:t> en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Aprendes</a:t>
            </a:r>
            <a:endParaRPr lang="en-US" dirty="0"/>
          </a:p>
          <a:p>
            <a:pPr lvl="1"/>
            <a:r>
              <a:rPr lang="en-US" dirty="0" err="1"/>
              <a:t>Poner</a:t>
            </a:r>
            <a:r>
              <a:rPr lang="en-US" dirty="0"/>
              <a:t> en </a:t>
            </a:r>
            <a:r>
              <a:rPr lang="en-US" dirty="0" err="1"/>
              <a:t>Práctica</a:t>
            </a:r>
            <a:r>
              <a:rPr lang="en-US" dirty="0"/>
              <a:t> 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Aprendes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seminario</a:t>
            </a:r>
            <a:r>
              <a:rPr lang="en-US" dirty="0"/>
              <a:t>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QUÉ – </a:t>
            </a:r>
            <a:r>
              <a:rPr lang="en-US" dirty="0" err="1"/>
              <a:t>deseas</a:t>
            </a:r>
            <a:r>
              <a:rPr lang="en-US" dirty="0"/>
              <a:t> </a:t>
            </a:r>
            <a:r>
              <a:rPr lang="en-US" dirty="0" err="1"/>
              <a:t>lograr</a:t>
            </a:r>
            <a:endParaRPr lang="en-US" dirty="0"/>
          </a:p>
          <a:p>
            <a:pPr lvl="1"/>
            <a:r>
              <a:rPr lang="en-US" dirty="0"/>
              <a:t>CÓMO – los </a:t>
            </a:r>
            <a:r>
              <a:rPr lang="en-US" dirty="0" err="1"/>
              <a:t>pasos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lograrlo</a:t>
            </a:r>
            <a:endParaRPr lang="en-US" dirty="0"/>
          </a:p>
          <a:p>
            <a:pPr lvl="1"/>
            <a:r>
              <a:rPr lang="en-US" dirty="0"/>
              <a:t>PORQUÉ –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motiva</a:t>
            </a:r>
            <a:r>
              <a:rPr lang="en-US" dirty="0"/>
              <a:t> a </a:t>
            </a:r>
            <a:r>
              <a:rPr lang="en-US" dirty="0" err="1"/>
              <a:t>querer</a:t>
            </a:r>
            <a:r>
              <a:rPr lang="en-US" dirty="0"/>
              <a:t> </a:t>
            </a:r>
            <a:r>
              <a:rPr lang="en-US" dirty="0" err="1"/>
              <a:t>alcanzarlo</a:t>
            </a:r>
            <a:endParaRPr lang="en-US" dirty="0"/>
          </a:p>
          <a:p>
            <a:r>
              <a:rPr lang="en-US" dirty="0"/>
              <a:t>Sin un </a:t>
            </a:r>
            <a:r>
              <a:rPr lang="en-US" dirty="0" err="1"/>
              <a:t>entendimento</a:t>
            </a:r>
            <a:r>
              <a:rPr lang="en-US" dirty="0"/>
              <a:t> </a:t>
            </a:r>
            <a:r>
              <a:rPr lang="en-US" dirty="0" err="1"/>
              <a:t>claro</a:t>
            </a:r>
            <a:r>
              <a:rPr lang="en-US" dirty="0"/>
              <a:t> de lo QUE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deseas</a:t>
            </a:r>
            <a:r>
              <a:rPr lang="en-US" dirty="0"/>
              <a:t> y PORQUÉ lo </a:t>
            </a:r>
            <a:r>
              <a:rPr lang="en-US" dirty="0" err="1"/>
              <a:t>quieres</a:t>
            </a:r>
            <a:r>
              <a:rPr lang="en-US" dirty="0"/>
              <a:t>, el CÓMO, CUÁNDO, y DÓNDE </a:t>
            </a:r>
            <a:r>
              <a:rPr lang="en-US" dirty="0" err="1"/>
              <a:t>pierden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significado</a:t>
            </a:r>
            <a:r>
              <a:rPr lang="en-US" dirty="0"/>
              <a:t>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40BB8-57AA-520A-D025-37E560F9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Nuestros</a:t>
            </a:r>
            <a:r>
              <a:rPr lang="en-US" sz="3600" b="1" dirty="0"/>
              <a:t> </a:t>
            </a:r>
            <a:r>
              <a:rPr lang="en-US" sz="3600" b="1" dirty="0" err="1"/>
              <a:t>Ancestros</a:t>
            </a:r>
            <a:r>
              <a:rPr lang="en-US" sz="3600" b="1" dirty="0"/>
              <a:t> </a:t>
            </a:r>
            <a:r>
              <a:rPr lang="en-US" sz="3600" b="1" dirty="0" err="1"/>
              <a:t>Lucharon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Para </a:t>
            </a:r>
            <a:r>
              <a:rPr lang="en-US" sz="3600" b="1" dirty="0" err="1"/>
              <a:t>Darnos</a:t>
            </a:r>
            <a:r>
              <a:rPr lang="en-US" sz="3600" b="1" dirty="0"/>
              <a:t> Libertad!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/>
              <a:t>Guerra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Independencia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dirty="0"/>
              <a:t>Guerra Civil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Abolir</a:t>
            </a:r>
            <a:r>
              <a:rPr lang="en-US" dirty="0"/>
              <a:t> la </a:t>
            </a:r>
            <a:r>
              <a:rPr lang="en-US" dirty="0" err="1"/>
              <a:t>Esclavitud</a:t>
            </a:r>
            <a:endParaRPr lang="en-US" dirty="0"/>
          </a:p>
        </p:txBody>
      </p:sp>
      <p:pic>
        <p:nvPicPr>
          <p:cNvPr id="5" name="Picture 4" descr="Washington%20crosses%20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3072384" cy="1828800"/>
          </a:xfrm>
          <a:prstGeom prst="rect">
            <a:avLst/>
          </a:prstGeom>
        </p:spPr>
      </p:pic>
      <p:pic>
        <p:nvPicPr>
          <p:cNvPr id="6" name="Picture 5" descr="QuestionitNow-Declaration_of_Independence-756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038600"/>
            <a:ext cx="2678765" cy="2819400"/>
          </a:xfrm>
          <a:prstGeom prst="rect">
            <a:avLst/>
          </a:prstGeom>
        </p:spPr>
      </p:pic>
      <p:pic>
        <p:nvPicPr>
          <p:cNvPr id="7" name="Picture 6" descr="abraham-lincoln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209800"/>
            <a:ext cx="1729007" cy="1752600"/>
          </a:xfrm>
          <a:prstGeom prst="rect">
            <a:avLst/>
          </a:prstGeom>
        </p:spPr>
      </p:pic>
      <p:pic>
        <p:nvPicPr>
          <p:cNvPr id="8" name="Picture 7" descr="silhouette20standing20chains20broken20freedom20from20slav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038600"/>
            <a:ext cx="3606800" cy="27051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6C005-142A-2D1A-B7C4-2024CB4A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Esclavitud</a:t>
            </a:r>
            <a:r>
              <a:rPr lang="en-US" b="1" dirty="0"/>
              <a:t> </a:t>
            </a:r>
            <a:r>
              <a:rPr lang="en-US" b="1" dirty="0" err="1"/>
              <a:t>Moderna</a:t>
            </a:r>
            <a:r>
              <a:rPr lang="en-US" b="1" dirty="0"/>
              <a:t> – </a:t>
            </a:r>
            <a:r>
              <a:rPr lang="en-US" b="1" dirty="0" err="1"/>
              <a:t>Cadenas</a:t>
            </a:r>
            <a:r>
              <a:rPr lang="en-US" b="1" dirty="0"/>
              <a:t> </a:t>
            </a:r>
            <a:r>
              <a:rPr lang="en-US" b="1" dirty="0" err="1"/>
              <a:t>Financieras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pensamos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 hombres y </a:t>
            </a:r>
            <a:r>
              <a:rPr lang="en-US" dirty="0" err="1"/>
              <a:t>mujeres</a:t>
            </a:r>
            <a:r>
              <a:rPr lang="en-US" dirty="0"/>
              <a:t> “</a:t>
            </a:r>
            <a:r>
              <a:rPr lang="en-US" dirty="0" err="1"/>
              <a:t>libres</a:t>
            </a:r>
            <a:r>
              <a:rPr lang="en-US" dirty="0"/>
              <a:t>”, la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esclavos</a:t>
            </a:r>
            <a:r>
              <a:rPr lang="en-US" dirty="0"/>
              <a:t> </a:t>
            </a:r>
            <a:r>
              <a:rPr lang="en-US" dirty="0" err="1"/>
              <a:t>modernos</a:t>
            </a:r>
            <a:r>
              <a:rPr lang="en-US" dirty="0"/>
              <a:t>.</a:t>
            </a:r>
          </a:p>
          <a:p>
            <a:r>
              <a:rPr lang="en-US" dirty="0"/>
              <a:t>¿</a:t>
            </a:r>
            <a:r>
              <a:rPr lang="en-US" dirty="0" err="1"/>
              <a:t>Porqué</a:t>
            </a:r>
            <a:r>
              <a:rPr lang="en-US" dirty="0"/>
              <a:t>? ¿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ma</a:t>
            </a:r>
            <a:r>
              <a:rPr lang="en-US" dirty="0" err="1">
                <a:latin typeface="Calibri"/>
              </a:rPr>
              <a:t>ñ</a:t>
            </a:r>
            <a:r>
              <a:rPr lang="en-US" dirty="0" err="1"/>
              <a:t>ana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Porqué</a:t>
            </a:r>
            <a:r>
              <a:rPr lang="en-US" dirty="0"/>
              <a:t> No? – ¡DEUDAS!</a:t>
            </a:r>
          </a:p>
          <a:p>
            <a:r>
              <a:rPr lang="en-US" dirty="0"/>
              <a:t>¿Te </a:t>
            </a:r>
            <a:r>
              <a:rPr lang="en-US" dirty="0" err="1"/>
              <a:t>convertirías</a:t>
            </a:r>
            <a:r>
              <a:rPr lang="en-US" dirty="0"/>
              <a:t> </a:t>
            </a:r>
            <a:r>
              <a:rPr lang="en-US" dirty="0" err="1"/>
              <a:t>voluntariamente</a:t>
            </a:r>
            <a:r>
              <a:rPr lang="en-US" dirty="0"/>
              <a:t> en </a:t>
            </a:r>
            <a:r>
              <a:rPr lang="en-US" dirty="0" err="1"/>
              <a:t>esclavo</a:t>
            </a:r>
            <a:r>
              <a:rPr lang="en-US" dirty="0"/>
              <a:t> de </a:t>
            </a:r>
            <a:r>
              <a:rPr lang="en-US" dirty="0" err="1"/>
              <a:t>alguien</a:t>
            </a:r>
            <a:r>
              <a:rPr lang="en-US" dirty="0"/>
              <a:t>?</a:t>
            </a:r>
          </a:p>
          <a:p>
            <a:r>
              <a:rPr lang="en-US" dirty="0"/>
              <a:t>Sin embargo </a:t>
            </a:r>
            <a:r>
              <a:rPr lang="en-US" dirty="0" err="1"/>
              <a:t>te</a:t>
            </a:r>
            <a:r>
              <a:rPr lang="en-US" dirty="0"/>
              <a:t> has </a:t>
            </a:r>
            <a:r>
              <a:rPr lang="en-US" dirty="0" err="1"/>
              <a:t>hecho</a:t>
            </a:r>
            <a:r>
              <a:rPr lang="en-US" dirty="0"/>
              <a:t> </a:t>
            </a:r>
            <a:r>
              <a:rPr lang="en-US" dirty="0" err="1"/>
              <a:t>esclavo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 a el </a:t>
            </a:r>
            <a:r>
              <a:rPr lang="en-US" dirty="0" err="1"/>
              <a:t>sistema</a:t>
            </a:r>
            <a:r>
              <a:rPr lang="en-US" dirty="0"/>
              <a:t> –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tarjetas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Debes</a:t>
            </a:r>
            <a:r>
              <a:rPr lang="en-US" dirty="0"/>
              <a:t> LUCHAR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Libertad,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y </a:t>
            </a:r>
            <a:r>
              <a:rPr lang="en-US" dirty="0" err="1"/>
              <a:t>ultimádamente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DESTINO!</a:t>
            </a:r>
          </a:p>
          <a:p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ser </a:t>
            </a:r>
            <a:r>
              <a:rPr lang="en-US" dirty="0" err="1"/>
              <a:t>libre</a:t>
            </a:r>
            <a:r>
              <a:rPr lang="en-US" dirty="0"/>
              <a:t> de </a:t>
            </a:r>
            <a:r>
              <a:rPr lang="en-US" dirty="0" err="1"/>
              <a:t>deudas</a:t>
            </a:r>
            <a:r>
              <a:rPr lang="en-US" dirty="0"/>
              <a:t> y </a:t>
            </a:r>
            <a:r>
              <a:rPr lang="en-US" dirty="0" err="1"/>
              <a:t>tomar</a:t>
            </a:r>
            <a:r>
              <a:rPr lang="en-US" dirty="0"/>
              <a:t> el control del </a:t>
            </a:r>
            <a:r>
              <a:rPr lang="en-US" dirty="0" err="1"/>
              <a:t>dinero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r>
              <a:rPr lang="en-US" dirty="0"/>
              <a:t>Es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perder</a:t>
            </a:r>
            <a:r>
              <a:rPr lang="en-US" dirty="0"/>
              <a:t> peso – </a:t>
            </a:r>
            <a:r>
              <a:rPr lang="en-US" dirty="0" err="1"/>
              <a:t>Nadie</a:t>
            </a:r>
            <a:r>
              <a:rPr lang="en-US" dirty="0"/>
              <a:t> </a:t>
            </a:r>
            <a:r>
              <a:rPr lang="en-US" dirty="0" err="1"/>
              <a:t>mas</a:t>
            </a:r>
            <a:r>
              <a:rPr lang="en-US" dirty="0"/>
              <a:t> lo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.</a:t>
            </a:r>
          </a:p>
          <a:p>
            <a:r>
              <a:rPr lang="en-US" dirty="0"/>
              <a:t>TÚ </a:t>
            </a:r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Pelear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Libertad </a:t>
            </a:r>
            <a:r>
              <a:rPr lang="en-US" dirty="0" err="1"/>
              <a:t>Financiera</a:t>
            </a:r>
            <a:r>
              <a:rPr lang="en-US" dirty="0"/>
              <a:t>!</a:t>
            </a:r>
          </a:p>
          <a:p>
            <a:r>
              <a:rPr lang="en-US" dirty="0"/>
              <a:t>SOLO TÚ LO PUEDES HACER!</a:t>
            </a:r>
          </a:p>
          <a:p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determinacion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TÚ PUEDES LOGRARLO!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797DB-595E-394B-B1B9-E2DE6089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Educación</a:t>
            </a:r>
            <a:r>
              <a:rPr lang="en-US" b="1" dirty="0"/>
              <a:t> </a:t>
            </a:r>
            <a:r>
              <a:rPr lang="en-US" b="1" dirty="0" err="1"/>
              <a:t>Financiera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82000" cy="5105400"/>
          </a:xfrm>
        </p:spPr>
        <p:txBody>
          <a:bodyPr>
            <a:noAutofit/>
          </a:bodyPr>
          <a:lstStyle/>
          <a:p>
            <a:r>
              <a:rPr lang="es-ES" sz="2400" i="1" dirty="0"/>
              <a:t>Lo que le falta a las personas cultas que luchan financieramente en su educación no es la manera de ganar dinero, sino de cómo gastar el dinero.</a:t>
            </a:r>
          </a:p>
          <a:p>
            <a:r>
              <a:rPr lang="es-ES" sz="2400" i="1" dirty="0"/>
              <a:t>Lo que se hace con el dinero una vez que se gana, cómo prevenir que la gente te lo quite, cuánto te dura, y lo duro que el dinero trabaje para ti.</a:t>
            </a:r>
          </a:p>
          <a:p>
            <a:r>
              <a:rPr lang="es-ES" sz="2400" i="1" dirty="0"/>
              <a:t>La mayoría de la gente no entiende el flujo del dinero. Una persona puede ser muy educada y con éxito profesional y sin embargo ser financieramente analfabeta</a:t>
            </a:r>
            <a:r>
              <a:rPr lang="en-US" sz="2400" i="1" dirty="0"/>
              <a:t>.</a:t>
            </a:r>
            <a:endParaRPr lang="en-US" sz="2400" dirty="0"/>
          </a:p>
          <a:p>
            <a:pPr algn="r">
              <a:buNone/>
            </a:pPr>
            <a:r>
              <a:rPr lang="en-US" sz="2400" dirty="0"/>
              <a:t> - Robert </a:t>
            </a:r>
            <a:r>
              <a:rPr lang="en-US" sz="2400" dirty="0" err="1"/>
              <a:t>Kiyosaki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5FDC1-DD7D-873E-2893-198BE51E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Invierte</a:t>
            </a:r>
            <a:r>
              <a:rPr lang="en-US" b="1" dirty="0"/>
              <a:t> en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Inteligencia</a:t>
            </a:r>
            <a:r>
              <a:rPr lang="en-US" b="1" dirty="0"/>
              <a:t> </a:t>
            </a:r>
            <a:r>
              <a:rPr lang="en-US" b="1" dirty="0" err="1"/>
              <a:t>Financiera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181600"/>
          </a:xfrm>
        </p:spPr>
        <p:txBody>
          <a:bodyPr>
            <a:noAutofit/>
          </a:bodyPr>
          <a:lstStyle/>
          <a:p>
            <a:r>
              <a:rPr lang="en-US" sz="2400" i="1" dirty="0"/>
              <a:t>“El </a:t>
            </a:r>
            <a:r>
              <a:rPr lang="en-US" sz="2400" i="1" dirty="0" err="1"/>
              <a:t>dinero</a:t>
            </a:r>
            <a:r>
              <a:rPr lang="en-US" sz="2400" i="1" dirty="0"/>
              <a:t> </a:t>
            </a:r>
            <a:r>
              <a:rPr lang="en-US" sz="2400" i="1" dirty="0" err="1"/>
              <a:t>es</a:t>
            </a:r>
            <a:r>
              <a:rPr lang="en-US" sz="2400" i="1" dirty="0"/>
              <a:t> </a:t>
            </a:r>
            <a:r>
              <a:rPr lang="en-US" sz="2400" i="1" dirty="0" err="1"/>
              <a:t>una</a:t>
            </a:r>
            <a:r>
              <a:rPr lang="en-US" sz="2400" i="1" dirty="0"/>
              <a:t> forma de </a:t>
            </a:r>
            <a:r>
              <a:rPr lang="en-US" sz="2400" i="1" dirty="0" err="1"/>
              <a:t>poder</a:t>
            </a:r>
            <a:r>
              <a:rPr lang="en-US" sz="2400" i="1" dirty="0"/>
              <a:t>.  Pero lo que </a:t>
            </a:r>
            <a:r>
              <a:rPr lang="en-US" sz="2400" i="1" dirty="0" err="1"/>
              <a:t>es</a:t>
            </a:r>
            <a:r>
              <a:rPr lang="en-US" sz="2400" i="1" dirty="0"/>
              <a:t> </a:t>
            </a:r>
            <a:r>
              <a:rPr lang="en-US" sz="2400" i="1" dirty="0" err="1"/>
              <a:t>más</a:t>
            </a:r>
            <a:r>
              <a:rPr lang="en-US" sz="2400" i="1" dirty="0"/>
              <a:t> </a:t>
            </a:r>
            <a:r>
              <a:rPr lang="en-US" sz="2400" i="1" dirty="0" err="1"/>
              <a:t>poderoso</a:t>
            </a:r>
            <a:r>
              <a:rPr lang="en-US" sz="2400" i="1" dirty="0"/>
              <a:t> </a:t>
            </a:r>
            <a:r>
              <a:rPr lang="en-US" sz="2400" i="1" dirty="0" err="1"/>
              <a:t>es</a:t>
            </a:r>
            <a:r>
              <a:rPr lang="en-US" sz="2400" i="1" dirty="0"/>
              <a:t> </a:t>
            </a:r>
            <a:r>
              <a:rPr lang="en-US" sz="2400" i="1" dirty="0" err="1"/>
              <a:t>una</a:t>
            </a:r>
            <a:r>
              <a:rPr lang="en-US" sz="2400" i="1" dirty="0"/>
              <a:t> </a:t>
            </a:r>
            <a:r>
              <a:rPr lang="en-US" sz="2400" i="1" dirty="0" err="1"/>
              <a:t>educación</a:t>
            </a:r>
            <a:r>
              <a:rPr lang="en-US" sz="2400" i="1" dirty="0"/>
              <a:t>  </a:t>
            </a:r>
            <a:r>
              <a:rPr lang="en-US" sz="2400" i="1" dirty="0" err="1"/>
              <a:t>financiera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El </a:t>
            </a:r>
            <a:r>
              <a:rPr lang="en-US" sz="2400" i="1" dirty="0" err="1"/>
              <a:t>dinero</a:t>
            </a:r>
            <a:r>
              <a:rPr lang="en-US" sz="2400" i="1" dirty="0"/>
              <a:t> </a:t>
            </a:r>
            <a:r>
              <a:rPr lang="en-US" sz="2400" i="1" dirty="0" err="1"/>
              <a:t>va</a:t>
            </a:r>
            <a:r>
              <a:rPr lang="en-US" sz="2400" i="1" dirty="0"/>
              <a:t> y </a:t>
            </a:r>
            <a:r>
              <a:rPr lang="en-US" sz="2400" i="1" dirty="0" err="1"/>
              <a:t>viene</a:t>
            </a:r>
            <a:r>
              <a:rPr lang="en-US" sz="2400" i="1" dirty="0"/>
              <a:t>, </a:t>
            </a:r>
            <a:r>
              <a:rPr lang="en-US" sz="2400" i="1" dirty="0" err="1"/>
              <a:t>pero</a:t>
            </a:r>
            <a:r>
              <a:rPr lang="en-US" sz="2400" i="1" dirty="0"/>
              <a:t> </a:t>
            </a:r>
            <a:r>
              <a:rPr lang="en-US" sz="2400" i="1" dirty="0" err="1"/>
              <a:t>si</a:t>
            </a:r>
            <a:r>
              <a:rPr lang="en-US" sz="2400" i="1" dirty="0"/>
              <a:t> </a:t>
            </a:r>
            <a:r>
              <a:rPr lang="en-US" sz="2400" i="1" dirty="0" err="1"/>
              <a:t>tienes</a:t>
            </a:r>
            <a:r>
              <a:rPr lang="en-US" sz="2400" i="1" dirty="0"/>
              <a:t> la </a:t>
            </a:r>
            <a:r>
              <a:rPr lang="en-US" sz="2400" i="1" dirty="0" err="1"/>
              <a:t>educación</a:t>
            </a:r>
            <a:r>
              <a:rPr lang="en-US" sz="2400" i="1" dirty="0"/>
              <a:t> de </a:t>
            </a:r>
            <a:r>
              <a:rPr lang="en-US" sz="2400" i="1" dirty="0" err="1"/>
              <a:t>como</a:t>
            </a:r>
            <a:r>
              <a:rPr lang="en-US" sz="2400" i="1" dirty="0"/>
              <a:t> </a:t>
            </a:r>
            <a:r>
              <a:rPr lang="en-US" sz="2400" i="1" dirty="0" err="1"/>
              <a:t>funciona</a:t>
            </a:r>
            <a:r>
              <a:rPr lang="en-US" sz="2400" i="1" dirty="0"/>
              <a:t> el </a:t>
            </a:r>
            <a:r>
              <a:rPr lang="en-US" sz="2400" i="1" dirty="0" err="1"/>
              <a:t>dinero</a:t>
            </a:r>
            <a:r>
              <a:rPr lang="en-US" sz="2400" i="1" dirty="0"/>
              <a:t>, </a:t>
            </a:r>
            <a:r>
              <a:rPr lang="en-US" sz="2400" i="1" dirty="0" err="1"/>
              <a:t>tú</a:t>
            </a:r>
            <a:r>
              <a:rPr lang="en-US" sz="2400" i="1" dirty="0"/>
              <a:t> </a:t>
            </a:r>
            <a:r>
              <a:rPr lang="en-US" sz="2400" i="1" dirty="0" err="1"/>
              <a:t>puedes</a:t>
            </a:r>
            <a:r>
              <a:rPr lang="en-US" sz="2400" i="1" dirty="0"/>
              <a:t> </a:t>
            </a:r>
            <a:r>
              <a:rPr lang="en-US" sz="2400" i="1" dirty="0" err="1"/>
              <a:t>ganar</a:t>
            </a:r>
            <a:r>
              <a:rPr lang="en-US" sz="2400" i="1" dirty="0"/>
              <a:t> </a:t>
            </a:r>
            <a:r>
              <a:rPr lang="en-US" sz="2400" i="1" dirty="0" err="1"/>
              <a:t>poder</a:t>
            </a:r>
            <a:r>
              <a:rPr lang="en-US" sz="2400" i="1" dirty="0"/>
              <a:t> </a:t>
            </a:r>
            <a:r>
              <a:rPr lang="en-US" sz="2400" i="1" dirty="0" err="1"/>
              <a:t>sobre</a:t>
            </a:r>
            <a:r>
              <a:rPr lang="en-US" sz="2400" i="1" dirty="0"/>
              <a:t> </a:t>
            </a:r>
            <a:r>
              <a:rPr lang="en-US" sz="2400" i="1" dirty="0" err="1"/>
              <a:t>él</a:t>
            </a:r>
            <a:r>
              <a:rPr lang="en-US" sz="2400" i="1" dirty="0"/>
              <a:t> y </a:t>
            </a:r>
            <a:r>
              <a:rPr lang="en-US" sz="2400" i="1" dirty="0" err="1"/>
              <a:t>empezar</a:t>
            </a:r>
            <a:r>
              <a:rPr lang="en-US" sz="2400" i="1" dirty="0"/>
              <a:t> a </a:t>
            </a:r>
            <a:r>
              <a:rPr lang="en-US" sz="2400" i="1" dirty="0" err="1"/>
              <a:t>crear</a:t>
            </a:r>
            <a:r>
              <a:rPr lang="en-US" sz="2400" i="1" dirty="0"/>
              <a:t> </a:t>
            </a:r>
            <a:r>
              <a:rPr lang="en-US" sz="2400" i="1" dirty="0" err="1"/>
              <a:t>riqueza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 err="1"/>
              <a:t>Aprende</a:t>
            </a:r>
            <a:r>
              <a:rPr lang="en-US" sz="2400" i="1" dirty="0"/>
              <a:t> </a:t>
            </a:r>
            <a:r>
              <a:rPr lang="en-US" sz="2400" i="1" dirty="0" err="1"/>
              <a:t>cómo</a:t>
            </a:r>
            <a:r>
              <a:rPr lang="en-US" sz="2400" i="1" dirty="0"/>
              <a:t> </a:t>
            </a:r>
            <a:r>
              <a:rPr lang="en-US" sz="2400" i="1" dirty="0" err="1"/>
              <a:t>funciona</a:t>
            </a:r>
            <a:r>
              <a:rPr lang="en-US" sz="2400" i="1" dirty="0"/>
              <a:t> el </a:t>
            </a:r>
            <a:r>
              <a:rPr lang="en-US" sz="2400" i="1" dirty="0" err="1"/>
              <a:t>dinero</a:t>
            </a:r>
            <a:r>
              <a:rPr lang="en-US" sz="2400" i="1" dirty="0"/>
              <a:t> para que lo </a:t>
            </a:r>
            <a:r>
              <a:rPr lang="en-US" sz="2400" i="1" dirty="0" err="1"/>
              <a:t>puedas</a:t>
            </a:r>
            <a:r>
              <a:rPr lang="en-US" sz="2400" i="1" dirty="0"/>
              <a:t> </a:t>
            </a:r>
            <a:r>
              <a:rPr lang="en-US" sz="2400" i="1" dirty="0" err="1"/>
              <a:t>hacer</a:t>
            </a:r>
            <a:r>
              <a:rPr lang="en-US" sz="2400" i="1" dirty="0"/>
              <a:t> </a:t>
            </a:r>
            <a:r>
              <a:rPr lang="en-US" sz="2400" i="1" dirty="0" err="1"/>
              <a:t>funcionar</a:t>
            </a:r>
            <a:r>
              <a:rPr lang="en-US" sz="2400" i="1" dirty="0"/>
              <a:t> para </a:t>
            </a:r>
            <a:r>
              <a:rPr lang="en-US" sz="2400" i="1" dirty="0" err="1"/>
              <a:t>ti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Se </a:t>
            </a:r>
            <a:r>
              <a:rPr lang="en-US" sz="2400" i="1" dirty="0" err="1"/>
              <a:t>competente</a:t>
            </a:r>
            <a:r>
              <a:rPr lang="en-US" sz="2400" i="1" dirty="0"/>
              <a:t> </a:t>
            </a:r>
            <a:r>
              <a:rPr lang="en-US" sz="2400" i="1" dirty="0" err="1"/>
              <a:t>financieramente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638800"/>
          </a:xfrm>
        </p:spPr>
        <p:txBody>
          <a:bodyPr>
            <a:noAutofit/>
          </a:bodyPr>
          <a:lstStyle/>
          <a:p>
            <a:r>
              <a:rPr lang="es-ES" sz="2400" i="1" dirty="0"/>
              <a:t>La inteligencia resuelve problemas y produce dinero. El dinero sin inteligencia financiera es dinero que pronto desaparece.</a:t>
            </a:r>
          </a:p>
          <a:p>
            <a:r>
              <a:rPr lang="es-ES" sz="2400" i="1" dirty="0"/>
              <a:t>El analfabetismo, tanto en palabras y números, es el fundamento de la lucha financiera. Si la gente está teniendo dificultades financieras, es por algo que no pueden leer, ya sea en números o palabras</a:t>
            </a:r>
            <a:r>
              <a:rPr lang="en-US" sz="2400" i="1" dirty="0"/>
              <a:t>. </a:t>
            </a:r>
          </a:p>
          <a:p>
            <a:pPr algn="r">
              <a:buNone/>
            </a:pPr>
            <a:r>
              <a:rPr lang="en-US" sz="2400" dirty="0"/>
              <a:t>- Robert </a:t>
            </a:r>
            <a:r>
              <a:rPr lang="en-US" sz="2400" dirty="0" err="1"/>
              <a:t>Kiyosaki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60C18-E2E0-2824-9AE3-710DAFE0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Semillas</a:t>
            </a:r>
            <a:r>
              <a:rPr lang="en-US" b="1" dirty="0"/>
              <a:t> del </a:t>
            </a:r>
            <a:r>
              <a:rPr lang="en-US" b="1" dirty="0" err="1"/>
              <a:t>Fracaso</a:t>
            </a:r>
            <a:r>
              <a:rPr lang="en-US" b="1" dirty="0"/>
              <a:t> y el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“</a:t>
            </a:r>
            <a:r>
              <a:rPr lang="en-US" dirty="0" err="1"/>
              <a:t>ves</a:t>
            </a:r>
            <a:r>
              <a:rPr lang="en-US" dirty="0"/>
              <a:t>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Fruta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“</a:t>
            </a:r>
            <a:r>
              <a:rPr lang="en-US" dirty="0" err="1"/>
              <a:t>ves</a:t>
            </a:r>
            <a:r>
              <a:rPr lang="en-US" dirty="0"/>
              <a:t>” </a:t>
            </a:r>
            <a:r>
              <a:rPr lang="en-US" dirty="0" err="1"/>
              <a:t>ahora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Arbol</a:t>
            </a:r>
            <a:r>
              <a:rPr lang="en-US" dirty="0"/>
              <a:t> que </a:t>
            </a:r>
            <a:r>
              <a:rPr lang="en-US" dirty="0" err="1"/>
              <a:t>creó</a:t>
            </a:r>
            <a:r>
              <a:rPr lang="en-US" dirty="0"/>
              <a:t> la </a:t>
            </a:r>
            <a:r>
              <a:rPr lang="en-US" dirty="0" err="1"/>
              <a:t>fruta</a:t>
            </a:r>
            <a:endParaRPr lang="en-US" dirty="0"/>
          </a:p>
        </p:txBody>
      </p:sp>
      <p:pic>
        <p:nvPicPr>
          <p:cNvPr id="6" name="Picture 5" descr="f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3460750" cy="2595563"/>
          </a:xfrm>
          <a:prstGeom prst="rect">
            <a:avLst/>
          </a:prstGeom>
        </p:spPr>
      </p:pic>
      <p:pic>
        <p:nvPicPr>
          <p:cNvPr id="7" name="Picture 6" descr="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590800"/>
            <a:ext cx="2368296" cy="28194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809F8-96E9-78A2-989A-3BE3D359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44"/>
            <a:ext cx="8229600" cy="1013894"/>
          </a:xfrm>
        </p:spPr>
        <p:txBody>
          <a:bodyPr>
            <a:normAutofit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Semillas</a:t>
            </a:r>
            <a:r>
              <a:rPr lang="en-US" b="1" dirty="0"/>
              <a:t> del </a:t>
            </a:r>
            <a:r>
              <a:rPr lang="en-US" b="1" dirty="0" err="1"/>
              <a:t>Fracaso</a:t>
            </a:r>
            <a:r>
              <a:rPr lang="en-US" b="1" dirty="0"/>
              <a:t> y el </a:t>
            </a:r>
            <a:r>
              <a:rPr lang="en-US" b="1" dirty="0" err="1"/>
              <a:t>Éxito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“</a:t>
            </a:r>
            <a:r>
              <a:rPr lang="en-US" dirty="0" err="1"/>
              <a:t>ves</a:t>
            </a:r>
            <a:r>
              <a:rPr lang="en-US" dirty="0"/>
              <a:t>”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¿Las </a:t>
            </a:r>
            <a:r>
              <a:rPr lang="en-US" dirty="0" err="1"/>
              <a:t>raíces</a:t>
            </a:r>
            <a:r>
              <a:rPr lang="en-US" dirty="0"/>
              <a:t> “invisibles”?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/>
              <a:t>¿Y </a:t>
            </a:r>
            <a:r>
              <a:rPr lang="en-US" dirty="0" err="1"/>
              <a:t>ahora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Las </a:t>
            </a:r>
            <a:r>
              <a:rPr lang="en-US" dirty="0" err="1"/>
              <a:t>semillas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crearon</a:t>
            </a:r>
            <a:r>
              <a:rPr lang="en-US" dirty="0"/>
              <a:t> el </a:t>
            </a:r>
            <a:r>
              <a:rPr lang="en-US" dirty="0" err="1"/>
              <a:t>árbol</a:t>
            </a:r>
            <a:endParaRPr lang="en-US" dirty="0"/>
          </a:p>
        </p:txBody>
      </p:sp>
      <p:pic>
        <p:nvPicPr>
          <p:cNvPr id="8" name="Picture 7" descr="tree w ro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383" y="2743200"/>
            <a:ext cx="2915478" cy="3352800"/>
          </a:xfrm>
          <a:prstGeom prst="rect">
            <a:avLst/>
          </a:prstGeom>
        </p:spPr>
      </p:pic>
      <p:pic>
        <p:nvPicPr>
          <p:cNvPr id="9" name="Picture 8" descr="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819400"/>
            <a:ext cx="3324797" cy="217805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E425E-048D-F210-AE94-EFABF73D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Causa</a:t>
            </a:r>
            <a:r>
              <a:rPr lang="en-US" b="1" dirty="0"/>
              <a:t> y </a:t>
            </a:r>
            <a:r>
              <a:rPr lang="en-US" b="1" dirty="0" err="1"/>
              <a:t>Efecto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 </a:t>
            </a:r>
            <a:r>
              <a:rPr lang="en-US" dirty="0" err="1"/>
              <a:t>mayoría</a:t>
            </a:r>
            <a:r>
              <a:rPr lang="en-US" dirty="0"/>
              <a:t> de la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el </a:t>
            </a:r>
            <a:r>
              <a:rPr lang="en-US" dirty="0" err="1"/>
              <a:t>Efecto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se </a:t>
            </a:r>
            <a:r>
              <a:rPr lang="en-US" dirty="0" err="1"/>
              <a:t>toman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Causa</a:t>
            </a:r>
            <a:r>
              <a:rPr lang="en-US" dirty="0"/>
              <a:t> </a:t>
            </a:r>
            <a:r>
              <a:rPr lang="en-US" dirty="0" err="1"/>
              <a:t>detrás</a:t>
            </a:r>
            <a:r>
              <a:rPr lang="en-US" dirty="0"/>
              <a:t> del </a:t>
            </a:r>
            <a:r>
              <a:rPr lang="en-US" dirty="0" err="1"/>
              <a:t>efecto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gente</a:t>
            </a:r>
            <a:r>
              <a:rPr lang="en-US" dirty="0"/>
              <a:t> “</a:t>
            </a:r>
            <a:r>
              <a:rPr lang="en-US" dirty="0" err="1"/>
              <a:t>ve</a:t>
            </a:r>
            <a:r>
              <a:rPr lang="en-US" dirty="0"/>
              <a:t>” un </a:t>
            </a:r>
            <a:r>
              <a:rPr lang="en-US" dirty="0" err="1"/>
              <a:t>hermoso</a:t>
            </a:r>
            <a:r>
              <a:rPr lang="en-US" dirty="0"/>
              <a:t> </a:t>
            </a:r>
            <a:r>
              <a:rPr lang="en-US" dirty="0" err="1"/>
              <a:t>edificio</a:t>
            </a:r>
            <a:r>
              <a:rPr lang="en-US" dirty="0"/>
              <a:t>, un </a:t>
            </a:r>
            <a:r>
              <a:rPr lang="en-US" dirty="0" err="1"/>
              <a:t>negocio</a:t>
            </a:r>
            <a:r>
              <a:rPr lang="en-US" dirty="0"/>
              <a:t> en </a:t>
            </a:r>
            <a:r>
              <a:rPr lang="en-US" dirty="0" err="1"/>
              <a:t>crecimiento</a:t>
            </a:r>
            <a:r>
              <a:rPr lang="en-US" dirty="0"/>
              <a:t>, o </a:t>
            </a:r>
            <a:r>
              <a:rPr lang="en-US" dirty="0" err="1"/>
              <a:t>una</a:t>
            </a:r>
            <a:r>
              <a:rPr lang="en-US" dirty="0"/>
              <a:t> persona de </a:t>
            </a:r>
            <a:r>
              <a:rPr lang="en-US" dirty="0" err="1"/>
              <a:t>éxito</a:t>
            </a:r>
            <a:r>
              <a:rPr lang="en-US" dirty="0"/>
              <a:t> y </a:t>
            </a:r>
            <a:r>
              <a:rPr lang="en-US" dirty="0" err="1"/>
              <a:t>asumen</a:t>
            </a:r>
            <a:r>
              <a:rPr lang="en-US" dirty="0"/>
              <a:t> que se </a:t>
            </a:r>
            <a:r>
              <a:rPr lang="en-US" dirty="0" err="1"/>
              <a:t>debe</a:t>
            </a:r>
            <a:r>
              <a:rPr lang="en-US" dirty="0"/>
              <a:t> a la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suerte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la </a:t>
            </a:r>
            <a:r>
              <a:rPr lang="en-US" dirty="0" err="1"/>
              <a:t>pobreza</a:t>
            </a:r>
            <a:r>
              <a:rPr lang="en-US" dirty="0"/>
              <a:t> y el </a:t>
            </a:r>
            <a:r>
              <a:rPr lang="en-US" dirty="0" err="1"/>
              <a:t>hambre</a:t>
            </a:r>
            <a:r>
              <a:rPr lang="en-US" dirty="0"/>
              <a:t> en Africa o la </a:t>
            </a:r>
            <a:r>
              <a:rPr lang="en-US" dirty="0" err="1"/>
              <a:t>guerra</a:t>
            </a:r>
            <a:r>
              <a:rPr lang="en-US" dirty="0"/>
              <a:t> en el Medio </a:t>
            </a:r>
            <a:r>
              <a:rPr lang="en-US" dirty="0" err="1"/>
              <a:t>Oriente</a:t>
            </a:r>
            <a:r>
              <a:rPr lang="en-US" dirty="0"/>
              <a:t> y </a:t>
            </a:r>
            <a:r>
              <a:rPr lang="en-US" dirty="0" err="1"/>
              <a:t>asumen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resultado</a:t>
            </a:r>
            <a:r>
              <a:rPr lang="en-US" dirty="0"/>
              <a:t> de </a:t>
            </a:r>
            <a:r>
              <a:rPr lang="en-US" dirty="0" err="1"/>
              <a:t>circunstancias</a:t>
            </a:r>
            <a:r>
              <a:rPr lang="en-US" dirty="0"/>
              <a:t> </a:t>
            </a:r>
            <a:r>
              <a:rPr lang="en-US" dirty="0" err="1"/>
              <a:t>desafortunadas</a:t>
            </a:r>
            <a:r>
              <a:rPr lang="en-US" dirty="0"/>
              <a:t>.</a:t>
            </a:r>
          </a:p>
          <a:p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“</a:t>
            </a:r>
            <a:r>
              <a:rPr lang="en-US" dirty="0" err="1"/>
              <a:t>Causa</a:t>
            </a:r>
            <a:r>
              <a:rPr lang="en-US" dirty="0"/>
              <a:t>” </a:t>
            </a:r>
            <a:r>
              <a:rPr lang="en-US" dirty="0" err="1"/>
              <a:t>detrás</a:t>
            </a:r>
            <a:r>
              <a:rPr lang="en-US" dirty="0"/>
              <a:t> del </a:t>
            </a:r>
            <a:r>
              <a:rPr lang="en-US" dirty="0" err="1"/>
              <a:t>Efecto</a:t>
            </a:r>
            <a:r>
              <a:rPr lang="en-US" dirty="0"/>
              <a:t>.</a:t>
            </a:r>
          </a:p>
          <a:p>
            <a:r>
              <a:rPr lang="en-US" dirty="0"/>
              <a:t>Hay un “</a:t>
            </a:r>
            <a:r>
              <a:rPr lang="en-US" dirty="0" err="1"/>
              <a:t>Árbol</a:t>
            </a:r>
            <a:r>
              <a:rPr lang="en-US" dirty="0"/>
              <a:t>”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a </a:t>
            </a:r>
            <a:r>
              <a:rPr lang="en-US" dirty="0" err="1"/>
              <a:t>luz</a:t>
            </a:r>
            <a:r>
              <a:rPr lang="en-US" dirty="0"/>
              <a:t> a </a:t>
            </a:r>
            <a:r>
              <a:rPr lang="en-US" dirty="0" err="1"/>
              <a:t>ese</a:t>
            </a:r>
            <a:r>
              <a:rPr lang="en-US" dirty="0"/>
              <a:t> </a:t>
            </a:r>
            <a:r>
              <a:rPr lang="en-US" dirty="0" err="1"/>
              <a:t>Fruto</a:t>
            </a:r>
            <a:r>
              <a:rPr lang="en-US" dirty="0"/>
              <a:t>.</a:t>
            </a:r>
          </a:p>
          <a:p>
            <a:r>
              <a:rPr lang="en-US" dirty="0"/>
              <a:t>En la </a:t>
            </a:r>
            <a:r>
              <a:rPr lang="en-US" dirty="0" err="1"/>
              <a:t>vida</a:t>
            </a:r>
            <a:r>
              <a:rPr lang="en-US" dirty="0"/>
              <a:t>, “</a:t>
            </a:r>
            <a:r>
              <a:rPr lang="en-US" dirty="0" err="1"/>
              <a:t>vemos</a:t>
            </a:r>
            <a:r>
              <a:rPr lang="en-US" dirty="0"/>
              <a:t>” el </a:t>
            </a:r>
            <a:r>
              <a:rPr lang="en-US" dirty="0" err="1"/>
              <a:t>Fruto</a:t>
            </a:r>
            <a:r>
              <a:rPr lang="en-US" dirty="0"/>
              <a:t>. </a:t>
            </a:r>
            <a:r>
              <a:rPr lang="en-US" dirty="0" err="1"/>
              <a:t>Pero</a:t>
            </a:r>
            <a:r>
              <a:rPr lang="en-US" dirty="0"/>
              <a:t> no “</a:t>
            </a:r>
            <a:r>
              <a:rPr lang="en-US" dirty="0" err="1"/>
              <a:t>vemos</a:t>
            </a:r>
            <a:r>
              <a:rPr lang="en-US" dirty="0"/>
              <a:t>” la </a:t>
            </a:r>
            <a:r>
              <a:rPr lang="en-US" dirty="0" err="1"/>
              <a:t>Semilla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creo</a:t>
            </a:r>
            <a:r>
              <a:rPr lang="en-US" dirty="0"/>
              <a:t> el </a:t>
            </a:r>
            <a:r>
              <a:rPr lang="en-US" dirty="0" err="1"/>
              <a:t>Fruto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5B1DA-E35B-AE1A-1D79-06AF77FE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Leyes</a:t>
            </a:r>
            <a:r>
              <a:rPr lang="en-US" b="1" dirty="0"/>
              <a:t> de la </a:t>
            </a:r>
            <a:r>
              <a:rPr lang="en-US" b="1" dirty="0" err="1"/>
              <a:t>Siembra</a:t>
            </a:r>
            <a:r>
              <a:rPr lang="en-US" b="1" dirty="0"/>
              <a:t> y la </a:t>
            </a:r>
            <a:r>
              <a:rPr lang="en-US" b="1" dirty="0" err="1"/>
              <a:t>Cosecha</a:t>
            </a:r>
            <a:endParaRPr lang="en-US" b="1" dirty="0"/>
          </a:p>
        </p:txBody>
      </p:sp>
      <p:pic>
        <p:nvPicPr>
          <p:cNvPr id="5" name="Content Placeholder 4" descr="HandPlantingSee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071742" cy="2038191"/>
          </a:xfrm>
        </p:spPr>
      </p:pic>
      <p:pic>
        <p:nvPicPr>
          <p:cNvPr id="6" name="Content Placeholder 5" descr="watering see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4038600" cy="2169994"/>
          </a:xfrm>
        </p:spPr>
      </p:pic>
      <p:pic>
        <p:nvPicPr>
          <p:cNvPr id="7" name="Picture 6" descr="sun-shining-on-wheatgrass-creating-chlorophy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038600"/>
            <a:ext cx="3733800" cy="2476754"/>
          </a:xfrm>
          <a:prstGeom prst="rect">
            <a:avLst/>
          </a:prstGeom>
        </p:spPr>
      </p:pic>
      <p:pic>
        <p:nvPicPr>
          <p:cNvPr id="1026" name="Picture 2" descr="imagesCA6ETRZ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962400"/>
            <a:ext cx="3352800" cy="252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5DFB8-D5B5-0B74-852C-65609B2C2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5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92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Leyes</a:t>
            </a:r>
            <a:r>
              <a:rPr lang="en-US" b="1" dirty="0"/>
              <a:t> de la </a:t>
            </a:r>
            <a:r>
              <a:rPr lang="en-US" b="1" dirty="0" err="1"/>
              <a:t>Siembra</a:t>
            </a:r>
            <a:r>
              <a:rPr lang="en-US" b="1" dirty="0"/>
              <a:t> y la </a:t>
            </a:r>
            <a:r>
              <a:rPr lang="en-US" b="1" dirty="0" err="1"/>
              <a:t>Cosecha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5309"/>
            <a:ext cx="4419600" cy="5715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400" b="1" dirty="0"/>
              <a:t>La </a:t>
            </a:r>
            <a:r>
              <a:rPr lang="en-US" sz="1400" b="1" dirty="0" err="1"/>
              <a:t>semilla</a:t>
            </a:r>
            <a:r>
              <a:rPr lang="en-US" sz="1400" b="1" dirty="0"/>
              <a:t> </a:t>
            </a:r>
            <a:r>
              <a:rPr lang="en-US" sz="1400" b="1" dirty="0" err="1"/>
              <a:t>es</a:t>
            </a:r>
            <a:r>
              <a:rPr lang="en-US" sz="1400" b="1" dirty="0"/>
              <a:t> primero, y </a:t>
            </a:r>
            <a:r>
              <a:rPr lang="en-US" sz="1400" b="1" dirty="0" err="1"/>
              <a:t>después</a:t>
            </a:r>
            <a:r>
              <a:rPr lang="en-US" sz="1400" b="1" dirty="0"/>
              <a:t> la </a:t>
            </a:r>
            <a:r>
              <a:rPr lang="en-US" sz="1400" b="1" dirty="0" err="1"/>
              <a:t>cosecha</a:t>
            </a:r>
            <a:r>
              <a:rPr lang="en-US" sz="1400" dirty="0"/>
              <a:t>.  </a:t>
            </a:r>
            <a:r>
              <a:rPr lang="en-US" sz="1400" dirty="0" err="1"/>
              <a:t>Tú</a:t>
            </a:r>
            <a:r>
              <a:rPr lang="en-US" sz="1400" dirty="0"/>
              <a:t> no </a:t>
            </a:r>
            <a:r>
              <a:rPr lang="en-US" sz="1400" dirty="0" err="1"/>
              <a:t>puedes</a:t>
            </a:r>
            <a:r>
              <a:rPr lang="en-US" sz="1400" dirty="0"/>
              <a:t> </a:t>
            </a:r>
            <a:r>
              <a:rPr lang="en-US" sz="1400" dirty="0" err="1"/>
              <a:t>cosechar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primero</a:t>
            </a:r>
            <a:r>
              <a:rPr lang="en-US" sz="1400" dirty="0"/>
              <a:t> no </a:t>
            </a:r>
            <a:r>
              <a:rPr lang="en-US" sz="1400" dirty="0" err="1"/>
              <a:t>plantas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semilla</a:t>
            </a:r>
            <a:r>
              <a:rPr lang="en-US" sz="1400" dirty="0"/>
              <a:t>.  </a:t>
            </a:r>
            <a:r>
              <a:rPr lang="en-US" sz="1400" dirty="0" err="1"/>
              <a:t>Siempre</a:t>
            </a:r>
            <a:r>
              <a:rPr lang="en-US" sz="1400" dirty="0"/>
              <a:t> </a:t>
            </a:r>
            <a:r>
              <a:rPr lang="en-US" sz="1400" dirty="0" err="1"/>
              <a:t>es</a:t>
            </a:r>
            <a:r>
              <a:rPr lang="en-US" sz="1400" dirty="0"/>
              <a:t> de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manera</a:t>
            </a:r>
            <a:r>
              <a:rPr lang="en-US" sz="1400" dirty="0"/>
              <a:t>: A </a:t>
            </a:r>
            <a:r>
              <a:rPr lang="en-US" sz="1400" dirty="0" err="1"/>
              <a:t>después</a:t>
            </a:r>
            <a:r>
              <a:rPr lang="en-US" sz="1400" dirty="0"/>
              <a:t> B, no B y </a:t>
            </a:r>
            <a:r>
              <a:rPr lang="en-US" sz="1400" dirty="0" err="1"/>
              <a:t>después</a:t>
            </a:r>
            <a:r>
              <a:rPr lang="en-US" sz="1400" dirty="0"/>
              <a:t> A.</a:t>
            </a:r>
          </a:p>
          <a:p>
            <a:pPr lvl="0">
              <a:buNone/>
            </a:pPr>
            <a:r>
              <a:rPr lang="en-US" sz="1400" b="1" dirty="0"/>
              <a:t>Para </a:t>
            </a:r>
            <a:r>
              <a:rPr lang="en-US" sz="1400" b="1" dirty="0" err="1"/>
              <a:t>crecer</a:t>
            </a:r>
            <a:r>
              <a:rPr lang="en-US" sz="1400" b="1" dirty="0"/>
              <a:t>, la </a:t>
            </a:r>
            <a:r>
              <a:rPr lang="en-US" sz="1400" b="1" dirty="0" err="1"/>
              <a:t>semilla</a:t>
            </a:r>
            <a:r>
              <a:rPr lang="en-US" sz="1400" b="1" dirty="0"/>
              <a:t> </a:t>
            </a:r>
            <a:r>
              <a:rPr lang="en-US" sz="1400" b="1" dirty="0" err="1"/>
              <a:t>necesita</a:t>
            </a:r>
            <a:r>
              <a:rPr lang="en-US" sz="1400" b="1" dirty="0"/>
              <a:t> el </a:t>
            </a:r>
            <a:r>
              <a:rPr lang="en-US" sz="1400" b="1" dirty="0" err="1"/>
              <a:t>medio</a:t>
            </a:r>
            <a:r>
              <a:rPr lang="en-US" sz="1400" b="1" dirty="0"/>
              <a:t> </a:t>
            </a:r>
            <a:r>
              <a:rPr lang="en-US" sz="1400" b="1" dirty="0" err="1"/>
              <a:t>ambiente</a:t>
            </a:r>
            <a:r>
              <a:rPr lang="en-US" sz="1400" b="1" dirty="0"/>
              <a:t> </a:t>
            </a:r>
            <a:r>
              <a:rPr lang="en-US" sz="1400" b="1" dirty="0" err="1"/>
              <a:t>correcto</a:t>
            </a:r>
            <a:r>
              <a:rPr lang="en-US" sz="1400" dirty="0"/>
              <a:t>.  La </a:t>
            </a:r>
            <a:r>
              <a:rPr lang="en-US" sz="1400" dirty="0" err="1"/>
              <a:t>semilla</a:t>
            </a:r>
            <a:r>
              <a:rPr lang="en-US" sz="1400" dirty="0"/>
              <a:t> no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crecer</a:t>
            </a:r>
            <a:r>
              <a:rPr lang="en-US" sz="1400" dirty="0"/>
              <a:t> a </a:t>
            </a:r>
            <a:r>
              <a:rPr lang="en-US" sz="1400" dirty="0" err="1"/>
              <a:t>menos</a:t>
            </a:r>
            <a:r>
              <a:rPr lang="en-US" sz="1400" dirty="0"/>
              <a:t> que la </a:t>
            </a:r>
            <a:r>
              <a:rPr lang="en-US" sz="1400" dirty="0" err="1"/>
              <a:t>plantes</a:t>
            </a:r>
            <a:r>
              <a:rPr lang="en-US" sz="1400" dirty="0"/>
              <a:t>, la </a:t>
            </a:r>
            <a:r>
              <a:rPr lang="en-US" sz="1400" dirty="0" err="1"/>
              <a:t>riegues</a:t>
            </a:r>
            <a:r>
              <a:rPr lang="en-US" sz="1400" dirty="0"/>
              <a:t>, la </a:t>
            </a:r>
            <a:r>
              <a:rPr lang="en-US" sz="1400" dirty="0" err="1"/>
              <a:t>fertilices</a:t>
            </a:r>
            <a:r>
              <a:rPr lang="en-US" sz="1400" dirty="0"/>
              <a:t>, le de el sol, y </a:t>
            </a:r>
            <a:r>
              <a:rPr lang="en-US" sz="1400" dirty="0" err="1"/>
              <a:t>tenga</a:t>
            </a:r>
            <a:r>
              <a:rPr lang="en-US" sz="1400" dirty="0"/>
              <a:t> el </a:t>
            </a:r>
            <a:r>
              <a:rPr lang="en-US" sz="1400" dirty="0" err="1"/>
              <a:t>medio</a:t>
            </a:r>
            <a:r>
              <a:rPr lang="en-US" sz="1400" dirty="0"/>
              <a:t> </a:t>
            </a:r>
            <a:r>
              <a:rPr lang="en-US" sz="1400" dirty="0" err="1"/>
              <a:t>ambiente</a:t>
            </a:r>
            <a:r>
              <a:rPr lang="en-US" sz="1400" dirty="0"/>
              <a:t> </a:t>
            </a:r>
            <a:r>
              <a:rPr lang="en-US" sz="1400" dirty="0" err="1"/>
              <a:t>apropiado</a:t>
            </a:r>
            <a:r>
              <a:rPr lang="en-US" sz="1400" dirty="0"/>
              <a:t> para que </a:t>
            </a:r>
            <a:r>
              <a:rPr lang="en-US" sz="1400" dirty="0" err="1"/>
              <a:t>crezca</a:t>
            </a:r>
            <a:r>
              <a:rPr lang="en-US" sz="1400" dirty="0"/>
              <a:t>.</a:t>
            </a:r>
          </a:p>
          <a:p>
            <a:pPr>
              <a:buNone/>
            </a:pPr>
            <a:r>
              <a:rPr lang="en-US" sz="1400" b="1" dirty="0"/>
              <a:t>La </a:t>
            </a:r>
            <a:r>
              <a:rPr lang="en-US" sz="1400" b="1" dirty="0" err="1"/>
              <a:t>semilla</a:t>
            </a:r>
            <a:r>
              <a:rPr lang="en-US" sz="1400" b="1" dirty="0"/>
              <a:t> </a:t>
            </a:r>
            <a:r>
              <a:rPr lang="en-US" sz="1400" b="1" dirty="0" err="1"/>
              <a:t>necesita</a:t>
            </a:r>
            <a:r>
              <a:rPr lang="en-US" sz="1400" b="1" dirty="0"/>
              <a:t> </a:t>
            </a:r>
            <a:r>
              <a:rPr lang="en-US" sz="1400" b="1" dirty="0" err="1"/>
              <a:t>permanecer</a:t>
            </a:r>
            <a:r>
              <a:rPr lang="en-US" sz="1400" b="1" dirty="0"/>
              <a:t> </a:t>
            </a:r>
            <a:r>
              <a:rPr lang="en-US" sz="1400" b="1" dirty="0" err="1"/>
              <a:t>plantada</a:t>
            </a:r>
            <a:r>
              <a:rPr lang="en-US" sz="1400" b="1" dirty="0"/>
              <a:t> </a:t>
            </a:r>
            <a:r>
              <a:rPr lang="en-US" sz="1400" b="1" dirty="0" err="1"/>
              <a:t>para</a:t>
            </a:r>
            <a:r>
              <a:rPr lang="en-US" sz="1400" b="1" dirty="0"/>
              <a:t> </a:t>
            </a:r>
            <a:r>
              <a:rPr lang="en-US" sz="1400" b="1" dirty="0" err="1"/>
              <a:t>crecer</a:t>
            </a:r>
            <a:r>
              <a:rPr lang="en-US" sz="1400" dirty="0"/>
              <a:t>.  </a:t>
            </a:r>
            <a:r>
              <a:rPr lang="en-US" sz="1400" dirty="0" err="1"/>
              <a:t>Tú</a:t>
            </a:r>
            <a:r>
              <a:rPr lang="en-US" sz="1400" dirty="0"/>
              <a:t> no </a:t>
            </a:r>
            <a:r>
              <a:rPr lang="en-US" sz="1400" dirty="0" err="1"/>
              <a:t>puedes</a:t>
            </a:r>
            <a:r>
              <a:rPr lang="en-US" sz="1400" dirty="0"/>
              <a:t> </a:t>
            </a:r>
            <a:r>
              <a:rPr lang="en-US" sz="1400" dirty="0" err="1"/>
              <a:t>estarla</a:t>
            </a:r>
            <a:r>
              <a:rPr lang="en-US" sz="1400" dirty="0"/>
              <a:t> </a:t>
            </a:r>
            <a:r>
              <a:rPr lang="en-US" sz="1400" dirty="0" err="1"/>
              <a:t>desarraigando</a:t>
            </a:r>
            <a:r>
              <a:rPr lang="en-US" sz="1400" dirty="0"/>
              <a:t>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día</a:t>
            </a:r>
            <a:r>
              <a:rPr lang="en-US" sz="1400" dirty="0"/>
              <a:t> para </a:t>
            </a:r>
            <a:r>
              <a:rPr lang="en-US" sz="1400" dirty="0" err="1"/>
              <a:t>ver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creciendo</a:t>
            </a:r>
            <a:r>
              <a:rPr lang="en-US" sz="1400" dirty="0"/>
              <a:t>.  </a:t>
            </a:r>
            <a:r>
              <a:rPr lang="en-US" sz="1400" dirty="0" err="1"/>
              <a:t>Tu</a:t>
            </a:r>
            <a:r>
              <a:rPr lang="en-US" sz="1400" dirty="0"/>
              <a:t> </a:t>
            </a:r>
            <a:r>
              <a:rPr lang="en-US" sz="1400" dirty="0" err="1"/>
              <a:t>necesitas</a:t>
            </a:r>
            <a:r>
              <a:rPr lang="en-US" sz="1400" dirty="0"/>
              <a:t> </a:t>
            </a:r>
            <a:r>
              <a:rPr lang="en-US" sz="1400" dirty="0" err="1"/>
              <a:t>confiar</a:t>
            </a:r>
            <a:r>
              <a:rPr lang="en-US" sz="1400" dirty="0"/>
              <a:t> que </a:t>
            </a:r>
            <a:r>
              <a:rPr lang="en-US" sz="1400" dirty="0" err="1"/>
              <a:t>aún</a:t>
            </a:r>
            <a:r>
              <a:rPr lang="en-US" sz="1400" dirty="0"/>
              <a:t> </a:t>
            </a:r>
            <a:r>
              <a:rPr lang="en-US" sz="1400" dirty="0" err="1"/>
              <a:t>cuando</a:t>
            </a:r>
            <a:r>
              <a:rPr lang="en-US" sz="1400" dirty="0"/>
              <a:t> no </a:t>
            </a:r>
            <a:r>
              <a:rPr lang="en-US" sz="1400" dirty="0" err="1"/>
              <a:t>estes</a:t>
            </a:r>
            <a:r>
              <a:rPr lang="en-US" sz="1400" dirty="0"/>
              <a:t> </a:t>
            </a:r>
            <a:r>
              <a:rPr lang="en-US" sz="1400" dirty="0" err="1"/>
              <a:t>viendo</a:t>
            </a:r>
            <a:r>
              <a:rPr lang="en-US" sz="1400" dirty="0"/>
              <a:t> </a:t>
            </a:r>
            <a:r>
              <a:rPr lang="en-US" sz="1400" dirty="0" err="1"/>
              <a:t>resultados</a:t>
            </a:r>
            <a:r>
              <a:rPr lang="en-US" sz="1400" dirty="0"/>
              <a:t>, </a:t>
            </a:r>
            <a:r>
              <a:rPr lang="en-US" sz="1400" dirty="0" err="1"/>
              <a:t>estan</a:t>
            </a:r>
            <a:r>
              <a:rPr lang="en-US" sz="1400" dirty="0"/>
              <a:t> </a:t>
            </a:r>
            <a:r>
              <a:rPr lang="en-US" sz="1400" dirty="0" err="1"/>
              <a:t>sucediendo</a:t>
            </a:r>
            <a:r>
              <a:rPr lang="en-US" sz="1400" dirty="0"/>
              <a:t> en el </a:t>
            </a:r>
            <a:r>
              <a:rPr lang="en-US" sz="1400" dirty="0" err="1"/>
              <a:t>mundo</a:t>
            </a:r>
            <a:r>
              <a:rPr lang="en-US" sz="1400" dirty="0"/>
              <a:t> invisible.</a:t>
            </a:r>
          </a:p>
          <a:p>
            <a:pPr>
              <a:buNone/>
            </a:pPr>
            <a:r>
              <a:rPr lang="en-US" sz="1400" b="1" dirty="0"/>
              <a:t>Una </a:t>
            </a:r>
            <a:r>
              <a:rPr lang="en-US" sz="1400" b="1" dirty="0" err="1"/>
              <a:t>semilla</a:t>
            </a:r>
            <a:r>
              <a:rPr lang="en-US" sz="1400" b="1" dirty="0"/>
              <a:t> </a:t>
            </a:r>
            <a:r>
              <a:rPr lang="en-US" sz="1400" b="1" dirty="0" err="1"/>
              <a:t>producirá</a:t>
            </a:r>
            <a:r>
              <a:rPr lang="en-US" sz="1400" b="1" dirty="0"/>
              <a:t> </a:t>
            </a:r>
            <a:r>
              <a:rPr lang="en-US" sz="1400" b="1" dirty="0" err="1"/>
              <a:t>fruto</a:t>
            </a:r>
            <a:r>
              <a:rPr lang="en-US" sz="1400" b="1" dirty="0"/>
              <a:t> </a:t>
            </a:r>
            <a:r>
              <a:rPr lang="en-US" sz="1400" b="1" dirty="0" err="1"/>
              <a:t>conforme</a:t>
            </a:r>
            <a:r>
              <a:rPr lang="en-US" sz="1400" b="1" dirty="0"/>
              <a:t> a </a:t>
            </a:r>
            <a:r>
              <a:rPr lang="en-US" sz="1400" b="1" dirty="0" err="1"/>
              <a:t>su</a:t>
            </a:r>
            <a:r>
              <a:rPr lang="en-US" sz="1400" b="1" dirty="0"/>
              <a:t> </a:t>
            </a:r>
            <a:r>
              <a:rPr lang="en-US" sz="1400" b="1" dirty="0" err="1"/>
              <a:t>especie</a:t>
            </a:r>
            <a:r>
              <a:rPr lang="en-US" sz="1400" dirty="0"/>
              <a:t>.  En </a:t>
            </a:r>
            <a:r>
              <a:rPr lang="en-US" sz="1400" dirty="0" err="1"/>
              <a:t>otras</a:t>
            </a:r>
            <a:r>
              <a:rPr lang="en-US" sz="1400" dirty="0"/>
              <a:t> palabras,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semilla</a:t>
            </a:r>
            <a:r>
              <a:rPr lang="en-US" sz="1400" dirty="0"/>
              <a:t> de </a:t>
            </a:r>
            <a:r>
              <a:rPr lang="en-US" sz="1400" dirty="0" err="1"/>
              <a:t>manzana</a:t>
            </a:r>
            <a:r>
              <a:rPr lang="en-US" sz="1400" dirty="0"/>
              <a:t> </a:t>
            </a:r>
            <a:r>
              <a:rPr lang="en-US" sz="1400" dirty="0" err="1"/>
              <a:t>resultará</a:t>
            </a:r>
            <a:r>
              <a:rPr lang="en-US" sz="1400" dirty="0"/>
              <a:t> en un </a:t>
            </a:r>
            <a:r>
              <a:rPr lang="en-US" sz="1400" dirty="0" err="1"/>
              <a:t>árbol</a:t>
            </a:r>
            <a:r>
              <a:rPr lang="en-US" sz="1400" dirty="0"/>
              <a:t> de </a:t>
            </a:r>
            <a:r>
              <a:rPr lang="en-US" sz="1400" dirty="0" err="1"/>
              <a:t>manzanas</a:t>
            </a:r>
            <a:r>
              <a:rPr lang="en-US" sz="1400" dirty="0"/>
              <a:t> que da </a:t>
            </a:r>
            <a:r>
              <a:rPr lang="en-US" sz="1400" dirty="0" err="1"/>
              <a:t>manzanas</a:t>
            </a:r>
            <a:r>
              <a:rPr lang="en-US" sz="1400" dirty="0"/>
              <a:t>. 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nuez</a:t>
            </a:r>
            <a:r>
              <a:rPr lang="en-US" sz="1400" dirty="0"/>
              <a:t> </a:t>
            </a:r>
            <a:r>
              <a:rPr lang="en-US" sz="1400" dirty="0" err="1"/>
              <a:t>resultará</a:t>
            </a:r>
            <a:r>
              <a:rPr lang="en-US" sz="1400" dirty="0"/>
              <a:t> en un </a:t>
            </a:r>
            <a:r>
              <a:rPr lang="en-US" sz="1400" dirty="0" err="1"/>
              <a:t>nogal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de </a:t>
            </a:r>
            <a:r>
              <a:rPr lang="en-US" sz="1400" dirty="0" err="1"/>
              <a:t>nueces</a:t>
            </a:r>
            <a:r>
              <a:rPr lang="en-US" sz="1400" dirty="0"/>
              <a:t>.  </a:t>
            </a:r>
            <a:r>
              <a:rPr lang="en-US" sz="1400" dirty="0" err="1"/>
              <a:t>Tú</a:t>
            </a:r>
            <a:r>
              <a:rPr lang="en-US" sz="1400" dirty="0"/>
              <a:t> no </a:t>
            </a:r>
            <a:r>
              <a:rPr lang="en-US" sz="1400" dirty="0" err="1"/>
              <a:t>puedes</a:t>
            </a:r>
            <a:r>
              <a:rPr lang="en-US" sz="1400" dirty="0"/>
              <a:t> plantar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semilla</a:t>
            </a:r>
            <a:r>
              <a:rPr lang="en-US" sz="1400" dirty="0"/>
              <a:t> de </a:t>
            </a:r>
            <a:r>
              <a:rPr lang="en-US" sz="1400" dirty="0" err="1"/>
              <a:t>manzana</a:t>
            </a:r>
            <a:r>
              <a:rPr lang="en-US" sz="1400" dirty="0"/>
              <a:t> y </a:t>
            </a:r>
            <a:r>
              <a:rPr lang="en-US" sz="1400" dirty="0" err="1"/>
              <a:t>esperar</a:t>
            </a:r>
            <a:r>
              <a:rPr lang="en-US" sz="1400" dirty="0"/>
              <a:t> </a:t>
            </a:r>
            <a:r>
              <a:rPr lang="en-US" sz="1400" dirty="0" err="1"/>
              <a:t>nueces</a:t>
            </a:r>
            <a:r>
              <a:rPr lang="en-US" sz="1400" dirty="0"/>
              <a:t>. La </a:t>
            </a:r>
            <a:r>
              <a:rPr lang="en-US" sz="1400" dirty="0" err="1"/>
              <a:t>vida</a:t>
            </a:r>
            <a:r>
              <a:rPr lang="en-US" sz="1400" dirty="0"/>
              <a:t> NO </a:t>
            </a:r>
            <a:r>
              <a:rPr lang="en-US" sz="1400" dirty="0" err="1"/>
              <a:t>funciona</a:t>
            </a:r>
            <a:r>
              <a:rPr lang="en-US" sz="1400" dirty="0"/>
              <a:t> </a:t>
            </a:r>
            <a:r>
              <a:rPr lang="en-US" sz="1400" dirty="0" err="1"/>
              <a:t>así</a:t>
            </a:r>
            <a:r>
              <a:rPr lang="en-US" sz="1400" dirty="0"/>
              <a:t>.</a:t>
            </a:r>
          </a:p>
          <a:p>
            <a:pPr>
              <a:buNone/>
            </a:pPr>
            <a:r>
              <a:rPr lang="en-US" sz="1400" b="1" dirty="0"/>
              <a:t>El </a:t>
            </a:r>
            <a:r>
              <a:rPr lang="en-US" sz="1400" b="1" dirty="0" err="1"/>
              <a:t>proceso</a:t>
            </a:r>
            <a:r>
              <a:rPr lang="en-US" sz="1400" b="1" dirty="0"/>
              <a:t> </a:t>
            </a:r>
            <a:r>
              <a:rPr lang="en-US" sz="1400" b="1" dirty="0" err="1"/>
              <a:t>toma</a:t>
            </a:r>
            <a:r>
              <a:rPr lang="en-US" sz="1400" b="1" dirty="0"/>
              <a:t> </a:t>
            </a:r>
            <a:r>
              <a:rPr lang="en-US" sz="1400" b="1" dirty="0" err="1"/>
              <a:t>tiempo</a:t>
            </a:r>
            <a:r>
              <a:rPr lang="en-US" sz="1400" b="1" dirty="0"/>
              <a:t> y </a:t>
            </a:r>
            <a:r>
              <a:rPr lang="en-US" sz="1400" b="1" dirty="0" err="1"/>
              <a:t>paciencia</a:t>
            </a:r>
            <a:r>
              <a:rPr lang="en-US" sz="1400" dirty="0"/>
              <a:t>.  Una </a:t>
            </a:r>
            <a:r>
              <a:rPr lang="en-US" sz="1400" dirty="0" err="1"/>
              <a:t>semilla</a:t>
            </a:r>
            <a:r>
              <a:rPr lang="en-US" sz="1400" dirty="0"/>
              <a:t> no se </a:t>
            </a:r>
            <a:r>
              <a:rPr lang="en-US" sz="1400" dirty="0" err="1"/>
              <a:t>convertirá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árbol</a:t>
            </a:r>
            <a:r>
              <a:rPr lang="en-US" sz="1400" dirty="0"/>
              <a:t> de la </a:t>
            </a:r>
            <a:r>
              <a:rPr lang="en-US" sz="1400" dirty="0" err="1"/>
              <a:t>noche</a:t>
            </a:r>
            <a:r>
              <a:rPr lang="en-US" sz="1400" dirty="0"/>
              <a:t> a la </a:t>
            </a:r>
            <a:r>
              <a:rPr lang="en-US" sz="1400" dirty="0" err="1"/>
              <a:t>ma</a:t>
            </a:r>
            <a:r>
              <a:rPr lang="en-US" sz="1400" dirty="0" err="1">
                <a:latin typeface="Calibri"/>
              </a:rPr>
              <a:t>ñ</a:t>
            </a:r>
            <a:r>
              <a:rPr lang="en-US" sz="1400" dirty="0" err="1"/>
              <a:t>ana</a:t>
            </a:r>
            <a:r>
              <a:rPr lang="en-US" sz="1400" dirty="0"/>
              <a:t>.  Y un </a:t>
            </a:r>
            <a:r>
              <a:rPr lang="en-US" sz="1400" dirty="0" err="1"/>
              <a:t>árbol</a:t>
            </a:r>
            <a:r>
              <a:rPr lang="en-US" sz="1400" dirty="0"/>
              <a:t> no </a:t>
            </a:r>
            <a:r>
              <a:rPr lang="en-US" sz="1400" dirty="0" err="1"/>
              <a:t>dará</a:t>
            </a:r>
            <a:r>
              <a:rPr lang="en-US" sz="1400" dirty="0"/>
              <a:t> </a:t>
            </a:r>
            <a:r>
              <a:rPr lang="en-US" sz="1400" dirty="0" err="1"/>
              <a:t>fruto</a:t>
            </a:r>
            <a:r>
              <a:rPr lang="en-US" sz="1400" dirty="0"/>
              <a:t> de un </a:t>
            </a:r>
            <a:r>
              <a:rPr lang="en-US" sz="1400" dirty="0" err="1"/>
              <a:t>día</a:t>
            </a:r>
            <a:r>
              <a:rPr lang="en-US" sz="1400" dirty="0"/>
              <a:t> para </a:t>
            </a:r>
            <a:r>
              <a:rPr lang="en-US" sz="1400" dirty="0" err="1"/>
              <a:t>otro</a:t>
            </a:r>
            <a:r>
              <a:rPr lang="en-US" sz="1400" dirty="0"/>
              <a:t>.  Las dos </a:t>
            </a:r>
            <a:r>
              <a:rPr lang="en-US" sz="1400" dirty="0" err="1"/>
              <a:t>cosas</a:t>
            </a:r>
            <a:r>
              <a:rPr lang="en-US" sz="1400" dirty="0"/>
              <a:t> </a:t>
            </a:r>
            <a:r>
              <a:rPr lang="en-US" sz="1400" dirty="0" err="1"/>
              <a:t>toman</a:t>
            </a:r>
            <a:r>
              <a:rPr lang="en-US" sz="1400" dirty="0"/>
              <a:t> </a:t>
            </a:r>
            <a:r>
              <a:rPr lang="en-US" sz="1400" dirty="0" err="1"/>
              <a:t>tiempo</a:t>
            </a:r>
            <a:r>
              <a:rPr lang="en-US" sz="1400" dirty="0"/>
              <a:t>.  </a:t>
            </a:r>
            <a:r>
              <a:rPr lang="en-US" sz="1400" dirty="0" err="1"/>
              <a:t>Esto</a:t>
            </a:r>
            <a:r>
              <a:rPr lang="en-US" sz="1400" dirty="0"/>
              <a:t> </a:t>
            </a:r>
            <a:r>
              <a:rPr lang="en-US" sz="1400" dirty="0" err="1"/>
              <a:t>requiere</a:t>
            </a:r>
            <a:r>
              <a:rPr lang="en-US" sz="1400" dirty="0"/>
              <a:t> </a:t>
            </a:r>
            <a:r>
              <a:rPr lang="en-US" sz="1400" dirty="0" err="1"/>
              <a:t>paciencia</a:t>
            </a:r>
            <a:r>
              <a:rPr lang="en-US" sz="1400" dirty="0"/>
              <a:t>, </a:t>
            </a:r>
            <a:r>
              <a:rPr lang="en-US" sz="1400" dirty="0" err="1"/>
              <a:t>persistencia</a:t>
            </a:r>
            <a:r>
              <a:rPr lang="en-US" sz="1400" dirty="0"/>
              <a:t>, </a:t>
            </a:r>
            <a:r>
              <a:rPr lang="en-US" sz="1400" dirty="0" err="1"/>
              <a:t>perseverancia</a:t>
            </a:r>
            <a:r>
              <a:rPr lang="en-US" sz="1400" dirty="0"/>
              <a:t>, y </a:t>
            </a:r>
            <a:r>
              <a:rPr lang="en-US" sz="1400" dirty="0" err="1"/>
              <a:t>fe</a:t>
            </a:r>
            <a:r>
              <a:rPr lang="en-US" sz="1400" dirty="0"/>
              <a:t> que a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debido</a:t>
            </a:r>
            <a:r>
              <a:rPr lang="en-US" sz="1400" dirty="0"/>
              <a:t> </a:t>
            </a:r>
            <a:r>
              <a:rPr lang="en-US" sz="1400" dirty="0" err="1"/>
              <a:t>tiempo</a:t>
            </a:r>
            <a:r>
              <a:rPr lang="en-US" sz="1400" dirty="0"/>
              <a:t> los </a:t>
            </a:r>
            <a:r>
              <a:rPr lang="en-US" sz="1400" dirty="0" err="1"/>
              <a:t>resultados</a:t>
            </a:r>
            <a:r>
              <a:rPr lang="en-US" sz="1400" dirty="0"/>
              <a:t> </a:t>
            </a:r>
            <a:r>
              <a:rPr lang="en-US" sz="1400" dirty="0" err="1"/>
              <a:t>sucederán</a:t>
            </a:r>
            <a:r>
              <a:rPr lang="en-US" sz="1400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SEMILLA =&gt; FRUTO</a:t>
            </a:r>
            <a:endParaRPr lang="en-US" dirty="0"/>
          </a:p>
          <a:p>
            <a:pPr lvl="0"/>
            <a:r>
              <a:rPr lang="en-US" b="1" dirty="0"/>
              <a:t>CAUSA =&gt; EFECTO</a:t>
            </a:r>
            <a:endParaRPr lang="en-US" dirty="0"/>
          </a:p>
          <a:p>
            <a:pPr lvl="0"/>
            <a:r>
              <a:rPr lang="en-US" b="1" dirty="0"/>
              <a:t>SUEÑO =&gt; REALIDAD</a:t>
            </a:r>
            <a:endParaRPr lang="en-US" dirty="0"/>
          </a:p>
          <a:p>
            <a:pPr lvl="0"/>
            <a:r>
              <a:rPr lang="en-US" b="1" dirty="0"/>
              <a:t>ENTRADA =&gt; SALIDA</a:t>
            </a:r>
            <a:endParaRPr lang="en-US" dirty="0"/>
          </a:p>
          <a:p>
            <a:pPr lvl="0"/>
            <a:r>
              <a:rPr lang="en-US" b="1" dirty="0"/>
              <a:t>INVISIBLE =&gt; VISIBLE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3880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9C3DD-0C07-248D-22F1-D9D3E228B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b="1" dirty="0"/>
              <a:t>¿POR QUÉ ES NECESARIA LA EDUCACIÓN FINANCIERA?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262505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A47950-0447-9957-5A50-E2426F840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7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Los </a:t>
            </a:r>
            <a:r>
              <a:rPr lang="en-US" b="1" dirty="0" err="1"/>
              <a:t>Pensamientos</a:t>
            </a:r>
            <a:r>
              <a:rPr lang="en-US" b="1" dirty="0"/>
              <a:t> Se </a:t>
            </a:r>
            <a:br>
              <a:rPr lang="en-US" b="1" dirty="0"/>
            </a:br>
            <a:r>
              <a:rPr lang="en-US" b="1" dirty="0" err="1"/>
              <a:t>Convierten</a:t>
            </a:r>
            <a:r>
              <a:rPr lang="en-US" b="1" dirty="0"/>
              <a:t> en </a:t>
            </a:r>
            <a:r>
              <a:rPr lang="en-US" b="1" dirty="0" err="1"/>
              <a:t>Realidad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Las </a:t>
            </a:r>
            <a:r>
              <a:rPr lang="en-US" b="1" dirty="0" err="1"/>
              <a:t>Creencias</a:t>
            </a:r>
            <a:r>
              <a:rPr lang="en-US" b="1" dirty="0"/>
              <a:t>, </a:t>
            </a:r>
            <a:r>
              <a:rPr lang="en-US" b="1" dirty="0" err="1"/>
              <a:t>Valores</a:t>
            </a:r>
            <a:r>
              <a:rPr lang="en-US" b="1" dirty="0"/>
              <a:t>, </a:t>
            </a:r>
            <a:r>
              <a:rPr lang="en-US" b="1" dirty="0" err="1"/>
              <a:t>Actitudes</a:t>
            </a:r>
            <a:r>
              <a:rPr lang="en-US" b="1" dirty="0"/>
              <a:t>, </a:t>
            </a:r>
            <a:r>
              <a:rPr lang="en-US" b="1" dirty="0" err="1"/>
              <a:t>Caracter</a:t>
            </a:r>
            <a:r>
              <a:rPr lang="en-US" b="1" dirty="0"/>
              <a:t>, </a:t>
            </a:r>
            <a:r>
              <a:rPr lang="en-US" b="1" dirty="0" err="1"/>
              <a:t>Pensamientos</a:t>
            </a:r>
            <a:r>
              <a:rPr lang="en-US" dirty="0"/>
              <a:t>, (</a:t>
            </a:r>
            <a:r>
              <a:rPr lang="en-US" dirty="0" err="1"/>
              <a:t>semillas</a:t>
            </a:r>
            <a:r>
              <a:rPr lang="en-US" dirty="0"/>
              <a:t> </a:t>
            </a:r>
            <a:r>
              <a:rPr lang="en-US" dirty="0" err="1"/>
              <a:t>mentales</a:t>
            </a:r>
            <a:r>
              <a:rPr lang="en-US" dirty="0"/>
              <a:t> invisibles) y los </a:t>
            </a:r>
            <a:r>
              <a:rPr lang="en-US" b="1" dirty="0" err="1"/>
              <a:t>Métodos</a:t>
            </a:r>
            <a:r>
              <a:rPr lang="en-US" b="1" dirty="0"/>
              <a:t>, </a:t>
            </a:r>
            <a:r>
              <a:rPr lang="en-US" b="1" dirty="0" err="1"/>
              <a:t>Hábitos</a:t>
            </a:r>
            <a:r>
              <a:rPr lang="en-US" b="1" dirty="0"/>
              <a:t>, </a:t>
            </a:r>
            <a:r>
              <a:rPr lang="en-US" b="1" dirty="0" err="1"/>
              <a:t>Formas</a:t>
            </a:r>
            <a:r>
              <a:rPr lang="en-US" b="1" dirty="0"/>
              <a:t> de </a:t>
            </a:r>
            <a:r>
              <a:rPr lang="en-US" b="1" dirty="0" err="1"/>
              <a:t>Pensar</a:t>
            </a:r>
            <a:r>
              <a:rPr lang="en-US" b="1" dirty="0"/>
              <a:t>, y </a:t>
            </a:r>
            <a:r>
              <a:rPr lang="en-US" b="1" dirty="0" err="1"/>
              <a:t>Estados</a:t>
            </a:r>
            <a:r>
              <a:rPr lang="en-US" b="1" dirty="0"/>
              <a:t> </a:t>
            </a:r>
            <a:r>
              <a:rPr lang="en-US" b="1" dirty="0" err="1"/>
              <a:t>Financieros</a:t>
            </a:r>
            <a:r>
              <a:rPr lang="en-US" dirty="0"/>
              <a:t> (</a:t>
            </a:r>
            <a:r>
              <a:rPr lang="en-US" dirty="0" err="1"/>
              <a:t>tierra</a:t>
            </a:r>
            <a:r>
              <a:rPr lang="en-US" dirty="0"/>
              <a:t> invisible, </a:t>
            </a:r>
            <a:r>
              <a:rPr lang="en-US" dirty="0" err="1"/>
              <a:t>calor</a:t>
            </a:r>
            <a:r>
              <a:rPr lang="en-US" dirty="0"/>
              <a:t> y </a:t>
            </a:r>
            <a:r>
              <a:rPr lang="en-US" dirty="0" err="1"/>
              <a:t>agua</a:t>
            </a:r>
            <a:r>
              <a:rPr lang="en-US" dirty="0"/>
              <a:t>) </a:t>
            </a:r>
            <a:r>
              <a:rPr lang="en-US" dirty="0" err="1"/>
              <a:t>que</a:t>
            </a:r>
            <a:r>
              <a:rPr lang="en-US" dirty="0"/>
              <a:t> son </a:t>
            </a:r>
            <a:r>
              <a:rPr lang="en-US" dirty="0" err="1"/>
              <a:t>necesarios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transformar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Sue</a:t>
            </a:r>
            <a:r>
              <a:rPr lang="en-US" dirty="0" err="1">
                <a:latin typeface="Calibri"/>
              </a:rPr>
              <a:t>ñ</a:t>
            </a:r>
            <a:r>
              <a:rPr lang="en-US" dirty="0" err="1"/>
              <a:t>os</a:t>
            </a:r>
            <a:r>
              <a:rPr lang="en-US" dirty="0"/>
              <a:t> en </a:t>
            </a:r>
            <a:r>
              <a:rPr lang="en-US" dirty="0" err="1"/>
              <a:t>Realidad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aprenderás</a:t>
            </a:r>
            <a:r>
              <a:rPr lang="en-US" dirty="0"/>
              <a:t> a </a:t>
            </a:r>
            <a:r>
              <a:rPr lang="en-US" dirty="0" err="1"/>
              <a:t>entender</a:t>
            </a:r>
            <a:r>
              <a:rPr lang="en-US" dirty="0"/>
              <a:t> y “</a:t>
            </a:r>
            <a:r>
              <a:rPr lang="en-US" dirty="0" err="1"/>
              <a:t>ver</a:t>
            </a:r>
            <a:r>
              <a:rPr lang="en-US" dirty="0"/>
              <a:t>”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“invisible”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alcanzar</a:t>
            </a:r>
            <a:r>
              <a:rPr lang="en-US" dirty="0"/>
              <a:t> los </a:t>
            </a:r>
            <a:r>
              <a:rPr lang="en-US" dirty="0" err="1"/>
              <a:t>resultados</a:t>
            </a:r>
            <a:r>
              <a:rPr lang="en-US" dirty="0"/>
              <a:t> “</a:t>
            </a:r>
            <a:r>
              <a:rPr lang="en-US" dirty="0" err="1"/>
              <a:t>visibles</a:t>
            </a:r>
            <a:r>
              <a:rPr lang="en-US" dirty="0"/>
              <a:t>”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deseas</a:t>
            </a:r>
            <a:r>
              <a:rPr lang="en-US" dirty="0"/>
              <a:t>.</a:t>
            </a:r>
          </a:p>
          <a:p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empieza</a:t>
            </a:r>
            <a:r>
              <a:rPr lang="en-US" dirty="0"/>
              <a:t> en la </a:t>
            </a:r>
            <a:r>
              <a:rPr lang="en-US" dirty="0" err="1"/>
              <a:t>mente</a:t>
            </a:r>
            <a:r>
              <a:rPr lang="en-US" dirty="0"/>
              <a:t>… y </a:t>
            </a:r>
            <a:r>
              <a:rPr lang="en-US" dirty="0" err="1"/>
              <a:t>después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pensamientos</a:t>
            </a:r>
            <a:r>
              <a:rPr lang="en-US" dirty="0"/>
              <a:t> se </a:t>
            </a:r>
            <a:r>
              <a:rPr lang="en-US" dirty="0" err="1"/>
              <a:t>transforman</a:t>
            </a:r>
            <a:r>
              <a:rPr lang="en-US" dirty="0"/>
              <a:t> 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mismos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equivalente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FAF12-2376-25F5-A961-F070E682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3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Los </a:t>
            </a:r>
            <a:r>
              <a:rPr lang="en-US" b="1" dirty="0" err="1"/>
              <a:t>Pensamientos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Dan </a:t>
            </a:r>
            <a:r>
              <a:rPr lang="en-US" b="1" dirty="0" err="1"/>
              <a:t>Fruto</a:t>
            </a:r>
            <a:r>
              <a:rPr lang="en-US" b="1" dirty="0"/>
              <a:t> </a:t>
            </a:r>
            <a:r>
              <a:rPr lang="en-US" b="1" dirty="0" err="1"/>
              <a:t>Según</a:t>
            </a:r>
            <a:r>
              <a:rPr lang="en-US" b="1" dirty="0"/>
              <a:t> Su </a:t>
            </a:r>
            <a:r>
              <a:rPr lang="en-US" b="1" dirty="0" err="1"/>
              <a:t>Género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Fracaso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?	     O</a:t>
            </a:r>
          </a:p>
        </p:txBody>
      </p:sp>
      <p:pic>
        <p:nvPicPr>
          <p:cNvPr id="7" name="Content Placeholder 6" descr="one-under-the-tr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3383913" cy="30006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?</a:t>
            </a:r>
          </a:p>
        </p:txBody>
      </p:sp>
      <p:pic>
        <p:nvPicPr>
          <p:cNvPr id="8" name="Content Placeholder 7" descr="dandelion-weeds-by-aaron132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1" y="2438400"/>
            <a:ext cx="3974820" cy="2971800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DA316-9841-4854-496C-A1EE9AEE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Los </a:t>
            </a:r>
            <a:r>
              <a:rPr lang="en-US" b="1" dirty="0" err="1"/>
              <a:t>Pensamientos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Dan </a:t>
            </a:r>
            <a:r>
              <a:rPr lang="en-US" b="1" dirty="0" err="1"/>
              <a:t>Fruto</a:t>
            </a:r>
            <a:r>
              <a:rPr lang="en-US" b="1" dirty="0"/>
              <a:t> </a:t>
            </a:r>
            <a:r>
              <a:rPr lang="en-US" b="1" dirty="0" err="1"/>
              <a:t>Según</a:t>
            </a:r>
            <a:r>
              <a:rPr lang="en-US" b="1" dirty="0"/>
              <a:t> Su </a:t>
            </a:r>
            <a:r>
              <a:rPr lang="en-US" b="1" dirty="0" err="1"/>
              <a:t>Género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Fracaso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?	     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?</a:t>
            </a:r>
          </a:p>
        </p:txBody>
      </p:sp>
      <p:pic>
        <p:nvPicPr>
          <p:cNvPr id="10" name="Content Placeholder 9" descr="433287-Royalty-Free-RF-Clipart-Illustration-Of-A-Caucasian-Man-Adrift-On-A-Log-Raf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85800" y="2743200"/>
            <a:ext cx="3322864" cy="2514600"/>
          </a:xfrm>
        </p:spPr>
      </p:pic>
      <p:pic>
        <p:nvPicPr>
          <p:cNvPr id="12" name="Content Placeholder 11" descr="carnival-cruise_shi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3352800" cy="251460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AF420-5706-E635-D032-6364B952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Los </a:t>
            </a:r>
            <a:r>
              <a:rPr lang="en-US" b="1" dirty="0" err="1"/>
              <a:t>Pensamientos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Dan </a:t>
            </a:r>
            <a:r>
              <a:rPr lang="en-US" b="1" dirty="0" err="1"/>
              <a:t>Fruto</a:t>
            </a:r>
            <a:r>
              <a:rPr lang="en-US" b="1" dirty="0"/>
              <a:t> </a:t>
            </a:r>
            <a:r>
              <a:rPr lang="en-US" b="1" dirty="0" err="1"/>
              <a:t>Según</a:t>
            </a:r>
            <a:r>
              <a:rPr lang="en-US" b="1" dirty="0"/>
              <a:t> Su </a:t>
            </a:r>
            <a:r>
              <a:rPr lang="en-US" b="1" dirty="0" err="1"/>
              <a:t>Género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Fracaso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?	     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?</a:t>
            </a:r>
          </a:p>
        </p:txBody>
      </p:sp>
      <p:pic>
        <p:nvPicPr>
          <p:cNvPr id="8" name="Content Placeholder 7" descr="shotgun-shac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3765241" cy="3951288"/>
          </a:xfrm>
        </p:spPr>
      </p:pic>
      <p:pic>
        <p:nvPicPr>
          <p:cNvPr id="11" name="Content Placeholder 10" descr="070724burjduba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429000" cy="396621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6D36B-A1DB-1B2E-03FA-336C0E84C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Estableciendo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Fundamentos</a:t>
            </a:r>
            <a:r>
              <a:rPr lang="en-US" b="1" dirty="0"/>
              <a:t> del </a:t>
            </a:r>
            <a:r>
              <a:rPr lang="en-US" b="1" dirty="0" err="1"/>
              <a:t>Éxito</a:t>
            </a:r>
            <a:r>
              <a:rPr lang="en-US" b="1" dirty="0"/>
              <a:t> </a:t>
            </a:r>
            <a:r>
              <a:rPr lang="en-US" b="1" dirty="0" err="1"/>
              <a:t>Financiero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Estableciendo</a:t>
            </a:r>
            <a:r>
              <a:rPr lang="en-US" dirty="0"/>
              <a:t> los </a:t>
            </a:r>
            <a:r>
              <a:rPr lang="en-US" dirty="0" err="1"/>
              <a:t>Fundamentos</a:t>
            </a:r>
            <a:endParaRPr lang="en-US" dirty="0"/>
          </a:p>
          <a:p>
            <a:pPr lvl="1"/>
            <a:r>
              <a:rPr lang="en-US" dirty="0" err="1"/>
              <a:t>Creencias</a:t>
            </a:r>
            <a:endParaRPr lang="en-US" dirty="0"/>
          </a:p>
          <a:p>
            <a:pPr lvl="1"/>
            <a:r>
              <a:rPr lang="en-US" dirty="0" err="1"/>
              <a:t>Motivos</a:t>
            </a:r>
            <a:endParaRPr lang="en-US" dirty="0"/>
          </a:p>
          <a:p>
            <a:pPr lvl="1"/>
            <a:r>
              <a:rPr lang="en-US" dirty="0" err="1"/>
              <a:t>Actitudes</a:t>
            </a:r>
            <a:endParaRPr lang="en-US" dirty="0"/>
          </a:p>
          <a:p>
            <a:pPr lvl="1"/>
            <a:r>
              <a:rPr lang="en-US" dirty="0" err="1"/>
              <a:t>Valores</a:t>
            </a:r>
            <a:endParaRPr lang="en-US" dirty="0"/>
          </a:p>
          <a:p>
            <a:pPr lvl="1"/>
            <a:r>
              <a:rPr lang="en-US" dirty="0" err="1"/>
              <a:t>Carácter</a:t>
            </a:r>
            <a:endParaRPr lang="en-US" dirty="0"/>
          </a:p>
          <a:p>
            <a:pPr lvl="1"/>
            <a:r>
              <a:rPr lang="en-US" dirty="0" err="1"/>
              <a:t>Pensamientos</a:t>
            </a:r>
            <a:endParaRPr lang="en-US" dirty="0"/>
          </a:p>
          <a:p>
            <a:pPr lvl="1"/>
            <a:r>
              <a:rPr lang="en-US" dirty="0" err="1"/>
              <a:t>Emociones</a:t>
            </a:r>
            <a:endParaRPr lang="en-US" dirty="0"/>
          </a:p>
          <a:p>
            <a:pPr lvl="1"/>
            <a:r>
              <a:rPr lang="en-US" dirty="0" err="1"/>
              <a:t>Hábitos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Llevan</a:t>
            </a:r>
            <a:r>
              <a:rPr lang="en-US" dirty="0"/>
              <a:t> al </a:t>
            </a:r>
            <a:r>
              <a:rPr lang="en-US" dirty="0" err="1"/>
              <a:t>Exito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endParaRPr lang="en-US" dirty="0"/>
          </a:p>
          <a:p>
            <a:pPr lvl="1"/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sue</a:t>
            </a:r>
            <a:r>
              <a:rPr lang="en-US" dirty="0" err="1">
                <a:latin typeface="Calibri"/>
              </a:rPr>
              <a:t>ñ</a:t>
            </a:r>
            <a:r>
              <a:rPr lang="en-US" dirty="0" err="1"/>
              <a:t>os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visiones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y </a:t>
            </a:r>
          </a:p>
          <a:p>
            <a:pPr lvl="1"/>
            <a:r>
              <a:rPr lang="en-US" dirty="0" err="1"/>
              <a:t>Nuestros</a:t>
            </a:r>
            <a:r>
              <a:rPr lang="en-US" dirty="0"/>
              <a:t> planes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llevan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logros</a:t>
            </a:r>
            <a:r>
              <a:rPr lang="en-US" dirty="0"/>
              <a:t> en la </a:t>
            </a:r>
            <a:r>
              <a:rPr lang="en-US" dirty="0" err="1"/>
              <a:t>vida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092A1-8A1F-540C-5238-7CB0D3A1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7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Prosperidad</a:t>
            </a:r>
            <a:r>
              <a:rPr lang="en-US" b="1" dirty="0"/>
              <a:t> de</a:t>
            </a:r>
            <a:br>
              <a:rPr lang="en-US" b="1" dirty="0"/>
            </a:br>
            <a:r>
              <a:rPr lang="en-US" b="1" dirty="0" err="1"/>
              <a:t>Todos</a:t>
            </a:r>
            <a:r>
              <a:rPr lang="en-US" b="1" dirty="0"/>
              <a:t> </a:t>
            </a:r>
            <a:r>
              <a:rPr lang="en-US" b="1" dirty="0" err="1"/>
              <a:t>Depende</a:t>
            </a:r>
            <a:r>
              <a:rPr lang="en-US" b="1" dirty="0"/>
              <a:t> de 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La prosperidad de un país depende de la prosperidad de cada estado.</a:t>
            </a:r>
          </a:p>
          <a:p>
            <a:r>
              <a:rPr lang="es-ES" dirty="0"/>
              <a:t>La prosperidad de cada estado depende de la prosperidad de cada ciudad.</a:t>
            </a:r>
          </a:p>
          <a:p>
            <a:r>
              <a:rPr lang="es-ES" dirty="0"/>
              <a:t>La prosperidad de cada ciudad depende de la prosperidad de cada negocio y de cada iglesia.</a:t>
            </a:r>
          </a:p>
          <a:p>
            <a:r>
              <a:rPr lang="es-ES" dirty="0"/>
              <a:t>La prosperidad de cada empresa y de cada iglesia depende de la prosperidad de cada familia.</a:t>
            </a:r>
          </a:p>
          <a:p>
            <a:r>
              <a:rPr lang="es-ES" dirty="0"/>
              <a:t>La prosperidad de cada familia depende de la prosperidad de cada individuo.</a:t>
            </a:r>
          </a:p>
          <a:p>
            <a:r>
              <a:rPr lang="es-ES" dirty="0"/>
              <a:t>Tu prosperidad individual es la base que puede cambiar tu vida, tu familia, tu iglesia, tu negocio, tu ciudad, tu estado, tu país, y en última instancia, cambiar el mundo!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96DCF-251F-ED62-97F9-39ECF16B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b="1" dirty="0" err="1"/>
              <a:t>Comienza</a:t>
            </a:r>
            <a:r>
              <a:rPr lang="en-US" b="1" dirty="0"/>
              <a:t> Uno a la </a:t>
            </a:r>
            <a:r>
              <a:rPr lang="en-US" b="1" dirty="0" err="1"/>
              <a:t>Vez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b="1" dirty="0" err="1"/>
              <a:t>Empieza</a:t>
            </a:r>
            <a:r>
              <a:rPr lang="en-US" b="1" dirty="0"/>
              <a:t> CONTIGO!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veces</a:t>
            </a:r>
            <a:r>
              <a:rPr lang="en-US" dirty="0"/>
              <a:t>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circunstancias</a:t>
            </a:r>
            <a:r>
              <a:rPr lang="en-US" dirty="0"/>
              <a:t> </a:t>
            </a:r>
            <a:r>
              <a:rPr lang="en-US" dirty="0" err="1"/>
              <a:t>cambien</a:t>
            </a:r>
            <a:r>
              <a:rPr lang="en-US" dirty="0"/>
              <a:t>. 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los </a:t>
            </a:r>
            <a:r>
              <a:rPr lang="en-US" dirty="0" err="1"/>
              <a:t>demas</a:t>
            </a:r>
            <a:r>
              <a:rPr lang="en-US" dirty="0"/>
              <a:t>  </a:t>
            </a:r>
            <a:r>
              <a:rPr lang="en-US" dirty="0" err="1"/>
              <a:t>cambien</a:t>
            </a:r>
            <a:r>
              <a:rPr lang="en-US" dirty="0"/>
              <a:t>.  </a:t>
            </a:r>
            <a:r>
              <a:rPr lang="en-US" dirty="0" err="1"/>
              <a:t>Votamos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políticos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prometen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.  Sin embargo la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el </a:t>
            </a:r>
            <a:r>
              <a:rPr lang="en-US" dirty="0" err="1"/>
              <a:t>cambio</a:t>
            </a:r>
            <a:r>
              <a:rPr lang="en-US" dirty="0"/>
              <a:t> y la </a:t>
            </a:r>
            <a:r>
              <a:rPr lang="en-US" dirty="0" err="1"/>
              <a:t>prosperidad</a:t>
            </a:r>
            <a:r>
              <a:rPr lang="en-US" dirty="0"/>
              <a:t> </a:t>
            </a:r>
            <a:r>
              <a:rPr lang="en-US" dirty="0" err="1"/>
              <a:t>comienza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a la </a:t>
            </a:r>
            <a:r>
              <a:rPr lang="en-US" dirty="0" err="1"/>
              <a:t>vez</a:t>
            </a:r>
            <a:r>
              <a:rPr lang="en-US" dirty="0"/>
              <a:t>! 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comienza</a:t>
            </a:r>
            <a:r>
              <a:rPr lang="en-US" dirty="0"/>
              <a:t> CONTIGO!</a:t>
            </a:r>
          </a:p>
          <a:p>
            <a:r>
              <a:rPr lang="en-US" i="1" dirty="0"/>
              <a:t>“El </a:t>
            </a:r>
            <a:r>
              <a:rPr lang="en-US" i="1" dirty="0" err="1"/>
              <a:t>cambio</a:t>
            </a:r>
            <a:r>
              <a:rPr lang="en-US" i="1" dirty="0"/>
              <a:t> </a:t>
            </a:r>
            <a:r>
              <a:rPr lang="en-US" i="1" dirty="0" err="1"/>
              <a:t>comienza</a:t>
            </a:r>
            <a:r>
              <a:rPr lang="en-US" i="1" dirty="0"/>
              <a:t> con el simple </a:t>
            </a:r>
            <a:r>
              <a:rPr lang="en-US" i="1" dirty="0" err="1"/>
              <a:t>paso</a:t>
            </a:r>
            <a:r>
              <a:rPr lang="en-US" i="1" dirty="0"/>
              <a:t> de </a:t>
            </a:r>
            <a:r>
              <a:rPr lang="en-US" i="1" dirty="0" err="1"/>
              <a:t>cambiarte</a:t>
            </a:r>
            <a:r>
              <a:rPr lang="en-US" i="1" dirty="0"/>
              <a:t> a </a:t>
            </a:r>
            <a:r>
              <a:rPr lang="en-US" i="1" dirty="0" err="1"/>
              <a:t>tí</a:t>
            </a:r>
            <a:r>
              <a:rPr lang="en-US" i="1" dirty="0"/>
              <a:t> </a:t>
            </a:r>
            <a:r>
              <a:rPr lang="en-US" i="1" dirty="0" err="1"/>
              <a:t>mismo</a:t>
            </a:r>
            <a:r>
              <a:rPr lang="en-US" i="1" dirty="0"/>
              <a:t>.“ – Tony Robbins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Podemos</a:t>
            </a:r>
            <a:r>
              <a:rPr lang="en-US" b="1" dirty="0"/>
              <a:t> </a:t>
            </a:r>
            <a:r>
              <a:rPr lang="en-US" b="1" dirty="0" err="1"/>
              <a:t>Cambiar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/>
              <a:t>desarrollar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Una</a:t>
            </a:r>
            <a:r>
              <a:rPr lang="en-US" dirty="0"/>
              <a:t> Nueva Forma de </a:t>
            </a:r>
            <a:r>
              <a:rPr lang="en-US" dirty="0" err="1"/>
              <a:t>Pensar</a:t>
            </a:r>
            <a:endParaRPr lang="en-US" dirty="0"/>
          </a:p>
          <a:p>
            <a:pPr lvl="1"/>
            <a:r>
              <a:rPr lang="en-US" dirty="0" err="1"/>
              <a:t>Una</a:t>
            </a:r>
            <a:r>
              <a:rPr lang="en-US" dirty="0"/>
              <a:t> Nueva </a:t>
            </a:r>
            <a:r>
              <a:rPr lang="en-US" dirty="0" err="1"/>
              <a:t>Mentalidad</a:t>
            </a:r>
            <a:endParaRPr lang="en-US" dirty="0"/>
          </a:p>
          <a:p>
            <a:pPr lvl="1"/>
            <a:r>
              <a:rPr lang="en-US" dirty="0" err="1"/>
              <a:t>Una</a:t>
            </a:r>
            <a:r>
              <a:rPr lang="en-US" dirty="0"/>
              <a:t> Nueva </a:t>
            </a:r>
            <a:r>
              <a:rPr lang="en-US" dirty="0" err="1"/>
              <a:t>Perspectiva</a:t>
            </a:r>
            <a:endParaRPr lang="en-US" dirty="0"/>
          </a:p>
          <a:p>
            <a:pPr lvl="1"/>
            <a:r>
              <a:rPr lang="en-US" dirty="0"/>
              <a:t>Un Nuevo </a:t>
            </a:r>
            <a:r>
              <a:rPr lang="en-US" dirty="0" err="1"/>
              <a:t>Entendimiento</a:t>
            </a:r>
            <a:endParaRPr lang="en-US" dirty="0"/>
          </a:p>
          <a:p>
            <a:pPr lvl="1"/>
            <a:r>
              <a:rPr lang="en-US" dirty="0"/>
              <a:t>Un Nuevo </a:t>
            </a:r>
            <a:r>
              <a:rPr lang="en-US" dirty="0" err="1"/>
              <a:t>Sue</a:t>
            </a:r>
            <a:r>
              <a:rPr lang="en-US" dirty="0" err="1">
                <a:latin typeface="Calibri"/>
              </a:rPr>
              <a:t>ñ</a:t>
            </a:r>
            <a:r>
              <a:rPr lang="en-US" dirty="0" err="1"/>
              <a:t>o</a:t>
            </a:r>
            <a:endParaRPr lang="en-US" dirty="0"/>
          </a:p>
          <a:p>
            <a:pPr lvl="1"/>
            <a:r>
              <a:rPr lang="en-US" dirty="0" err="1"/>
              <a:t>Una</a:t>
            </a:r>
            <a:r>
              <a:rPr lang="en-US" dirty="0"/>
              <a:t> Nueva </a:t>
            </a:r>
            <a:r>
              <a:rPr lang="en-US" dirty="0" err="1"/>
              <a:t>Motivación</a:t>
            </a:r>
            <a:endParaRPr lang="en-US" dirty="0"/>
          </a:p>
          <a:p>
            <a:pPr lvl="1"/>
            <a:r>
              <a:rPr lang="en-US" dirty="0" err="1"/>
              <a:t>Nuevos</a:t>
            </a:r>
            <a:r>
              <a:rPr lang="en-US" dirty="0"/>
              <a:t> HABITOS!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0C9A8-C376-B5CD-4BF1-9532D7B6F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Estás</a:t>
            </a:r>
            <a:r>
              <a:rPr lang="en-US" b="1" dirty="0"/>
              <a:t> </a:t>
            </a:r>
            <a:r>
              <a:rPr lang="en-US" b="1" dirty="0" err="1"/>
              <a:t>Listo</a:t>
            </a:r>
            <a:r>
              <a:rPr lang="en-US" b="1" dirty="0"/>
              <a:t> Para </a:t>
            </a:r>
            <a:r>
              <a:rPr lang="en-US" b="1" dirty="0" err="1"/>
              <a:t>Cambiar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“¿</a:t>
            </a:r>
            <a:r>
              <a:rPr lang="en-US" i="1" dirty="0" err="1"/>
              <a:t>Cómo</a:t>
            </a:r>
            <a:r>
              <a:rPr lang="en-US" i="1" dirty="0"/>
              <a:t> </a:t>
            </a:r>
            <a:r>
              <a:rPr lang="en-US" i="1" dirty="0" err="1"/>
              <a:t>Crear</a:t>
            </a:r>
            <a:r>
              <a:rPr lang="en-US" i="1" dirty="0"/>
              <a:t> </a:t>
            </a:r>
            <a:r>
              <a:rPr lang="en-US" i="1" dirty="0" err="1"/>
              <a:t>Cambios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Duren?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err="1"/>
              <a:t>Levanta</a:t>
            </a:r>
            <a:r>
              <a:rPr lang="en-US" i="1" dirty="0"/>
              <a:t> Tus </a:t>
            </a:r>
            <a:r>
              <a:rPr lang="en-US" i="1" dirty="0" err="1"/>
              <a:t>Estándares</a:t>
            </a:r>
            <a:endParaRPr lang="en-US" i="1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Cambia Las </a:t>
            </a:r>
            <a:r>
              <a:rPr lang="en-US" i="1" dirty="0" err="1"/>
              <a:t>Creencias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Limitan</a:t>
            </a:r>
            <a:endParaRPr lang="en-US" i="1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Cambia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Estrategia</a:t>
            </a:r>
            <a:r>
              <a:rPr lang="en-US" i="1" dirty="0"/>
              <a:t>“ </a:t>
            </a:r>
          </a:p>
          <a:p>
            <a:pPr marL="914400" lvl="1" indent="-514350" algn="r">
              <a:buNone/>
            </a:pPr>
            <a:r>
              <a:rPr lang="en-US" i="1" dirty="0"/>
              <a:t>– Tony Robbins</a:t>
            </a:r>
          </a:p>
          <a:p>
            <a:r>
              <a:rPr lang="en-US" i="1" dirty="0"/>
              <a:t>“</a:t>
            </a:r>
            <a:r>
              <a:rPr lang="en-US" i="1" dirty="0" err="1"/>
              <a:t>Cambios</a:t>
            </a:r>
            <a:r>
              <a:rPr lang="en-US" i="1" dirty="0"/>
              <a:t> </a:t>
            </a:r>
            <a:r>
              <a:rPr lang="en-US" i="1" dirty="0" err="1"/>
              <a:t>permanentes</a:t>
            </a:r>
            <a:r>
              <a:rPr lang="en-US" i="1" dirty="0"/>
              <a:t> son </a:t>
            </a:r>
            <a:r>
              <a:rPr lang="en-US" i="1" dirty="0" err="1"/>
              <a:t>muy</a:t>
            </a:r>
            <a:r>
              <a:rPr lang="en-US" i="1" dirty="0"/>
              <a:t> </a:t>
            </a:r>
            <a:r>
              <a:rPr lang="en-US" i="1" dirty="0" err="1"/>
              <a:t>posibles</a:t>
            </a:r>
            <a:r>
              <a:rPr lang="en-US" i="1" dirty="0"/>
              <a:t>.  </a:t>
            </a:r>
            <a:r>
              <a:rPr lang="en-US" i="1" dirty="0" err="1"/>
              <a:t>Estos</a:t>
            </a:r>
            <a:r>
              <a:rPr lang="en-US" i="1" dirty="0"/>
              <a:t> </a:t>
            </a:r>
            <a:r>
              <a:rPr lang="en-US" i="1" dirty="0" err="1"/>
              <a:t>cambios</a:t>
            </a:r>
            <a:r>
              <a:rPr lang="en-US" i="1" dirty="0"/>
              <a:t> </a:t>
            </a:r>
            <a:r>
              <a:rPr lang="en-US" i="1" dirty="0" err="1"/>
              <a:t>requiren</a:t>
            </a:r>
            <a:r>
              <a:rPr lang="en-US" i="1" dirty="0"/>
              <a:t> </a:t>
            </a:r>
            <a:r>
              <a:rPr lang="en-US" i="1" dirty="0" err="1"/>
              <a:t>planeamiento</a:t>
            </a:r>
            <a:r>
              <a:rPr lang="en-US" i="1" dirty="0"/>
              <a:t> </a:t>
            </a:r>
            <a:r>
              <a:rPr lang="en-US" i="1" dirty="0" err="1"/>
              <a:t>predeterminado</a:t>
            </a:r>
            <a:r>
              <a:rPr lang="en-US" i="1" dirty="0"/>
              <a:t> y </a:t>
            </a:r>
            <a:r>
              <a:rPr lang="en-US" i="1" dirty="0" err="1"/>
              <a:t>disciplina</a:t>
            </a:r>
            <a:r>
              <a:rPr lang="en-US" i="1" dirty="0"/>
              <a:t> </a:t>
            </a:r>
            <a:r>
              <a:rPr lang="en-US" i="1" dirty="0" err="1"/>
              <a:t>meticulosa</a:t>
            </a:r>
            <a:r>
              <a:rPr lang="en-US" i="1" dirty="0"/>
              <a:t> y continua para </a:t>
            </a:r>
            <a:r>
              <a:rPr lang="en-US" i="1" dirty="0" err="1"/>
              <a:t>vencer</a:t>
            </a:r>
            <a:r>
              <a:rPr lang="en-US" i="1" dirty="0"/>
              <a:t> la </a:t>
            </a:r>
            <a:r>
              <a:rPr lang="en-US" i="1" dirty="0" err="1"/>
              <a:t>tendencia</a:t>
            </a:r>
            <a:r>
              <a:rPr lang="en-US" i="1" dirty="0"/>
              <a:t> </a:t>
            </a:r>
            <a:r>
              <a:rPr lang="en-US" i="1" dirty="0" err="1"/>
              <a:t>hacia</a:t>
            </a:r>
            <a:r>
              <a:rPr lang="en-US" i="1" dirty="0"/>
              <a:t> </a:t>
            </a:r>
            <a:r>
              <a:rPr lang="en-US" i="1" dirty="0" err="1"/>
              <a:t>cierta</a:t>
            </a:r>
            <a:r>
              <a:rPr lang="en-US" i="1" dirty="0"/>
              <a:t> </a:t>
            </a:r>
            <a:r>
              <a:rPr lang="en-US" i="1" dirty="0" err="1"/>
              <a:t>dirección</a:t>
            </a:r>
            <a:r>
              <a:rPr lang="en-US" i="1" dirty="0"/>
              <a:t>.”</a:t>
            </a:r>
          </a:p>
          <a:p>
            <a:pPr algn="r"/>
            <a:r>
              <a:rPr lang="en-US" i="1" dirty="0"/>
              <a:t>- Peter J. Daniels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  <a:r>
              <a:rPr lang="en-US" b="1" dirty="0" err="1"/>
              <a:t>requiere</a:t>
            </a:r>
            <a:r>
              <a:rPr lang="en-US" b="1" dirty="0"/>
              <a:t> </a:t>
            </a:r>
            <a:r>
              <a:rPr lang="en-US" b="1" dirty="0" err="1"/>
              <a:t>tiempo</a:t>
            </a:r>
            <a:r>
              <a:rPr lang="en-US" b="1" dirty="0"/>
              <a:t>… </a:t>
            </a:r>
          </a:p>
          <a:p>
            <a:pPr lvl="1"/>
            <a:r>
              <a:rPr lang="en-US" dirty="0"/>
              <a:t>Un </a:t>
            </a:r>
            <a:r>
              <a:rPr lang="en-US" dirty="0" err="1"/>
              <a:t>árbol</a:t>
            </a:r>
            <a:r>
              <a:rPr lang="en-US" dirty="0"/>
              <a:t> no </a:t>
            </a:r>
            <a:r>
              <a:rPr lang="en-US" dirty="0" err="1"/>
              <a:t>nace</a:t>
            </a:r>
            <a:r>
              <a:rPr lang="en-US" dirty="0"/>
              <a:t> de la </a:t>
            </a:r>
            <a:r>
              <a:rPr lang="en-US" dirty="0" err="1"/>
              <a:t>noche</a:t>
            </a:r>
            <a:r>
              <a:rPr lang="en-US" dirty="0"/>
              <a:t> a la </a:t>
            </a:r>
            <a:r>
              <a:rPr lang="en-US" dirty="0" err="1"/>
              <a:t>ma</a:t>
            </a:r>
            <a:r>
              <a:rPr lang="en-US" dirty="0" err="1">
                <a:latin typeface="Calibri" panose="020F0502020204030204" pitchFamily="34" charset="0"/>
              </a:rPr>
              <a:t>ñ</a:t>
            </a:r>
            <a:r>
              <a:rPr lang="en-US" dirty="0" err="1"/>
              <a:t>ana</a:t>
            </a:r>
            <a:r>
              <a:rPr lang="en-US" dirty="0"/>
              <a:t> y no da </a:t>
            </a:r>
            <a:r>
              <a:rPr lang="en-US" dirty="0" err="1"/>
              <a:t>fruto</a:t>
            </a:r>
            <a:r>
              <a:rPr lang="en-US" dirty="0"/>
              <a:t> de un </a:t>
            </a:r>
            <a:r>
              <a:rPr lang="en-US" dirty="0" err="1"/>
              <a:t>día</a:t>
            </a:r>
            <a:r>
              <a:rPr lang="en-US" dirty="0"/>
              <a:t> para </a:t>
            </a:r>
            <a:r>
              <a:rPr lang="en-US" dirty="0" err="1"/>
              <a:t>otro</a:t>
            </a:r>
            <a:r>
              <a:rPr lang="en-US" dirty="0"/>
              <a:t>.  Es lo </a:t>
            </a:r>
            <a:r>
              <a:rPr lang="en-US" dirty="0" err="1"/>
              <a:t>mismo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árbol</a:t>
            </a:r>
            <a:r>
              <a:rPr lang="en-US" dirty="0"/>
              <a:t> de </a:t>
            </a:r>
            <a:r>
              <a:rPr lang="en-US" dirty="0" err="1"/>
              <a:t>riqueza</a:t>
            </a:r>
            <a:r>
              <a:rPr lang="en-US" dirty="0"/>
              <a:t>. 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, </a:t>
            </a:r>
            <a:r>
              <a:rPr lang="en-US" dirty="0" err="1"/>
              <a:t>esfuerzo</a:t>
            </a:r>
            <a:r>
              <a:rPr lang="en-US" dirty="0"/>
              <a:t>, </a:t>
            </a:r>
            <a:r>
              <a:rPr lang="en-US" dirty="0" err="1"/>
              <a:t>inversión</a:t>
            </a:r>
            <a:r>
              <a:rPr lang="en-US" dirty="0"/>
              <a:t> – se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dirty="0" err="1">
                <a:latin typeface="Calibri"/>
              </a:rPr>
              <a:t>ñ</a:t>
            </a:r>
            <a:r>
              <a:rPr lang="en-US" dirty="0" err="1"/>
              <a:t>os</a:t>
            </a:r>
            <a:r>
              <a:rPr lang="en-US" dirty="0"/>
              <a:t>… </a:t>
            </a:r>
            <a:r>
              <a:rPr lang="en-US" dirty="0" err="1"/>
              <a:t>pero</a:t>
            </a:r>
            <a:r>
              <a:rPr lang="en-US" dirty="0"/>
              <a:t> vale la </a:t>
            </a:r>
            <a:r>
              <a:rPr lang="en-US" dirty="0" err="1"/>
              <a:t>pena</a:t>
            </a:r>
            <a:r>
              <a:rPr lang="en-US" dirty="0"/>
              <a:t>!</a:t>
            </a:r>
          </a:p>
          <a:p>
            <a:r>
              <a:rPr lang="en-US" b="1" dirty="0" err="1"/>
              <a:t>Estás</a:t>
            </a:r>
            <a:r>
              <a:rPr lang="en-US" b="1" dirty="0"/>
              <a:t> </a:t>
            </a:r>
            <a:r>
              <a:rPr lang="en-US" b="1" dirty="0" err="1"/>
              <a:t>listo</a:t>
            </a:r>
            <a:r>
              <a:rPr lang="en-US" b="1" dirty="0"/>
              <a:t> para </a:t>
            </a:r>
            <a:r>
              <a:rPr lang="en-US" b="1" dirty="0" err="1"/>
              <a:t>cambiar</a:t>
            </a:r>
            <a:r>
              <a:rPr lang="en-US" b="1" dirty="0"/>
              <a:t>?</a:t>
            </a:r>
            <a:endParaRPr lang="en-US" dirty="0"/>
          </a:p>
          <a:p>
            <a:pPr lvl="1"/>
            <a:r>
              <a:rPr lang="en-US" dirty="0"/>
              <a:t>En la </a:t>
            </a:r>
            <a:r>
              <a:rPr lang="en-US" dirty="0" err="1"/>
              <a:t>vida</a:t>
            </a:r>
            <a:r>
              <a:rPr lang="en-US" dirty="0"/>
              <a:t> lo </a:t>
            </a:r>
            <a:r>
              <a:rPr lang="en-US" dirty="0" err="1"/>
              <a:t>único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Cambio</a:t>
            </a:r>
            <a:r>
              <a:rPr lang="en-US" dirty="0"/>
              <a:t>!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PENSAMIENTO TRANSFORMADOR</a:t>
            </a:r>
            <a:r>
              <a:rPr lang="en-US" dirty="0">
                <a:solidFill>
                  <a:srgbClr val="7030A0"/>
                </a:solidFill>
              </a:rPr>
              <a:t>: O </a:t>
            </a:r>
            <a:r>
              <a:rPr lang="en-US" dirty="0" err="1">
                <a:solidFill>
                  <a:srgbClr val="7030A0"/>
                </a:solidFill>
              </a:rPr>
              <a:t>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estás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moviendo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hacia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adelante</a:t>
            </a:r>
            <a:r>
              <a:rPr lang="en-US" dirty="0">
                <a:solidFill>
                  <a:srgbClr val="7030A0"/>
                </a:solidFill>
              </a:rPr>
              <a:t> o </a:t>
            </a:r>
            <a:r>
              <a:rPr lang="en-US" dirty="0" err="1">
                <a:solidFill>
                  <a:srgbClr val="7030A0"/>
                </a:solidFill>
              </a:rPr>
              <a:t>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estás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moviendo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hacia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atrás</a:t>
            </a:r>
            <a:r>
              <a:rPr lang="en-US" dirty="0">
                <a:solidFill>
                  <a:srgbClr val="7030A0"/>
                </a:solidFill>
              </a:rPr>
              <a:t> y </a:t>
            </a:r>
            <a:r>
              <a:rPr lang="en-US" dirty="0" err="1">
                <a:solidFill>
                  <a:srgbClr val="7030A0"/>
                </a:solidFill>
              </a:rPr>
              <a:t>quedando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atrás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9F9DD-1954-1456-5537-4C157585F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44"/>
            <a:ext cx="8229600" cy="1013894"/>
          </a:xfrm>
        </p:spPr>
        <p:txBody>
          <a:bodyPr/>
          <a:lstStyle/>
          <a:p>
            <a:r>
              <a:rPr lang="en-US" b="1" dirty="0" err="1"/>
              <a:t>Enseña</a:t>
            </a:r>
            <a:r>
              <a:rPr lang="en-US" b="1" dirty="0"/>
              <a:t> a Un Hombre a </a:t>
            </a:r>
            <a:r>
              <a:rPr lang="en-US" b="1" dirty="0" err="1"/>
              <a:t>Pescar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2"/>
            <a:ext cx="4343400" cy="750887"/>
          </a:xfrm>
        </p:spPr>
        <p:txBody>
          <a:bodyPr>
            <a:noAutofit/>
          </a:bodyPr>
          <a:lstStyle/>
          <a:p>
            <a:r>
              <a:rPr lang="en-US" dirty="0"/>
              <a:t>“Dale a un hombre un </a:t>
            </a:r>
            <a:r>
              <a:rPr lang="en-US" dirty="0" err="1"/>
              <a:t>pescado</a:t>
            </a:r>
            <a:r>
              <a:rPr lang="en-US" dirty="0"/>
              <a:t> – </a:t>
            </a:r>
          </a:p>
          <a:p>
            <a:r>
              <a:rPr lang="en-US" dirty="0"/>
              <a:t>Y lo </a:t>
            </a:r>
            <a:r>
              <a:rPr lang="en-US" dirty="0" err="1"/>
              <a:t>alimentas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dia</a:t>
            </a:r>
            <a:r>
              <a:rPr lang="en-US" dirty="0"/>
              <a:t>…”</a:t>
            </a:r>
          </a:p>
        </p:txBody>
      </p:sp>
      <p:pic>
        <p:nvPicPr>
          <p:cNvPr id="7" name="Content Placeholder 6" descr="Fish Dis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270375" cy="903288"/>
          </a:xfrm>
        </p:spPr>
        <p:txBody>
          <a:bodyPr>
            <a:noAutofit/>
          </a:bodyPr>
          <a:lstStyle/>
          <a:p>
            <a:r>
              <a:rPr lang="en-US" dirty="0"/>
              <a:t>“</a:t>
            </a:r>
            <a:r>
              <a:rPr lang="en-US" dirty="0" err="1"/>
              <a:t>Enseñalo</a:t>
            </a:r>
            <a:r>
              <a:rPr lang="en-US" dirty="0"/>
              <a:t> a </a:t>
            </a:r>
            <a:r>
              <a:rPr lang="en-US" dirty="0" err="1"/>
              <a:t>pescar</a:t>
            </a:r>
            <a:r>
              <a:rPr lang="en-US" dirty="0"/>
              <a:t>- y lo </a:t>
            </a:r>
            <a:r>
              <a:rPr lang="en-US" dirty="0" err="1"/>
              <a:t>alimentas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.” – Steven Covey</a:t>
            </a:r>
          </a:p>
        </p:txBody>
      </p:sp>
      <p:pic>
        <p:nvPicPr>
          <p:cNvPr id="8" name="Content Placeholder 7" descr="Fish Caugh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97661-4307-8647-FA16-C3D5C8C37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8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96FC-CD2A-44F4-A836-F283D8FE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9792"/>
            <a:ext cx="760119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 </a:t>
            </a:r>
            <a:r>
              <a:rPr lang="en-US" b="1" dirty="0" err="1"/>
              <a:t>Donde</a:t>
            </a:r>
            <a:r>
              <a:rPr lang="en-US" b="1" dirty="0"/>
              <a:t> </a:t>
            </a:r>
            <a:r>
              <a:rPr lang="en-US" b="1" dirty="0" err="1"/>
              <a:t>Viene</a:t>
            </a:r>
            <a:r>
              <a:rPr lang="en-US" b="1" dirty="0"/>
              <a:t> la </a:t>
            </a:r>
            <a:r>
              <a:rPr lang="en-US" b="1" dirty="0" err="1"/>
              <a:t>Riqueza</a:t>
            </a:r>
            <a:r>
              <a:rPr lang="en-US" b="1" dirty="0"/>
              <a:t>  </a:t>
            </a:r>
            <a:br>
              <a:rPr lang="en-US" b="1" dirty="0"/>
            </a:br>
            <a:r>
              <a:rPr lang="en-US" b="1" dirty="0"/>
              <a:t>y la Libertad </a:t>
            </a:r>
            <a:r>
              <a:rPr lang="en-US" b="1" dirty="0" err="1"/>
              <a:t>Financiera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03CF-A9F0-451A-AB85-104D84A0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6696429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Riqueza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de Dentro de TI!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CLAVE #1</a:t>
            </a:r>
            <a:r>
              <a:rPr lang="en-US" dirty="0"/>
              <a:t>: Dios </a:t>
            </a:r>
            <a:r>
              <a:rPr lang="en-US" dirty="0" err="1"/>
              <a:t>te</a:t>
            </a:r>
            <a:r>
              <a:rPr lang="en-US" dirty="0"/>
              <a:t> Da el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Riqueza</a:t>
            </a:r>
            <a:r>
              <a:rPr lang="en-US" dirty="0"/>
              <a:t>! </a:t>
            </a:r>
            <a:r>
              <a:rPr lang="en-US" dirty="0" err="1"/>
              <a:t>Deuteronomio</a:t>
            </a:r>
            <a:r>
              <a:rPr lang="en-US" dirty="0"/>
              <a:t> 8:18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8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Sino acuérdate de Jehová tu Dios, porque </a:t>
            </a:r>
            <a:r>
              <a:rPr lang="es-ES" sz="1800" b="1" i="1" u="sng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él te da el poder para hacer las riquezas</a:t>
            </a:r>
            <a:r>
              <a:rPr lang="es-ES" sz="18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fin de confirmar su pacto que juró a tus padres, como en este día.</a:t>
            </a:r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Reina Valera 1960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la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producer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 International Version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el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ser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exitoso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 Living Translation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el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ganar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Berean Study Bible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las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fuerzas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riquezas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Nueva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Viviente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Dios te ha dado las fuerzas para obtener esa prosperidad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La Palabra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83E5-3944-4310-A89E-8DD6FF81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5A77B-6519-4EAB-9AEC-ECFAAD8D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B22D7-DBE5-47F2-8B34-0A4A810E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629" y="1805555"/>
            <a:ext cx="1971568" cy="4162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B9504-0C46-A424-3B09-47003F10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Cual</a:t>
            </a:r>
            <a:r>
              <a:rPr lang="en-US" b="1" dirty="0"/>
              <a:t> </a:t>
            </a:r>
            <a:r>
              <a:rPr lang="en-US" b="1" dirty="0" err="1"/>
              <a:t>Tendra</a:t>
            </a:r>
            <a:r>
              <a:rPr lang="en-US" b="1" dirty="0"/>
              <a:t> mas </a:t>
            </a:r>
            <a:r>
              <a:rPr lang="en-US" b="1" dirty="0" err="1"/>
              <a:t>Exito</a:t>
            </a:r>
            <a:r>
              <a:rPr lang="en-US" b="1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2462213" cy="4924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3999"/>
            <a:ext cx="3429000" cy="514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04" y="1524001"/>
            <a:ext cx="2197293" cy="5148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68476-02BF-C54C-D1ED-D2BC6E14A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4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96FC-CD2A-44F4-A836-F283D8FE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9792"/>
            <a:ext cx="760119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Dios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Puso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Tierra</a:t>
            </a:r>
            <a:br>
              <a:rPr lang="en-US" b="1" dirty="0"/>
            </a:br>
            <a:r>
              <a:rPr lang="en-US" b="1" dirty="0"/>
              <a:t> con un </a:t>
            </a:r>
            <a:r>
              <a:rPr lang="en-US" b="1" dirty="0" err="1"/>
              <a:t>Proposito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03CF-A9F0-451A-AB85-104D84A0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6727371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Dios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hizo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imagen.</a:t>
            </a:r>
          </a:p>
          <a:p>
            <a:pPr algn="l"/>
            <a:r>
              <a:rPr lang="es-ES" sz="17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 Entonces dijo Dios: Hagamos al hombre a nuestra imagen, conforme a nuestra semejanza; y señoree en los peces del mar, en las aves de los cielos, en las bestias, en toda la tierra, y en todo animal que se arrastra sobre la tierra.</a:t>
            </a:r>
          </a:p>
          <a:p>
            <a:pPr algn="l"/>
            <a:r>
              <a:rPr lang="es-ES" sz="17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27 Y creó Dios al hombre a su imagen, a imagen de Dios lo creó; varón y hembra los creó.</a:t>
            </a:r>
          </a:p>
          <a:p>
            <a:pPr algn="l"/>
            <a:r>
              <a:rPr lang="es-ES" sz="1700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28 Y los bendijo Dios, y les dijo: Fructificad y multiplicaos; llenad la tierra, y sojuzgadla, y señoread en los peces del mar, en las aves de los cielos, y en todas las bestias que se mueven sobre la tierra.</a:t>
            </a:r>
          </a:p>
          <a:p>
            <a:pPr marL="0" indent="0" algn="r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Genesis 1:26-28</a:t>
            </a:r>
          </a:p>
          <a:p>
            <a:pPr marL="0" indent="0">
              <a:buNone/>
            </a:pPr>
            <a:r>
              <a:rPr lang="en-US" dirty="0"/>
              <a:t>Dios </a:t>
            </a:r>
            <a:r>
              <a:rPr lang="en-US" dirty="0" err="1"/>
              <a:t>quiere</a:t>
            </a:r>
            <a:r>
              <a:rPr lang="en-US" dirty="0"/>
              <a:t> que seas </a:t>
            </a:r>
            <a:r>
              <a:rPr lang="en-US" dirty="0" err="1"/>
              <a:t>Fructifero</a:t>
            </a:r>
            <a:r>
              <a:rPr lang="en-US" dirty="0"/>
              <a:t> y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Multipliques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Dios </a:t>
            </a:r>
            <a:r>
              <a:rPr lang="en-US" dirty="0" err="1"/>
              <a:t>quiere</a:t>
            </a:r>
            <a:r>
              <a:rPr lang="en-US" dirty="0"/>
              <a:t> que </a:t>
            </a:r>
            <a:r>
              <a:rPr lang="en-US" dirty="0" err="1"/>
              <a:t>tengas</a:t>
            </a:r>
            <a:r>
              <a:rPr lang="en-US" dirty="0"/>
              <a:t> </a:t>
            </a:r>
            <a:r>
              <a:rPr lang="en-US" dirty="0" err="1"/>
              <a:t>Dominio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tierra.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83E5-3944-4310-A89E-8DD6FF81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5A77B-6519-4EAB-9AEC-ECFAAD8D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92D76-FA56-30E1-8AF2-461575AF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96FC-CD2A-44F4-A836-F283D8FE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5191328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b="1" dirty="0"/>
              <a:t>NUEVA IDENTIDAD #1:</a:t>
            </a:r>
            <a:br>
              <a:rPr lang="en-US" sz="4100" b="1" dirty="0"/>
            </a:br>
            <a:r>
              <a:rPr lang="en-US" sz="4100" b="1" dirty="0"/>
              <a:t>YO SOY UN PRODUCTOR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03CF-A9F0-451A-AB85-104D84A0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1"/>
            <a:ext cx="4939867" cy="4117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Dios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dio</a:t>
            </a:r>
            <a:r>
              <a:rPr lang="en-US" sz="2000" dirty="0"/>
              <a:t>:</a:t>
            </a:r>
          </a:p>
          <a:p>
            <a:r>
              <a:rPr lang="es-ES" sz="2000" dirty="0"/>
              <a:t>Un Espíritu: una identidad, una voluntad para decidir y comprometerte, y una conciencia</a:t>
            </a:r>
          </a:p>
          <a:p>
            <a:r>
              <a:rPr lang="es-ES" sz="2000" dirty="0"/>
              <a:t>Un Alma: una personalidad, un carácter y un temperamento</a:t>
            </a:r>
          </a:p>
          <a:p>
            <a:r>
              <a:rPr lang="es-ES" sz="2000" dirty="0"/>
              <a:t>Una Mente: para pensar, razonar e imaginar</a:t>
            </a:r>
          </a:p>
          <a:p>
            <a:r>
              <a:rPr lang="es-ES" sz="2000" dirty="0"/>
              <a:t>Una mente Subconsciente: para creer y formar </a:t>
            </a:r>
            <a:r>
              <a:rPr lang="es-ES" sz="2000" dirty="0" err="1"/>
              <a:t>habitos</a:t>
            </a:r>
            <a:endParaRPr lang="es-ES" sz="2000" dirty="0"/>
          </a:p>
          <a:p>
            <a:r>
              <a:rPr lang="es-ES" sz="2000" dirty="0"/>
              <a:t>Un Corazón: para desear y sentir</a:t>
            </a:r>
          </a:p>
          <a:p>
            <a:r>
              <a:rPr lang="es-ES" sz="2000" dirty="0"/>
              <a:t>Un Cuerpo: para moverse, comunicarse y actuar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te ha dado poderes asombrosos que todavía tienes que descubrir y utilizar para crear riqueza ilimitada.</a:t>
            </a:r>
          </a:p>
          <a:p>
            <a:pPr marL="0" indent="0">
              <a:buNone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 a ti mismo: Yo soy un Productor. Yo soy un Productor.</a:t>
            </a:r>
            <a:endParaRPr lang="en-US" sz="1700" dirty="0"/>
          </a:p>
        </p:txBody>
      </p:sp>
      <p:pic>
        <p:nvPicPr>
          <p:cNvPr id="13314" name="Picture 2" descr="Human Energy System | Create The Life You Want">
            <a:extLst>
              <a:ext uri="{FF2B5EF4-FFF2-40B4-BE49-F238E27FC236}">
                <a16:creationId xmlns:a16="http://schemas.microsoft.com/office/drawing/2014/main" id="{4337300E-10F6-4679-9A67-B4A4A9DD6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154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83E5-3944-4310-A89E-8DD6FF81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4072" y="6356350"/>
            <a:ext cx="310435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© Alex Barrón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5A77B-6519-4EAB-9AEC-ECFAAD8D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992660-07D7-4D1A-9A00-6246F487EF94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94498-8D19-3946-70FA-B53AA3A6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0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96FC-CD2A-44F4-A836-F283D8FE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9792"/>
            <a:ext cx="760119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Los Humanos </a:t>
            </a:r>
            <a:r>
              <a:rPr lang="en-US" b="1" dirty="0" err="1"/>
              <a:t>Tenemos</a:t>
            </a:r>
            <a:r>
              <a:rPr lang="en-US" b="1" dirty="0"/>
              <a:t>  </a:t>
            </a:r>
            <a:r>
              <a:rPr lang="en-US" b="1" dirty="0" err="1"/>
              <a:t>Habilidades</a:t>
            </a:r>
            <a:r>
              <a:rPr lang="en-US" b="1" dirty="0"/>
              <a:t> </a:t>
            </a:r>
            <a:r>
              <a:rPr lang="en-US" b="1" dirty="0" err="1"/>
              <a:t>Especiales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03CF-A9F0-451A-AB85-104D84A0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77724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Dios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Hizo</a:t>
            </a:r>
            <a:r>
              <a:rPr lang="en-US" dirty="0"/>
              <a:t> Especial.  Dios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maginar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Razonar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oñar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lanificar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ecordar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ablar.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dirty="0"/>
              <a:t>Dios quiere que seas fructífero y te multipliques.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dirty="0"/>
              <a:t>Dios quiere que tengas dominio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83E5-3944-4310-A89E-8DD6FF81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5A77B-6519-4EAB-9AEC-ECFAAD8D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9DD4C-3B9C-B99A-D108-6C4A2E42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Reflexión</a:t>
            </a:r>
            <a:endParaRPr lang="en-US" altLang="en-US" dirty="0"/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</a:rPr>
              <a:t>Toma un </a:t>
            </a:r>
            <a:r>
              <a:rPr lang="en-US" altLang="en-US" sz="2800" dirty="0" err="1">
                <a:latin typeface="+mj-lt"/>
              </a:rPr>
              <a:t>momento</a:t>
            </a:r>
            <a:r>
              <a:rPr lang="en-US" altLang="en-US" sz="2800" dirty="0">
                <a:latin typeface="+mj-lt"/>
              </a:rPr>
              <a:t> para </a:t>
            </a:r>
            <a:r>
              <a:rPr lang="en-US" altLang="en-US" sz="2800" dirty="0" err="1">
                <a:latin typeface="+mj-lt"/>
              </a:rPr>
              <a:t>pensar</a:t>
            </a:r>
            <a:r>
              <a:rPr lang="en-US" altLang="en-US" sz="2800" dirty="0">
                <a:latin typeface="+mj-lt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/>
              <a:t>¿</a:t>
            </a:r>
            <a:r>
              <a:rPr lang="en-US" altLang="en-US" sz="2800" dirty="0">
                <a:latin typeface="+mj-lt"/>
              </a:rPr>
              <a:t>Que </a:t>
            </a:r>
            <a:r>
              <a:rPr lang="en-US" altLang="en-US" sz="2800" dirty="0" err="1">
                <a:latin typeface="+mj-lt"/>
              </a:rPr>
              <a:t>significa</a:t>
            </a:r>
            <a:r>
              <a:rPr lang="en-US" altLang="en-US" sz="2800" dirty="0">
                <a:latin typeface="+mj-lt"/>
              </a:rPr>
              <a:t> el </a:t>
            </a:r>
            <a:r>
              <a:rPr lang="en-US" altLang="en-US" sz="2800" dirty="0" err="1">
                <a:latin typeface="+mj-lt"/>
              </a:rPr>
              <a:t>Exito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Financiero</a:t>
            </a:r>
            <a:r>
              <a:rPr lang="en-US" altLang="en-US" sz="2800" dirty="0">
                <a:latin typeface="+mj-lt"/>
              </a:rPr>
              <a:t> para </a:t>
            </a:r>
            <a:r>
              <a:rPr lang="en-US" altLang="en-US" sz="2800" dirty="0" err="1">
                <a:latin typeface="+mj-lt"/>
              </a:rPr>
              <a:t>ti</a:t>
            </a:r>
            <a:r>
              <a:rPr lang="en-US" altLang="en-US" sz="2800" dirty="0">
                <a:latin typeface="+mj-lt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/>
              <a:t>¿</a:t>
            </a:r>
            <a:r>
              <a:rPr lang="en-US" altLang="en-US" sz="2800" dirty="0">
                <a:latin typeface="+mj-lt"/>
              </a:rPr>
              <a:t>Como le has </a:t>
            </a:r>
            <a:r>
              <a:rPr lang="en-US" altLang="en-US" sz="2800" dirty="0" err="1">
                <a:latin typeface="+mj-lt"/>
              </a:rPr>
              <a:t>hecho</a:t>
            </a:r>
            <a:r>
              <a:rPr lang="en-US" altLang="en-US" sz="2800" dirty="0">
                <a:latin typeface="+mj-lt"/>
              </a:rPr>
              <a:t> para </a:t>
            </a:r>
            <a:r>
              <a:rPr lang="en-US" altLang="en-US" sz="2800" dirty="0" err="1">
                <a:latin typeface="+mj-lt"/>
              </a:rPr>
              <a:t>ganarte</a:t>
            </a:r>
            <a:r>
              <a:rPr lang="en-US" altLang="en-US" sz="2800" dirty="0">
                <a:latin typeface="+mj-lt"/>
              </a:rPr>
              <a:t> el dinero hasta hoy?</a:t>
            </a:r>
          </a:p>
          <a:p>
            <a:pPr>
              <a:buFont typeface="Arial" charset="0"/>
              <a:buChar char="•"/>
            </a:pPr>
            <a:r>
              <a:rPr lang="en-US" altLang="en-US" sz="2800" dirty="0"/>
              <a:t> ¿</a:t>
            </a:r>
            <a:r>
              <a:rPr lang="en-US" altLang="en-US" sz="2800" dirty="0" err="1">
                <a:latin typeface="+mj-lt"/>
              </a:rPr>
              <a:t>En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donde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te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ves</a:t>
            </a:r>
            <a:r>
              <a:rPr lang="en-US" altLang="en-US" sz="2800" dirty="0">
                <a:latin typeface="+mj-lt"/>
              </a:rPr>
              <a:t> a </a:t>
            </a:r>
            <a:r>
              <a:rPr lang="en-US" altLang="en-US" sz="2800" dirty="0" err="1">
                <a:latin typeface="+mj-lt"/>
              </a:rPr>
              <a:t>ti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mismo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en</a:t>
            </a:r>
            <a:r>
              <a:rPr lang="en-US" altLang="en-US" sz="2800" dirty="0">
                <a:latin typeface="+mj-lt"/>
              </a:rPr>
              <a:t> el </a:t>
            </a:r>
            <a:r>
              <a:rPr lang="en-US" altLang="en-US" sz="2800" dirty="0" err="1">
                <a:latin typeface="+mj-lt"/>
              </a:rPr>
              <a:t>futuro</a:t>
            </a:r>
            <a:r>
              <a:rPr lang="en-US" altLang="en-US" sz="2800" dirty="0">
                <a:latin typeface="+mj-lt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US" altLang="en-US" sz="2800" dirty="0"/>
              <a:t> ¿</a:t>
            </a:r>
            <a:r>
              <a:rPr lang="en-US" altLang="en-US" sz="2800" dirty="0" err="1"/>
              <a:t>Quien</a:t>
            </a:r>
            <a:r>
              <a:rPr lang="en-US" altLang="en-US" sz="2800" dirty="0"/>
              <a:t> es responsible por </a:t>
            </a:r>
            <a:r>
              <a:rPr lang="en-US" altLang="en-US" sz="2800" dirty="0" err="1"/>
              <a:t>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prosperidad</a:t>
            </a:r>
            <a:r>
              <a:rPr lang="en-US" altLang="en-US" sz="2800" dirty="0"/>
              <a:t>?</a:t>
            </a:r>
          </a:p>
          <a:p>
            <a:pPr>
              <a:buFont typeface="Arial" charset="0"/>
              <a:buChar char="•"/>
            </a:pPr>
            <a:r>
              <a:rPr lang="en-US" altLang="en-US" sz="2800" dirty="0"/>
              <a:t> ¿</a:t>
            </a:r>
            <a:r>
              <a:rPr lang="en-US" altLang="en-US" sz="2800" dirty="0" err="1"/>
              <a:t>Habias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considerado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donde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viene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riqueza</a:t>
            </a:r>
            <a:r>
              <a:rPr lang="en-US" altLang="en-US" sz="2800" dirty="0"/>
              <a:t> antes?</a:t>
            </a:r>
          </a:p>
          <a:p>
            <a:pPr>
              <a:buFont typeface="Arial" charset="0"/>
              <a:buChar char="•"/>
            </a:pPr>
            <a:endParaRPr lang="en-US" altLang="en-US" sz="2800" dirty="0"/>
          </a:p>
          <a:p>
            <a:pPr>
              <a:buFont typeface="Arial" charset="0"/>
              <a:buChar char="•"/>
            </a:pPr>
            <a:endParaRPr lang="en-US" altLang="en-US" sz="2800" dirty="0">
              <a:latin typeface="+mj-lt"/>
            </a:endParaRPr>
          </a:p>
          <a:p>
            <a:pPr eaLnBrk="1" hangingPunct="1"/>
            <a:r>
              <a:rPr lang="en-US" altLang="en-US" sz="2800" b="1" dirty="0">
                <a:latin typeface="+mj-lt"/>
              </a:rPr>
              <a:t> </a:t>
            </a:r>
            <a:endParaRPr lang="en-US" altLang="en-US" sz="2800" dirty="0">
              <a:latin typeface="+mj-lt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4747B0-A74B-42AF-A56D-EC9387163A3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EDD64-5EC4-CFA1-F90A-C26DE561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505146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Nuevo </a:t>
            </a:r>
            <a:r>
              <a:rPr lang="en-US" altLang="en-US" b="1" dirty="0" err="1"/>
              <a:t>Gui</a:t>
            </a:r>
            <a:r>
              <a:rPr lang="el-GR" altLang="en-US" b="1" dirty="0"/>
              <a:t>ό</a:t>
            </a:r>
            <a:r>
              <a:rPr lang="en-US" altLang="en-US" b="1" dirty="0"/>
              <a:t>n; </a:t>
            </a:r>
            <a:r>
              <a:rPr lang="en-US" altLang="en-US" b="1" dirty="0" err="1"/>
              <a:t>Nuevos</a:t>
            </a:r>
            <a:r>
              <a:rPr lang="en-US" altLang="en-US" b="1" dirty="0"/>
              <a:t> </a:t>
            </a:r>
            <a:r>
              <a:rPr lang="en-US" altLang="en-US" b="1" dirty="0" err="1"/>
              <a:t>Pensamientos</a:t>
            </a:r>
            <a:endParaRPr lang="en-US" altLang="en-US" dirty="0"/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endParaRPr lang="en-US" alt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dirty="0"/>
              <a:t>NUEVA IDENTIDAD: </a:t>
            </a:r>
            <a:r>
              <a:rPr lang="en-US" altLang="en-US" sz="2800" b="1" u="sng" dirty="0">
                <a:solidFill>
                  <a:srgbClr val="0000FF"/>
                </a:solidFill>
              </a:rPr>
              <a:t>SOY UN PRODUCTOR!</a:t>
            </a:r>
          </a:p>
          <a:p>
            <a:pPr>
              <a:buFont typeface="Arial" charset="0"/>
              <a:buChar char="•"/>
            </a:pPr>
            <a:endParaRPr lang="en-US" altLang="en-US" sz="2800" dirty="0"/>
          </a:p>
          <a:p>
            <a:pPr>
              <a:buFont typeface="Arial" charset="0"/>
              <a:buChar char="•"/>
            </a:pPr>
            <a:r>
              <a:rPr lang="en-US" altLang="en-US" sz="2800" dirty="0"/>
              <a:t>Dios me ha dado el </a:t>
            </a:r>
            <a:r>
              <a:rPr lang="en-US" altLang="en-US" sz="2800" dirty="0" err="1"/>
              <a:t>Poder</a:t>
            </a:r>
            <a:r>
              <a:rPr lang="en-US" altLang="en-US" sz="2800" dirty="0"/>
              <a:t> para </a:t>
            </a:r>
            <a:r>
              <a:rPr lang="en-US" altLang="en-US" sz="2800" dirty="0" err="1"/>
              <a:t>Producir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Riqueza</a:t>
            </a:r>
            <a:endParaRPr lang="en-US" altLang="en-US" sz="2800" dirty="0"/>
          </a:p>
          <a:p>
            <a:pPr>
              <a:buFont typeface="Arial" charset="0"/>
              <a:buChar char="•"/>
            </a:pPr>
            <a:r>
              <a:rPr lang="en-US" altLang="en-US" sz="2800" dirty="0"/>
              <a:t>Dios me ha dado </a:t>
            </a:r>
            <a:r>
              <a:rPr lang="en-US" altLang="en-US" sz="2800" dirty="0" err="1"/>
              <a:t>Dominio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aqui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la tierra</a:t>
            </a:r>
          </a:p>
          <a:p>
            <a:pPr>
              <a:buFont typeface="Arial" charset="0"/>
              <a:buChar char="•"/>
            </a:pPr>
            <a:r>
              <a:rPr lang="en-US" altLang="en-US" sz="2800" dirty="0"/>
              <a:t>Dios </a:t>
            </a:r>
            <a:r>
              <a:rPr lang="en-US" altLang="en-US" sz="2800" dirty="0" err="1"/>
              <a:t>quiere</a:t>
            </a:r>
            <a:r>
              <a:rPr lang="en-US" altLang="en-US" sz="2800" dirty="0"/>
              <a:t> que </a:t>
            </a:r>
            <a:r>
              <a:rPr lang="en-US" altLang="en-US" sz="2800" dirty="0" err="1"/>
              <a:t>yo</a:t>
            </a:r>
            <a:r>
              <a:rPr lang="en-US" altLang="en-US" sz="2800" dirty="0"/>
              <a:t> sea </a:t>
            </a:r>
            <a:r>
              <a:rPr lang="en-US" altLang="en-US" sz="2800" dirty="0" err="1"/>
              <a:t>Fructifero</a:t>
            </a:r>
            <a:endParaRPr lang="en-US" altLang="en-US" sz="2800" dirty="0"/>
          </a:p>
          <a:p>
            <a:pPr>
              <a:buFont typeface="Arial" charset="0"/>
              <a:buChar char="•"/>
            </a:pPr>
            <a:r>
              <a:rPr lang="en-US" altLang="en-US" sz="2800" dirty="0"/>
              <a:t>Dios </a:t>
            </a:r>
            <a:r>
              <a:rPr lang="en-US" altLang="en-US" sz="2800" dirty="0" err="1"/>
              <a:t>quiere</a:t>
            </a:r>
            <a:r>
              <a:rPr lang="en-US" altLang="en-US" sz="2800" dirty="0"/>
              <a:t> que </a:t>
            </a:r>
            <a:r>
              <a:rPr lang="en-US" altLang="en-US" sz="2800" dirty="0" err="1"/>
              <a:t>yo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Multiplique</a:t>
            </a:r>
            <a:r>
              <a:rPr lang="en-US" altLang="en-US" sz="2800" dirty="0"/>
              <a:t> mis </a:t>
            </a:r>
            <a:r>
              <a:rPr lang="en-US" altLang="en-US" sz="2800" dirty="0" err="1"/>
              <a:t>recursos</a:t>
            </a:r>
            <a:endParaRPr lang="en-US" altLang="en-US" sz="2800" dirty="0"/>
          </a:p>
          <a:p>
            <a:pPr>
              <a:buFont typeface="Arial" charset="0"/>
              <a:buChar char="•"/>
            </a:pPr>
            <a:r>
              <a:rPr lang="en-US" altLang="en-US" sz="2800" dirty="0" err="1"/>
              <a:t>Fui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hecho</a:t>
            </a:r>
            <a:r>
              <a:rPr lang="en-US" altLang="en-US" sz="2800" dirty="0"/>
              <a:t> a imagen de Dios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err="1"/>
              <a:t>Yo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tengo</a:t>
            </a:r>
            <a:r>
              <a:rPr lang="en-US" altLang="en-US" sz="2800" dirty="0"/>
              <a:t> el </a:t>
            </a:r>
            <a:r>
              <a:rPr lang="en-US" altLang="en-US" sz="2800" dirty="0" err="1"/>
              <a:t>Poder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Decidir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Escoger</a:t>
            </a:r>
            <a:endParaRPr lang="en-US" altLang="en-US" sz="2800" dirty="0"/>
          </a:p>
          <a:p>
            <a:pPr>
              <a:buFont typeface="Arial" charset="0"/>
              <a:buChar char="•"/>
            </a:pPr>
            <a:r>
              <a:rPr lang="en-US" altLang="en-US" sz="2800" dirty="0" err="1"/>
              <a:t>Yo</a:t>
            </a:r>
            <a:r>
              <a:rPr lang="en-US" altLang="en-US" sz="2800" dirty="0"/>
              <a:t> soy </a:t>
            </a:r>
            <a:r>
              <a:rPr lang="en-US" altLang="en-US" sz="2800" dirty="0" err="1"/>
              <a:t>responsable</a:t>
            </a:r>
            <a:r>
              <a:rPr lang="en-US" altLang="en-US" sz="2800" dirty="0"/>
              <a:t> de mi </a:t>
            </a:r>
            <a:r>
              <a:rPr lang="en-US" altLang="en-US" sz="2800" dirty="0" err="1"/>
              <a:t>mismo</a:t>
            </a:r>
            <a:r>
              <a:rPr lang="en-US" altLang="en-US" sz="2800" dirty="0"/>
              <a:t> y de mi Vida</a:t>
            </a:r>
          </a:p>
          <a:p>
            <a:pPr>
              <a:buFont typeface="Arial" charset="0"/>
              <a:buChar char="•"/>
            </a:pPr>
            <a:endParaRPr lang="en-US" altLang="en-US" sz="2800" dirty="0">
              <a:latin typeface="+mj-lt"/>
            </a:endParaRPr>
          </a:p>
          <a:p>
            <a:pPr eaLnBrk="1" hangingPunct="1"/>
            <a:r>
              <a:rPr lang="en-US" altLang="en-US" sz="2800" b="1" dirty="0">
                <a:latin typeface="+mj-lt"/>
              </a:rPr>
              <a:t> </a:t>
            </a:r>
            <a:endParaRPr lang="en-US" altLang="en-US" sz="2800" dirty="0">
              <a:latin typeface="+mj-lt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94747B0-A74B-42AF-A56D-EC9387163A3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445A2-577D-2C2E-17DF-28AD78BB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</a:t>
            </a:r>
            <a:r>
              <a:rPr lang="en-US" b="1" dirty="0" err="1"/>
              <a:t>Preguntas</a:t>
            </a:r>
            <a:r>
              <a:rPr lang="en-US" b="1" dirty="0"/>
              <a:t>? </a:t>
            </a:r>
            <a:r>
              <a:rPr lang="es-ES" b="1" dirty="0"/>
              <a:t>¿</a:t>
            </a:r>
            <a:r>
              <a:rPr lang="en-US" b="1" dirty="0" err="1"/>
              <a:t>Comentarios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1F924-6A20-C7F8-5422-40D3C3071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Humano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Fisico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1581459" cy="395128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0"/>
            <a:ext cx="2057400" cy="4029075"/>
          </a:xfrm>
        </p:spPr>
      </p:pic>
      <p:sp>
        <p:nvSpPr>
          <p:cNvPr id="13" name="TextBox 12"/>
          <p:cNvSpPr txBox="1"/>
          <p:nvPr/>
        </p:nvSpPr>
        <p:spPr>
          <a:xfrm>
            <a:off x="4114800" y="3505199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AC935-1A30-7F10-7F84-33661799C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Humano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114800" cy="639762"/>
          </a:xfrm>
        </p:spPr>
        <p:txBody>
          <a:bodyPr/>
          <a:lstStyle/>
          <a:p>
            <a:pPr algn="ctr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Fisico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Espiritual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00346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2732513"/>
            <a:ext cx="4040188" cy="154537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76881"/>
            <a:ext cx="2884488" cy="2884488"/>
          </a:xfrm>
        </p:spPr>
      </p:pic>
      <p:sp>
        <p:nvSpPr>
          <p:cNvPr id="15" name="Text Placeholder 2"/>
          <p:cNvSpPr txBox="1">
            <a:spLocks/>
          </p:cNvSpPr>
          <p:nvPr/>
        </p:nvSpPr>
        <p:spPr>
          <a:xfrm>
            <a:off x="9525" y="4495800"/>
            <a:ext cx="4038600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Cuerpo</a:t>
            </a:r>
            <a:r>
              <a:rPr lang="en-US" dirty="0"/>
              <a:t> Exterior</a:t>
            </a:r>
          </a:p>
          <a:p>
            <a:pPr algn="ctr"/>
            <a:r>
              <a:rPr lang="en-US" dirty="0"/>
              <a:t>Sistema </a:t>
            </a:r>
            <a:r>
              <a:rPr lang="en-US" dirty="0" err="1"/>
              <a:t>Esqueletal</a:t>
            </a:r>
            <a:endParaRPr lang="en-US" dirty="0"/>
          </a:p>
          <a:p>
            <a:pPr algn="ctr"/>
            <a:r>
              <a:rPr lang="en-US" dirty="0"/>
              <a:t>Sistema </a:t>
            </a:r>
            <a:r>
              <a:rPr lang="en-US" dirty="0" err="1"/>
              <a:t>Respiratorio</a:t>
            </a:r>
            <a:endParaRPr lang="en-US" dirty="0"/>
          </a:p>
          <a:p>
            <a:pPr algn="ctr"/>
            <a:r>
              <a:rPr lang="en-US" dirty="0"/>
              <a:t>Sistema Muscular</a:t>
            </a:r>
          </a:p>
          <a:p>
            <a:pPr algn="ctr"/>
            <a:r>
              <a:rPr lang="en-US" dirty="0"/>
              <a:t>Sistema </a:t>
            </a:r>
            <a:r>
              <a:rPr lang="en-US" dirty="0" err="1"/>
              <a:t>Digestivo</a:t>
            </a:r>
            <a:endParaRPr lang="en-US" dirty="0"/>
          </a:p>
          <a:p>
            <a:pPr algn="ctr"/>
            <a:r>
              <a:rPr lang="en-US" dirty="0"/>
              <a:t>Sistema Cardiovascular</a:t>
            </a:r>
          </a:p>
          <a:p>
            <a:pPr algn="ctr"/>
            <a:r>
              <a:rPr lang="en-US" dirty="0"/>
              <a:t>Sistema </a:t>
            </a:r>
            <a:r>
              <a:rPr lang="en-US" dirty="0" err="1"/>
              <a:t>Nervioso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334000" y="5524500"/>
            <a:ext cx="1524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Espiritu</a:t>
            </a:r>
          </a:p>
          <a:p>
            <a:pPr algn="ctr"/>
            <a:r>
              <a:rPr lang="en-US" sz="1800" dirty="0"/>
              <a:t>Alma</a:t>
            </a:r>
          </a:p>
          <a:p>
            <a:pPr algn="ctr"/>
            <a:r>
              <a:rPr lang="en-US" sz="1800" dirty="0" err="1"/>
              <a:t>Subconciente</a:t>
            </a:r>
            <a:endParaRPr lang="en-US" sz="1800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6781800" y="5484876"/>
            <a:ext cx="1447800" cy="106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/>
              <a:t>Mente</a:t>
            </a:r>
            <a:endParaRPr lang="en-US" sz="1800" dirty="0"/>
          </a:p>
          <a:p>
            <a:pPr algn="ctr"/>
            <a:r>
              <a:rPr lang="en-US" sz="1800" dirty="0"/>
              <a:t>Corazon</a:t>
            </a:r>
          </a:p>
          <a:p>
            <a:pPr algn="ctr"/>
            <a:r>
              <a:rPr lang="en-US" sz="1800" dirty="0" err="1"/>
              <a:t>Sentidos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16CEF-C32D-C694-6CE4-B8587300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Las </a:t>
            </a:r>
            <a:r>
              <a:rPr lang="en-US" b="1" dirty="0" err="1"/>
              <a:t>Dimensiones</a:t>
            </a:r>
            <a:r>
              <a:rPr lang="en-US" b="1" dirty="0"/>
              <a:t> de la Vida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09800" y="3343656"/>
            <a:ext cx="6178297" cy="9144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69024" y="288198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09800" y="3352800"/>
            <a:ext cx="0" cy="3314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09800" y="1630204"/>
            <a:ext cx="0" cy="172259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31621" y="602998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23559" y="1144596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2049" y="29102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28953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3385" y="1774712"/>
            <a:ext cx="106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Espacio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13" y="4608712"/>
            <a:ext cx="1973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Relacion</a:t>
            </a:r>
            <a:r>
              <a:rPr lang="en-US" b="1" dirty="0"/>
              <a:t> Interior </a:t>
            </a:r>
            <a:r>
              <a:rPr lang="en-US" b="1" dirty="0" err="1"/>
              <a:t>contigo</a:t>
            </a:r>
            <a:r>
              <a:rPr lang="en-US" b="1" dirty="0"/>
              <a:t> = </a:t>
            </a:r>
            <a:r>
              <a:rPr lang="en-US" b="1" dirty="0" err="1"/>
              <a:t>Proposito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Vida + </a:t>
            </a:r>
            <a:r>
              <a:rPr lang="en-US" b="1" dirty="0" err="1"/>
              <a:t>Salud</a:t>
            </a:r>
            <a:r>
              <a:rPr lang="en-US" b="1" dirty="0"/>
              <a:t> </a:t>
            </a:r>
            <a:r>
              <a:rPr lang="en-US" b="1" dirty="0" err="1"/>
              <a:t>Fisica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81739" y="596842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Relaciones</a:t>
            </a:r>
            <a:r>
              <a:rPr lang="en-US" b="1" dirty="0"/>
              <a:t> </a:t>
            </a:r>
            <a:r>
              <a:rPr lang="en-US" b="1" dirty="0" err="1"/>
              <a:t>Humanas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96200" y="4885712"/>
            <a:ext cx="142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Desarrollo</a:t>
            </a:r>
            <a:r>
              <a:rPr lang="en-US" b="1" dirty="0"/>
              <a:t> Personal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88309" y="3560117"/>
            <a:ext cx="1775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Relacion</a:t>
            </a:r>
            <a:r>
              <a:rPr lang="en-US" b="1" dirty="0"/>
              <a:t> </a:t>
            </a:r>
            <a:r>
              <a:rPr lang="en-US" b="1" dirty="0" err="1"/>
              <a:t>Espiritual</a:t>
            </a:r>
            <a:r>
              <a:rPr lang="en-US" b="1" dirty="0"/>
              <a:t> con Dios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4155" y="2306836"/>
            <a:ext cx="117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$ </a:t>
            </a:r>
            <a:r>
              <a:rPr lang="en-US" b="1" dirty="0" err="1">
                <a:solidFill>
                  <a:srgbClr val="00B050"/>
                </a:solidFill>
              </a:rPr>
              <a:t>Dinero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60139" y="2881990"/>
            <a:ext cx="86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∞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47800" y="31219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cxnSp>
        <p:nvCxnSpPr>
          <p:cNvPr id="10" name="Straight Arrow Connector 9"/>
          <p:cNvCxnSpPr>
            <a:stCxn id="45" idx="3"/>
          </p:cNvCxnSpPr>
          <p:nvPr/>
        </p:nvCxnSpPr>
        <p:spPr>
          <a:xfrm flipV="1">
            <a:off x="2209800" y="2209800"/>
            <a:ext cx="1066801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014155" y="3348228"/>
            <a:ext cx="1171261" cy="1299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03" y="4541366"/>
            <a:ext cx="1335024" cy="13350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56" y="4612219"/>
            <a:ext cx="1751044" cy="12395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56861" y="47292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2E928-AF8F-DE78-C22E-F46336E8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¿En </a:t>
            </a:r>
            <a:r>
              <a:rPr lang="en-US" b="1" dirty="0" err="1"/>
              <a:t>Dónde</a:t>
            </a:r>
            <a:r>
              <a:rPr lang="en-US" b="1" dirty="0"/>
              <a:t> Te </a:t>
            </a:r>
            <a:r>
              <a:rPr lang="en-US" b="1" dirty="0" err="1"/>
              <a:t>Ves</a:t>
            </a:r>
            <a:r>
              <a:rPr lang="en-US" b="1" dirty="0"/>
              <a:t> a Ti </a:t>
            </a:r>
            <a:r>
              <a:rPr lang="en-US" b="1" dirty="0" err="1"/>
              <a:t>Mismo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1"/>
            <a:ext cx="3048000" cy="3733800"/>
          </a:xfrm>
        </p:spPr>
        <p:txBody>
          <a:bodyPr/>
          <a:lstStyle/>
          <a:p>
            <a:r>
              <a:rPr lang="en-US" dirty="0"/>
              <a:t>¿En 1 </a:t>
            </a:r>
            <a:r>
              <a:rPr lang="en-US" dirty="0" err="1"/>
              <a:t>a</a:t>
            </a:r>
            <a:r>
              <a:rPr lang="en-US" dirty="0" err="1">
                <a:latin typeface="Calibri"/>
              </a:rPr>
              <a:t>ñ</a:t>
            </a:r>
            <a:r>
              <a:rPr lang="en-US" dirty="0" err="1"/>
              <a:t>o</a:t>
            </a:r>
            <a:r>
              <a:rPr lang="en-US" dirty="0"/>
              <a:t>?</a:t>
            </a:r>
          </a:p>
          <a:p>
            <a:r>
              <a:rPr lang="en-US" dirty="0"/>
              <a:t>¿En 3 </a:t>
            </a:r>
            <a:r>
              <a:rPr lang="en-US" dirty="0" err="1"/>
              <a:t>años</a:t>
            </a:r>
            <a:r>
              <a:rPr lang="en-US" dirty="0"/>
              <a:t>?</a:t>
            </a:r>
          </a:p>
          <a:p>
            <a:r>
              <a:rPr lang="en-US" dirty="0"/>
              <a:t>¿En 5 </a:t>
            </a:r>
            <a:r>
              <a:rPr lang="en-US" dirty="0" err="1"/>
              <a:t>años</a:t>
            </a:r>
            <a:r>
              <a:rPr lang="en-US" dirty="0"/>
              <a:t>?</a:t>
            </a:r>
          </a:p>
          <a:p>
            <a:r>
              <a:rPr lang="en-US" dirty="0"/>
              <a:t>¿En 10 </a:t>
            </a:r>
            <a:r>
              <a:rPr lang="en-US" dirty="0" err="1"/>
              <a:t>años</a:t>
            </a:r>
            <a:r>
              <a:rPr lang="en-US" dirty="0"/>
              <a:t>?</a:t>
            </a:r>
          </a:p>
          <a:p>
            <a:r>
              <a:rPr lang="en-US" dirty="0"/>
              <a:t>¿En 25 </a:t>
            </a:r>
            <a:r>
              <a:rPr lang="en-US" dirty="0" err="1"/>
              <a:t>años</a:t>
            </a:r>
            <a:r>
              <a:rPr lang="en-US" dirty="0"/>
              <a:t>?</a:t>
            </a:r>
          </a:p>
          <a:p>
            <a:r>
              <a:rPr lang="en-US" dirty="0"/>
              <a:t>¿En 50 </a:t>
            </a:r>
            <a:r>
              <a:rPr lang="en-US" dirty="0" err="1"/>
              <a:t>años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4572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estarás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haciendo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Dónde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estarás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viviendo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habrás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logrado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Realmente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puedes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plan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cómo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lograrlo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necesarios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lograrlo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/>
              <a:t>¿O </a:t>
            </a:r>
            <a:r>
              <a:rPr lang="en-US" sz="3200" dirty="0" err="1"/>
              <a:t>solamente</a:t>
            </a:r>
            <a:r>
              <a:rPr lang="en-US" sz="3200" dirty="0"/>
              <a:t> </a:t>
            </a:r>
            <a:r>
              <a:rPr lang="en-US" sz="3200" dirty="0" err="1"/>
              <a:t>estas</a:t>
            </a:r>
            <a:r>
              <a:rPr lang="en-US" sz="3200" dirty="0"/>
              <a:t> </a:t>
            </a:r>
            <a:r>
              <a:rPr lang="en-US" sz="3200" dirty="0" err="1"/>
              <a:t>flotando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la </a:t>
            </a:r>
            <a:r>
              <a:rPr lang="en-US" sz="3200" dirty="0" err="1"/>
              <a:t>vida</a:t>
            </a:r>
            <a:r>
              <a:rPr lang="en-US" sz="3200" dirty="0"/>
              <a:t> </a:t>
            </a:r>
            <a:r>
              <a:rPr lang="en-US" sz="3200" dirty="0" err="1"/>
              <a:t>viendo</a:t>
            </a:r>
            <a:r>
              <a:rPr lang="en-US" sz="3200" dirty="0"/>
              <a:t> a </a:t>
            </a:r>
            <a:r>
              <a:rPr lang="en-US" sz="3200" dirty="0" err="1"/>
              <a:t>ver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pasa</a:t>
            </a:r>
            <a:r>
              <a:rPr lang="en-US" sz="3200" dirty="0"/>
              <a:t>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día</a:t>
            </a:r>
            <a:r>
              <a:rPr lang="en-US" sz="3200" dirty="0"/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loating in sea of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029200"/>
            <a:ext cx="1866900" cy="15494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584E3-BC02-D1CF-E6DA-4D3DEC04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¿</a:t>
            </a:r>
            <a:r>
              <a:rPr lang="en-US" sz="3600" b="1" dirty="0" err="1"/>
              <a:t>Qué</a:t>
            </a:r>
            <a:r>
              <a:rPr lang="en-US" sz="3600" b="1" dirty="0"/>
              <a:t> </a:t>
            </a:r>
            <a:r>
              <a:rPr lang="en-US" sz="3600" b="1" dirty="0" err="1"/>
              <a:t>Significa</a:t>
            </a:r>
            <a:r>
              <a:rPr lang="en-US" sz="3600" b="1" dirty="0"/>
              <a:t> el </a:t>
            </a:r>
            <a:r>
              <a:rPr lang="en-US" sz="3600" b="1" dirty="0" err="1"/>
              <a:t>Éxito</a:t>
            </a:r>
            <a:r>
              <a:rPr lang="en-US" sz="3600" b="1" dirty="0"/>
              <a:t> </a:t>
            </a:r>
            <a:r>
              <a:rPr lang="en-US" sz="3600" b="1" dirty="0" err="1"/>
              <a:t>Financiero</a:t>
            </a:r>
            <a:r>
              <a:rPr lang="en-US" sz="3600" b="1" dirty="0"/>
              <a:t> Para </a:t>
            </a:r>
            <a:r>
              <a:rPr lang="en-US" sz="3600" b="1" dirty="0" err="1"/>
              <a:t>Ti</a:t>
            </a:r>
            <a:r>
              <a:rPr lang="en-US" sz="36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a la </a:t>
            </a:r>
            <a:r>
              <a:rPr lang="en-US" dirty="0" err="1"/>
              <a:t>mente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escuchas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palabras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Prosperidad</a:t>
            </a:r>
            <a:r>
              <a:rPr lang="en-US" dirty="0"/>
              <a:t>”?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Abundancia</a:t>
            </a:r>
            <a:r>
              <a:rPr lang="en-US" dirty="0"/>
              <a:t>”?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Riquezas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Dinero</a:t>
            </a:r>
            <a:r>
              <a:rPr lang="en-US" dirty="0"/>
              <a:t>, </a:t>
            </a:r>
            <a:r>
              <a:rPr lang="en-US" dirty="0" err="1"/>
              <a:t>Riquezas</a:t>
            </a:r>
            <a:r>
              <a:rPr lang="en-US" dirty="0"/>
              <a:t>, </a:t>
            </a:r>
            <a:r>
              <a:rPr lang="en-US" dirty="0" err="1"/>
              <a:t>Inversiones</a:t>
            </a:r>
            <a:r>
              <a:rPr lang="en-US" dirty="0"/>
              <a:t>, Oro, Diamantes?</a:t>
            </a:r>
          </a:p>
          <a:p>
            <a:r>
              <a:rPr lang="en-US" dirty="0" err="1"/>
              <a:t>Propiedades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Casas</a:t>
            </a:r>
            <a:r>
              <a:rPr lang="en-US" dirty="0"/>
              <a:t>, </a:t>
            </a:r>
            <a:r>
              <a:rPr lang="en-US" dirty="0" err="1"/>
              <a:t>Tierras</a:t>
            </a:r>
            <a:r>
              <a:rPr lang="en-US" dirty="0"/>
              <a:t>, </a:t>
            </a:r>
            <a:r>
              <a:rPr lang="en-US" dirty="0" err="1"/>
              <a:t>Carros</a:t>
            </a:r>
            <a:r>
              <a:rPr lang="en-US" dirty="0"/>
              <a:t>, </a:t>
            </a:r>
            <a:r>
              <a:rPr lang="en-US" dirty="0" err="1"/>
              <a:t>Negocios</a:t>
            </a:r>
            <a:r>
              <a:rPr lang="en-US" dirty="0"/>
              <a:t>?</a:t>
            </a:r>
          </a:p>
          <a:p>
            <a:r>
              <a:rPr lang="en-US" dirty="0" err="1"/>
              <a:t>Experiencias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Vacaciones</a:t>
            </a:r>
            <a:r>
              <a:rPr lang="en-US" dirty="0"/>
              <a:t>, </a:t>
            </a:r>
            <a:r>
              <a:rPr lang="en-US" dirty="0" err="1"/>
              <a:t>Viajar</a:t>
            </a:r>
            <a:r>
              <a:rPr lang="en-US" dirty="0"/>
              <a:t>,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antoja</a:t>
            </a:r>
            <a:r>
              <a:rPr lang="en-US" dirty="0"/>
              <a:t>?</a:t>
            </a:r>
          </a:p>
          <a:p>
            <a:r>
              <a:rPr lang="en-US" dirty="0" err="1"/>
              <a:t>Emociones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Libertad, </a:t>
            </a:r>
            <a:r>
              <a:rPr lang="en-US" dirty="0" err="1"/>
              <a:t>Seguridad</a:t>
            </a:r>
            <a:r>
              <a:rPr lang="en-US" dirty="0"/>
              <a:t>, </a:t>
            </a:r>
            <a:r>
              <a:rPr lang="en-US" dirty="0" err="1"/>
              <a:t>Satisfacción</a:t>
            </a:r>
            <a:r>
              <a:rPr lang="en-US" dirty="0"/>
              <a:t>, </a:t>
            </a:r>
            <a:r>
              <a:rPr lang="en-US" dirty="0" err="1"/>
              <a:t>Logros</a:t>
            </a:r>
            <a:r>
              <a:rPr lang="en-US" dirty="0"/>
              <a:t>, Ser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Jefe</a:t>
            </a:r>
            <a:r>
              <a:rPr lang="en-US" dirty="0"/>
              <a:t>, </a:t>
            </a:r>
            <a:r>
              <a:rPr lang="en-US" dirty="0" err="1"/>
              <a:t>Sentirse</a:t>
            </a:r>
            <a:r>
              <a:rPr lang="en-US" dirty="0"/>
              <a:t> </a:t>
            </a:r>
            <a:r>
              <a:rPr lang="en-US" dirty="0" err="1"/>
              <a:t>Realizado</a:t>
            </a:r>
            <a:r>
              <a:rPr lang="en-US" dirty="0"/>
              <a:t>?</a:t>
            </a:r>
          </a:p>
        </p:txBody>
      </p:sp>
      <p:pic>
        <p:nvPicPr>
          <p:cNvPr id="5" name="Picture 4" descr="PTW-125~Justification-for-Higher-Education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038600"/>
            <a:ext cx="3810000" cy="25431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375B3-4369-E4CA-9DF1-9E7785F45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Puedes</a:t>
            </a:r>
            <a:r>
              <a:rPr lang="en-US" b="1" dirty="0"/>
              <a:t> “</a:t>
            </a:r>
            <a:r>
              <a:rPr lang="en-US" b="1" dirty="0" err="1"/>
              <a:t>Lograrlo</a:t>
            </a:r>
            <a:r>
              <a:rPr lang="en-US" b="1" dirty="0"/>
              <a:t>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Trabajo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duro</a:t>
            </a:r>
            <a:r>
              <a:rPr lang="en-US" dirty="0"/>
              <a:t>, </a:t>
            </a:r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, </a:t>
            </a:r>
            <a:r>
              <a:rPr lang="en-US" dirty="0" err="1"/>
              <a:t>Beneficios</a:t>
            </a:r>
            <a:r>
              <a:rPr lang="en-US" dirty="0"/>
              <a:t>, </a:t>
            </a:r>
            <a:r>
              <a:rPr lang="en-US" dirty="0" err="1"/>
              <a:t>Subir</a:t>
            </a:r>
            <a:r>
              <a:rPr lang="en-US" dirty="0"/>
              <a:t> la </a:t>
            </a:r>
            <a:r>
              <a:rPr lang="en-US" dirty="0" err="1"/>
              <a:t>escalara</a:t>
            </a:r>
            <a:r>
              <a:rPr lang="en-US" dirty="0"/>
              <a:t> </a:t>
            </a:r>
            <a:r>
              <a:rPr lang="en-US" dirty="0" err="1"/>
              <a:t>corporativa</a:t>
            </a:r>
            <a:r>
              <a:rPr lang="en-US" dirty="0"/>
              <a:t>?</a:t>
            </a:r>
          </a:p>
          <a:p>
            <a:r>
              <a:rPr lang="en-US" dirty="0" err="1"/>
              <a:t>Conocimiento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Educación</a:t>
            </a:r>
            <a:r>
              <a:rPr lang="en-US" dirty="0"/>
              <a:t>, </a:t>
            </a:r>
            <a:r>
              <a:rPr lang="en-US" dirty="0" err="1"/>
              <a:t>Entrenamiento</a:t>
            </a:r>
            <a:r>
              <a:rPr lang="en-US" dirty="0"/>
              <a:t>, </a:t>
            </a:r>
            <a:r>
              <a:rPr lang="en-US" dirty="0" err="1"/>
              <a:t>Habilidades</a:t>
            </a:r>
            <a:r>
              <a:rPr lang="en-US" dirty="0"/>
              <a:t>, </a:t>
            </a:r>
            <a:r>
              <a:rPr lang="en-US" dirty="0" err="1"/>
              <a:t>Posgrado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Relaciones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Nacer</a:t>
            </a:r>
            <a:r>
              <a:rPr lang="en-US" dirty="0"/>
              <a:t> en la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correcta</a:t>
            </a:r>
            <a:r>
              <a:rPr lang="en-US" dirty="0"/>
              <a:t>, </a:t>
            </a:r>
            <a:r>
              <a:rPr lang="en-US" dirty="0" err="1"/>
              <a:t>matrimonio</a:t>
            </a:r>
            <a:r>
              <a:rPr lang="en-US" dirty="0"/>
              <a:t>,  </a:t>
            </a:r>
            <a:r>
              <a:rPr lang="en-US" dirty="0" err="1"/>
              <a:t>relaciones</a:t>
            </a:r>
            <a:r>
              <a:rPr lang="en-US" dirty="0"/>
              <a:t> de </a:t>
            </a:r>
            <a:r>
              <a:rPr lang="en-US" dirty="0" err="1"/>
              <a:t>negocios</a:t>
            </a:r>
            <a:r>
              <a:rPr lang="en-US" dirty="0"/>
              <a:t> (no </a:t>
            </a:r>
            <a:r>
              <a:rPr lang="en-US" dirty="0" err="1"/>
              <a:t>es</a:t>
            </a:r>
            <a:r>
              <a:rPr lang="en-US" dirty="0"/>
              <a:t> lo que </a:t>
            </a:r>
            <a:r>
              <a:rPr lang="en-US" dirty="0" err="1"/>
              <a:t>conoces</a:t>
            </a:r>
            <a:r>
              <a:rPr lang="en-US" dirty="0"/>
              <a:t>… </a:t>
            </a:r>
            <a:r>
              <a:rPr lang="en-US" dirty="0" err="1"/>
              <a:t>sino</a:t>
            </a:r>
            <a:r>
              <a:rPr lang="en-US" dirty="0"/>
              <a:t> a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conoces</a:t>
            </a:r>
            <a:r>
              <a:rPr lang="en-US" dirty="0"/>
              <a:t>), red social, saber </a:t>
            </a:r>
            <a:r>
              <a:rPr lang="en-US" dirty="0" err="1"/>
              <a:t>barbear</a:t>
            </a:r>
            <a:r>
              <a:rPr lang="en-US" dirty="0"/>
              <a:t>, etc.?</a:t>
            </a:r>
          </a:p>
          <a:p>
            <a:r>
              <a:rPr lang="en-US" dirty="0" err="1"/>
              <a:t>Suerte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Atractivo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, Buena </a:t>
            </a:r>
            <a:r>
              <a:rPr lang="en-US" dirty="0" err="1"/>
              <a:t>suerte</a:t>
            </a:r>
            <a:r>
              <a:rPr lang="en-US" dirty="0"/>
              <a:t>, </a:t>
            </a:r>
            <a:r>
              <a:rPr lang="en-US" dirty="0" err="1"/>
              <a:t>Tomar</a:t>
            </a:r>
            <a:r>
              <a:rPr lang="en-US" dirty="0"/>
              <a:t> un </a:t>
            </a:r>
            <a:r>
              <a:rPr lang="en-US" dirty="0" err="1"/>
              <a:t>riesgo</a:t>
            </a:r>
            <a:r>
              <a:rPr lang="en-US" dirty="0"/>
              <a:t> y </a:t>
            </a:r>
            <a:r>
              <a:rPr lang="en-US" dirty="0" err="1"/>
              <a:t>Ganar</a:t>
            </a:r>
            <a:r>
              <a:rPr lang="en-US" dirty="0"/>
              <a:t>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3897C-0AE6-418C-AE92-2C69AEBF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2670</Words>
  <Application>Microsoft Office PowerPoint</Application>
  <PresentationFormat>On-screen Show (4:3)</PresentationFormat>
  <Paragraphs>366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Reto Libertad Financiera</vt:lpstr>
      <vt:lpstr>¿POR QUÉ ES NECESARIA LA EDUCACIÓN FINANCIERA?</vt:lpstr>
      <vt:lpstr>¿Cual Tendra mas Exito?</vt:lpstr>
      <vt:lpstr>Ser Humano</vt:lpstr>
      <vt:lpstr>Ser Humano</vt:lpstr>
      <vt:lpstr>Las Dimensiones de la Vida</vt:lpstr>
      <vt:lpstr>¿En Dónde Te Ves a Ti Mismo?</vt:lpstr>
      <vt:lpstr>¿Qué Significa el Éxito Financiero Para Ti?</vt:lpstr>
      <vt:lpstr>¿Cómo Puedes “Lograrlo”?</vt:lpstr>
      <vt:lpstr>Existe una Mejor Manera de “Lograrlo”</vt:lpstr>
      <vt:lpstr>Nuestros Ancestros Lucharon  Para Darnos Libertad!</vt:lpstr>
      <vt:lpstr>Esclavitud Moderna – Cadenas Financieras</vt:lpstr>
      <vt:lpstr>¿Qué es Educación Financiera?</vt:lpstr>
      <vt:lpstr>Invierte en Tu Inteligencia Financiera</vt:lpstr>
      <vt:lpstr>Las Semillas del Fracaso y el Éxito</vt:lpstr>
      <vt:lpstr>Las Semillas del Fracaso y el Éxito</vt:lpstr>
      <vt:lpstr>Causa y Efecto</vt:lpstr>
      <vt:lpstr>Las Leyes de la Siembra y la Cosecha</vt:lpstr>
      <vt:lpstr>Las Leyes de la Siembra y la Cosecha</vt:lpstr>
      <vt:lpstr>Los Pensamientos Se  Convierten en Realidad</vt:lpstr>
      <vt:lpstr>Los Pensamientos  Dan Fruto Según Su Género</vt:lpstr>
      <vt:lpstr>Los Pensamientos  Dan Fruto Según Su Género</vt:lpstr>
      <vt:lpstr>Los Pensamientos  Dan Fruto Según Su Género</vt:lpstr>
      <vt:lpstr>Estableciendo los  Fundamentos del Éxito Financiero</vt:lpstr>
      <vt:lpstr>La Prosperidad de Todos Depende de TÍ</vt:lpstr>
      <vt:lpstr>El Cambio Comienza Uno a la Vez</vt:lpstr>
      <vt:lpstr>¿Estás Listo Para Cambiar?</vt:lpstr>
      <vt:lpstr>Enseña a Un Hombre a Pescar</vt:lpstr>
      <vt:lpstr>De Donde Viene la Riqueza   y la Libertad Financiera?</vt:lpstr>
      <vt:lpstr>Dios te Puso en la Tierra  con un Proposito</vt:lpstr>
      <vt:lpstr>NUEVA IDENTIDAD #1: YO SOY UN PRODUCTOR</vt:lpstr>
      <vt:lpstr>Los Humanos Tenemos  Habilidades Especiales</vt:lpstr>
      <vt:lpstr>Reflexión</vt:lpstr>
      <vt:lpstr>Nuevo Guiόn; Nuevos Pensamientos</vt:lpstr>
      <vt:lpstr>¿Preguntas? ¿Comentarios?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Alex Barron</cp:lastModifiedBy>
  <cp:revision>19</cp:revision>
  <dcterms:created xsi:type="dcterms:W3CDTF">2017-10-28T20:14:05Z</dcterms:created>
  <dcterms:modified xsi:type="dcterms:W3CDTF">2024-05-14T00:58:06Z</dcterms:modified>
</cp:coreProperties>
</file>