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21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B957D-2FC4-4BC3-A9E2-1836ACAE993F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670FD-118D-4C95-A93F-7EF6E68F7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2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3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5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0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1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15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6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2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1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6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6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D2BFA-52CD-4D87-B277-9BD78C3A8E92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5985-6728-493A-9803-713662FA5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7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99D31BA-1B05-E2C0-08EC-8049936E6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00" y="152400"/>
            <a:ext cx="6362700" cy="2111375"/>
          </a:xfrm>
        </p:spPr>
        <p:txBody>
          <a:bodyPr/>
          <a:lstStyle/>
          <a:p>
            <a:r>
              <a:rPr lang="en-US" altLang="en-US" b="1"/>
              <a:t>Reto Libertad Financiera</a:t>
            </a:r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B9D38F-FFCC-0D9D-E52D-9AC327F72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108575"/>
            <a:ext cx="2854325" cy="118427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por</a:t>
            </a:r>
            <a:endParaRPr lang="en-US" dirty="0"/>
          </a:p>
          <a:p>
            <a:pPr>
              <a:defRPr/>
            </a:pPr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id="{B6084A07-F411-8178-5CF7-B8AF659AB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103188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" descr="What is athletics? Know all the track and field events">
            <a:extLst>
              <a:ext uri="{FF2B5EF4-FFF2-40B4-BE49-F238E27FC236}">
                <a16:creationId xmlns:a16="http://schemas.microsoft.com/office/drawing/2014/main" id="{E87A668E-B21D-04D4-ECC5-DE2A0B40F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2178050"/>
            <a:ext cx="29083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As the indoor Track and Field season wraps up, the Winona State University  team finishes on a fast note – The Winonan">
            <a:extLst>
              <a:ext uri="{FF2B5EF4-FFF2-40B4-BE49-F238E27FC236}">
                <a16:creationId xmlns:a16="http://schemas.microsoft.com/office/drawing/2014/main" id="{8004A7AA-4C63-0BF1-EBD9-D5F4D35CB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13" y="2178050"/>
            <a:ext cx="29019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8" descr="Crossing Life's Finish Lines | Maria's Farm Country Kitchen">
            <a:extLst>
              <a:ext uri="{FF2B5EF4-FFF2-40B4-BE49-F238E27FC236}">
                <a16:creationId xmlns:a16="http://schemas.microsoft.com/office/drawing/2014/main" id="{B7F6254C-45FD-23A4-89CB-F677A9128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4164013"/>
            <a:ext cx="29083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0" descr="Look: 2A, 5A athletes compete in 2022 Texas (UIL) Track &amp; Field State  Championships - Sports Illustrated High School News, Analysis and More">
            <a:extLst>
              <a:ext uri="{FF2B5EF4-FFF2-40B4-BE49-F238E27FC236}">
                <a16:creationId xmlns:a16="http://schemas.microsoft.com/office/drawing/2014/main" id="{262C634E-03DB-828B-A28C-E66F385D6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13" y="4043363"/>
            <a:ext cx="2903537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Subtitle 2">
            <a:extLst>
              <a:ext uri="{FF2B5EF4-FFF2-40B4-BE49-F238E27FC236}">
                <a16:creationId xmlns:a16="http://schemas.microsoft.com/office/drawing/2014/main" id="{0795B86F-A1D1-856E-17DA-891D09AA1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2405063"/>
            <a:ext cx="28543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898989"/>
                </a:solidFill>
              </a:rPr>
              <a:t>Presenta</a:t>
            </a:r>
          </a:p>
        </p:txBody>
      </p:sp>
      <p:pic>
        <p:nvPicPr>
          <p:cNvPr id="4106" name="Picture 6">
            <a:extLst>
              <a:ext uri="{FF2B5EF4-FFF2-40B4-BE49-F238E27FC236}">
                <a16:creationId xmlns:a16="http://schemas.microsoft.com/office/drawing/2014/main" id="{F6F1791C-F36E-76C4-37CC-24E0AAFBC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3622675"/>
            <a:ext cx="273208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57400"/>
          </a:xfrm>
        </p:spPr>
        <p:txBody>
          <a:bodyPr>
            <a:normAutofit/>
          </a:bodyPr>
          <a:lstStyle/>
          <a:p>
            <a:r>
              <a:rPr lang="en-US" b="1" dirty="0"/>
              <a:t>PROTECCION DE BIENES &amp;</a:t>
            </a:r>
            <a:br>
              <a:rPr lang="en-US" b="1" dirty="0"/>
            </a:br>
            <a:r>
              <a:rPr lang="en-US" b="1" dirty="0"/>
              <a:t>PLANEO DE PATRIMONIO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Barrón 2012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41402D49-E0DC-4392-8BF2-E2EDC46CB96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9" name="Picture 8" descr="estateplanningstock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3886200"/>
            <a:ext cx="3276600" cy="2334578"/>
          </a:xfrm>
          <a:prstGeom prst="rect">
            <a:avLst/>
          </a:prstGeom>
        </p:spPr>
      </p:pic>
      <p:pic>
        <p:nvPicPr>
          <p:cNvPr id="10" name="Picture 9" descr="asset-protection-featured-image-v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057400"/>
            <a:ext cx="4572000" cy="1405302"/>
          </a:xfrm>
          <a:prstGeom prst="rect">
            <a:avLst/>
          </a:prstGeom>
        </p:spPr>
      </p:pic>
      <p:pic>
        <p:nvPicPr>
          <p:cNvPr id="11" name="Picture 10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1200" y="1905000"/>
            <a:ext cx="2628900" cy="1743075"/>
          </a:xfrm>
          <a:prstGeom prst="rect">
            <a:avLst/>
          </a:prstGeom>
        </p:spPr>
      </p:pic>
      <p:pic>
        <p:nvPicPr>
          <p:cNvPr id="12" name="Picture 11" descr="House-under-protection-YellowS-300x3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43000" y="3581400"/>
            <a:ext cx="2438400" cy="2438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9E7BBB2-8966-10EC-B87F-AC5B845B1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380328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438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err="1"/>
              <a:t>Proteccion</a:t>
            </a:r>
            <a:r>
              <a:rPr lang="en-US" b="1" dirty="0"/>
              <a:t> De </a:t>
            </a:r>
            <a:r>
              <a:rPr lang="en-US" b="1" dirty="0" err="1"/>
              <a:t>Bienes</a:t>
            </a:r>
            <a:r>
              <a:rPr lang="en-US" b="1" dirty="0"/>
              <a:t> 101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5626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None/>
            </a:pPr>
            <a:r>
              <a:rPr lang="en-US" dirty="0"/>
              <a:t>Entre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éxito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 en las </a:t>
            </a:r>
            <a:r>
              <a:rPr lang="en-US" dirty="0" err="1"/>
              <a:t>finanzas</a:t>
            </a:r>
            <a:r>
              <a:rPr lang="en-US" dirty="0"/>
              <a:t>, </a:t>
            </a:r>
            <a:r>
              <a:rPr lang="en-US" dirty="0" err="1"/>
              <a:t>más</a:t>
            </a:r>
            <a:r>
              <a:rPr lang="en-US" dirty="0"/>
              <a:t> “</a:t>
            </a:r>
            <a:r>
              <a:rPr lang="en-US" dirty="0" err="1"/>
              <a:t>predadores</a:t>
            </a:r>
            <a:r>
              <a:rPr lang="en-US" dirty="0"/>
              <a:t>” </a:t>
            </a:r>
            <a:r>
              <a:rPr lang="en-US" dirty="0" err="1"/>
              <a:t>buscarán</a:t>
            </a:r>
            <a:r>
              <a:rPr lang="en-US" dirty="0"/>
              <a:t> </a:t>
            </a:r>
            <a:r>
              <a:rPr lang="en-US" dirty="0" err="1"/>
              <a:t>quitarte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.  </a:t>
            </a:r>
            <a:r>
              <a:rPr lang="en-US" dirty="0" err="1"/>
              <a:t>Esto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significar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expuesto</a:t>
            </a:r>
            <a:r>
              <a:rPr lang="en-US" dirty="0"/>
              <a:t> a:</a:t>
            </a:r>
          </a:p>
          <a:p>
            <a:pPr eaLnBrk="1" hangingPunct="1"/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maneras</a:t>
            </a:r>
            <a:r>
              <a:rPr lang="en-US" dirty="0"/>
              <a:t> de “</a:t>
            </a:r>
            <a:r>
              <a:rPr lang="en-US" dirty="0" err="1"/>
              <a:t>hacerte</a:t>
            </a:r>
            <a:r>
              <a:rPr lang="en-US" dirty="0"/>
              <a:t> </a:t>
            </a:r>
            <a:r>
              <a:rPr lang="en-US" dirty="0" err="1"/>
              <a:t>rico</a:t>
            </a:r>
            <a:r>
              <a:rPr lang="en-US" dirty="0"/>
              <a:t> pronto” que </a:t>
            </a:r>
            <a:r>
              <a:rPr lang="en-US" dirty="0" err="1"/>
              <a:t>típicamente</a:t>
            </a:r>
            <a:r>
              <a:rPr lang="en-US" dirty="0"/>
              <a:t> son </a:t>
            </a:r>
            <a:r>
              <a:rPr lang="en-US" dirty="0" err="1"/>
              <a:t>fraudes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Mas “</a:t>
            </a:r>
            <a:r>
              <a:rPr lang="en-US" dirty="0" err="1"/>
              <a:t>oportunidades</a:t>
            </a:r>
            <a:r>
              <a:rPr lang="en-US" dirty="0"/>
              <a:t> de </a:t>
            </a:r>
            <a:r>
              <a:rPr lang="en-US" dirty="0" err="1"/>
              <a:t>inversión</a:t>
            </a:r>
            <a:r>
              <a:rPr lang="en-US" dirty="0"/>
              <a:t>”</a:t>
            </a:r>
          </a:p>
          <a:p>
            <a:r>
              <a:rPr lang="en-US" dirty="0" err="1"/>
              <a:t>Demandas</a:t>
            </a:r>
            <a:r>
              <a:rPr lang="en-US" dirty="0"/>
              <a:t> </a:t>
            </a:r>
            <a:r>
              <a:rPr lang="en-US" dirty="0" err="1"/>
              <a:t>Legales</a:t>
            </a:r>
            <a:r>
              <a:rPr lang="en-US" dirty="0"/>
              <a:t> </a:t>
            </a:r>
            <a:r>
              <a:rPr lang="en-US" dirty="0" err="1"/>
              <a:t>Frívolas</a:t>
            </a:r>
            <a:r>
              <a:rPr lang="en-US" dirty="0"/>
              <a:t> –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comiences</a:t>
            </a:r>
            <a:r>
              <a:rPr lang="en-US" dirty="0"/>
              <a:t> un </a:t>
            </a:r>
            <a:r>
              <a:rPr lang="en-US" dirty="0" err="1"/>
              <a:t>negocio</a:t>
            </a:r>
            <a:r>
              <a:rPr lang="en-US" dirty="0"/>
              <a:t>, </a:t>
            </a:r>
            <a:r>
              <a:rPr lang="en-US" dirty="0" err="1"/>
              <a:t>crea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corporación</a:t>
            </a:r>
            <a:r>
              <a:rPr lang="en-US" dirty="0"/>
              <a:t> o un LLC.</a:t>
            </a:r>
          </a:p>
          <a:p>
            <a:pPr eaLnBrk="1" hangingPunct="1"/>
            <a:r>
              <a:rPr lang="en-US" dirty="0" err="1"/>
              <a:t>Divorcio</a:t>
            </a:r>
            <a:r>
              <a:rPr lang="en-US" dirty="0"/>
              <a:t>.</a:t>
            </a:r>
          </a:p>
          <a:p>
            <a:r>
              <a:rPr lang="en-US" dirty="0"/>
              <a:t>Un </a:t>
            </a:r>
            <a:r>
              <a:rPr lang="en-US" dirty="0" err="1"/>
              <a:t>seguro</a:t>
            </a:r>
            <a:r>
              <a:rPr lang="en-US" dirty="0"/>
              <a:t> de </a:t>
            </a:r>
            <a:r>
              <a:rPr lang="en-US" dirty="0" err="1"/>
              <a:t>vida</a:t>
            </a:r>
            <a:r>
              <a:rPr lang="en-US" dirty="0"/>
              <a:t> </a:t>
            </a:r>
            <a:r>
              <a:rPr lang="en-US" dirty="0" err="1"/>
              <a:t>permanente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ser </a:t>
            </a:r>
            <a:r>
              <a:rPr lang="en-US" dirty="0" err="1"/>
              <a:t>tu</a:t>
            </a:r>
            <a:r>
              <a:rPr lang="en-US" dirty="0"/>
              <a:t> “</a:t>
            </a:r>
            <a:r>
              <a:rPr lang="en-US" dirty="0" err="1"/>
              <a:t>primera</a:t>
            </a:r>
            <a:r>
              <a:rPr lang="en-US" dirty="0"/>
              <a:t> </a:t>
            </a:r>
            <a:r>
              <a:rPr lang="en-US" dirty="0" err="1"/>
              <a:t>linea</a:t>
            </a:r>
            <a:r>
              <a:rPr lang="en-US" dirty="0"/>
              <a:t> de </a:t>
            </a:r>
            <a:r>
              <a:rPr lang="en-US" dirty="0" err="1"/>
              <a:t>defensa</a:t>
            </a:r>
            <a:r>
              <a:rPr lang="en-US" dirty="0"/>
              <a:t>” contra </a:t>
            </a:r>
            <a:r>
              <a:rPr lang="en-US" dirty="0" err="1"/>
              <a:t>demandas</a:t>
            </a:r>
            <a:r>
              <a:rPr lang="en-US" dirty="0"/>
              <a:t>. En </a:t>
            </a:r>
            <a:r>
              <a:rPr lang="en-US" dirty="0" err="1"/>
              <a:t>algunos</a:t>
            </a:r>
            <a:r>
              <a:rPr lang="en-US" dirty="0"/>
              <a:t> </a:t>
            </a:r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TX el valor del </a:t>
            </a:r>
            <a:r>
              <a:rPr lang="en-US" dirty="0" err="1"/>
              <a:t>efectivo</a:t>
            </a:r>
            <a:r>
              <a:rPr lang="en-US" dirty="0"/>
              <a:t> en la </a:t>
            </a:r>
            <a:r>
              <a:rPr lang="en-US" dirty="0" err="1"/>
              <a:t>póliza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protegido</a:t>
            </a:r>
            <a:r>
              <a:rPr lang="en-US" dirty="0"/>
              <a:t> contra </a:t>
            </a:r>
            <a:r>
              <a:rPr lang="en-US" dirty="0" err="1"/>
              <a:t>acreedores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estatuto</a:t>
            </a:r>
            <a:r>
              <a:rPr lang="en-US" dirty="0"/>
              <a:t> 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cantidad</a:t>
            </a:r>
            <a:r>
              <a:rPr lang="en-US" dirty="0"/>
              <a:t> de </a:t>
            </a:r>
            <a:r>
              <a:rPr lang="en-US" dirty="0" err="1"/>
              <a:t>dolares</a:t>
            </a:r>
            <a:r>
              <a:rPr lang="en-US" dirty="0"/>
              <a:t> sin </a:t>
            </a:r>
            <a:r>
              <a:rPr lang="en-US" dirty="0" err="1"/>
              <a:t>límite</a:t>
            </a:r>
            <a:r>
              <a:rPr lang="en-US" dirty="0"/>
              <a:t>.</a:t>
            </a:r>
          </a:p>
          <a:p>
            <a:r>
              <a:rPr lang="en-US" dirty="0"/>
              <a:t>La clave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tiempo</a:t>
            </a:r>
            <a:r>
              <a:rPr lang="en-US" dirty="0"/>
              <a:t> – </a:t>
            </a:r>
            <a:r>
              <a:rPr lang="en-US" dirty="0" err="1"/>
              <a:t>tienes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hacerlo</a:t>
            </a:r>
            <a:r>
              <a:rPr lang="en-US" dirty="0"/>
              <a:t> ANTES de la </a:t>
            </a:r>
            <a:r>
              <a:rPr lang="en-US" dirty="0" err="1"/>
              <a:t>demanda</a:t>
            </a:r>
            <a:r>
              <a:rPr lang="en-US" dirty="0"/>
              <a:t>.</a:t>
            </a:r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mas</a:t>
            </a:r>
            <a:r>
              <a:rPr lang="en-US" dirty="0"/>
              <a:t> </a:t>
            </a:r>
            <a:r>
              <a:rPr lang="en-US" dirty="0" err="1"/>
              <a:t>seguro</a:t>
            </a:r>
            <a:r>
              <a:rPr lang="en-US" dirty="0"/>
              <a:t> en un </a:t>
            </a:r>
            <a:r>
              <a:rPr lang="en-US" dirty="0" err="1"/>
              <a:t>seguro</a:t>
            </a:r>
            <a:r>
              <a:rPr lang="en-US" dirty="0"/>
              <a:t> de </a:t>
            </a:r>
            <a:r>
              <a:rPr lang="en-US" dirty="0" err="1"/>
              <a:t>vida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en un </a:t>
            </a:r>
            <a:r>
              <a:rPr lang="en-US" dirty="0" err="1"/>
              <a:t>banco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lo </a:t>
            </a:r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perder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fracasa</a:t>
            </a:r>
            <a:r>
              <a:rPr lang="en-US" dirty="0"/>
              <a:t> y </a:t>
            </a:r>
            <a:r>
              <a:rPr lang="en-US" dirty="0" err="1"/>
              <a:t>cierra</a:t>
            </a:r>
            <a:r>
              <a:rPr lang="en-US" dirty="0"/>
              <a:t> el </a:t>
            </a:r>
            <a:r>
              <a:rPr lang="en-US" dirty="0" err="1"/>
              <a:t>banco</a:t>
            </a:r>
            <a:r>
              <a:rPr lang="en-US" dirty="0"/>
              <a:t>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/>
              <a:t>© Alex Barrón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39F5A813-D647-42E0-B614-A3684338E6D9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2E53CF-6E96-9D5A-7709-892471E1C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992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086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/>
              <a:t>Planeo</a:t>
            </a:r>
            <a:r>
              <a:rPr lang="en-US" b="1" dirty="0"/>
              <a:t> de </a:t>
            </a:r>
            <a:r>
              <a:rPr lang="en-US" b="1" dirty="0" err="1"/>
              <a:t>Patrimonio</a:t>
            </a:r>
            <a:r>
              <a:rPr lang="en-US" b="1" dirty="0"/>
              <a:t> 101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562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deberían</a:t>
            </a:r>
            <a:r>
              <a:rPr lang="en-US" dirty="0"/>
              <a:t> </a:t>
            </a:r>
            <a:r>
              <a:rPr lang="en-US" dirty="0" err="1"/>
              <a:t>planear</a:t>
            </a:r>
            <a:r>
              <a:rPr lang="en-US" dirty="0"/>
              <a:t> para el </a:t>
            </a:r>
            <a:r>
              <a:rPr lang="en-US" dirty="0" err="1"/>
              <a:t>día</a:t>
            </a:r>
            <a:r>
              <a:rPr lang="en-US" dirty="0"/>
              <a:t> que </a:t>
            </a:r>
            <a:r>
              <a:rPr lang="en-US" dirty="0" err="1"/>
              <a:t>ya</a:t>
            </a:r>
            <a:r>
              <a:rPr lang="en-US" dirty="0"/>
              <a:t> no </a:t>
            </a:r>
            <a:r>
              <a:rPr lang="en-US" dirty="0" err="1"/>
              <a:t>esten</a:t>
            </a:r>
            <a:r>
              <a:rPr lang="en-US" dirty="0"/>
              <a:t> con </a:t>
            </a:r>
            <a:r>
              <a:rPr lang="en-US" dirty="0" err="1"/>
              <a:t>nosotros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 err="1"/>
              <a:t>Obtén</a:t>
            </a:r>
            <a:r>
              <a:rPr lang="en-US" dirty="0"/>
              <a:t> un </a:t>
            </a:r>
            <a:r>
              <a:rPr lang="en-US" dirty="0" err="1"/>
              <a:t>Testamento</a:t>
            </a:r>
            <a:r>
              <a:rPr lang="en-US" dirty="0"/>
              <a:t> (Last Will &amp; Testament)</a:t>
            </a:r>
          </a:p>
          <a:p>
            <a:pPr lvl="1">
              <a:buNone/>
            </a:pPr>
            <a:r>
              <a:rPr lang="en-US" dirty="0"/>
              <a:t>- </a:t>
            </a:r>
            <a:r>
              <a:rPr lang="en-US" dirty="0" err="1"/>
              <a:t>Expresa</a:t>
            </a:r>
            <a:r>
              <a:rPr lang="en-US" dirty="0"/>
              <a:t> </a:t>
            </a:r>
            <a:r>
              <a:rPr lang="en-US" dirty="0" err="1"/>
              <a:t>claramente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. </a:t>
            </a:r>
            <a:r>
              <a:rPr lang="en-US" dirty="0" err="1"/>
              <a:t>Minimiza</a:t>
            </a:r>
            <a:r>
              <a:rPr lang="en-US" dirty="0"/>
              <a:t> </a:t>
            </a:r>
            <a:r>
              <a:rPr lang="en-US" dirty="0" err="1"/>
              <a:t>generar</a:t>
            </a:r>
            <a:r>
              <a:rPr lang="en-US" dirty="0"/>
              <a:t> </a:t>
            </a:r>
            <a:r>
              <a:rPr lang="en-US" dirty="0" err="1"/>
              <a:t>conflictos</a:t>
            </a:r>
            <a:r>
              <a:rPr lang="en-US" dirty="0"/>
              <a:t> entre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herederos</a:t>
            </a:r>
            <a:r>
              <a:rPr lang="en-US" dirty="0"/>
              <a:t> y </a:t>
            </a:r>
            <a:r>
              <a:rPr lang="en-US" dirty="0" err="1"/>
              <a:t>beneficiarios</a:t>
            </a:r>
            <a:r>
              <a:rPr lang="en-US" dirty="0"/>
              <a:t>.</a:t>
            </a:r>
          </a:p>
          <a:p>
            <a:pPr lvl="1">
              <a:buFontTx/>
              <a:buChar char="-"/>
            </a:pPr>
            <a:r>
              <a:rPr lang="en-US" dirty="0" err="1"/>
              <a:t>Designa</a:t>
            </a:r>
            <a:r>
              <a:rPr lang="en-US" dirty="0"/>
              <a:t> un </a:t>
            </a:r>
            <a:r>
              <a:rPr lang="en-US" dirty="0" err="1"/>
              <a:t>ejecutor</a:t>
            </a:r>
            <a:r>
              <a:rPr lang="en-US" dirty="0"/>
              <a:t> y guardian de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hijos</a:t>
            </a:r>
            <a:r>
              <a:rPr lang="en-US" dirty="0"/>
              <a:t>. </a:t>
            </a:r>
          </a:p>
          <a:p>
            <a:pPr eaLnBrk="1" hangingPunct="1"/>
            <a:r>
              <a:rPr lang="en-US" dirty="0" err="1"/>
              <a:t>Obtén</a:t>
            </a:r>
            <a:r>
              <a:rPr lang="en-US" dirty="0"/>
              <a:t> un </a:t>
            </a:r>
            <a:r>
              <a:rPr lang="en-US" dirty="0" err="1"/>
              <a:t>Fideicomiso</a:t>
            </a:r>
            <a:r>
              <a:rPr lang="en-US" dirty="0"/>
              <a:t> </a:t>
            </a:r>
            <a:r>
              <a:rPr lang="en-US" dirty="0" err="1"/>
              <a:t>Activo</a:t>
            </a:r>
            <a:r>
              <a:rPr lang="en-US" dirty="0"/>
              <a:t> (Living Trust)</a:t>
            </a:r>
          </a:p>
          <a:p>
            <a:pPr lvl="1"/>
            <a:r>
              <a:rPr lang="en-US" dirty="0" err="1"/>
              <a:t>Minimiza</a:t>
            </a:r>
            <a:r>
              <a:rPr lang="en-US" dirty="0"/>
              <a:t> </a:t>
            </a:r>
            <a:r>
              <a:rPr lang="en-US" dirty="0" err="1"/>
              <a:t>impuestos</a:t>
            </a:r>
            <a:r>
              <a:rPr lang="en-US" dirty="0"/>
              <a:t> de </a:t>
            </a:r>
            <a:r>
              <a:rPr lang="en-US" dirty="0" err="1"/>
              <a:t>patrimonio</a:t>
            </a:r>
            <a:endParaRPr lang="en-US" dirty="0"/>
          </a:p>
          <a:p>
            <a:pPr lvl="1" fontAlgn="t"/>
            <a:r>
              <a:rPr lang="en-US" dirty="0" err="1"/>
              <a:t>Evita</a:t>
            </a:r>
            <a:r>
              <a:rPr lang="en-US" dirty="0"/>
              <a:t> </a:t>
            </a:r>
            <a:r>
              <a:rPr lang="en-US" dirty="0" err="1"/>
              <a:t>legalización</a:t>
            </a:r>
            <a:r>
              <a:rPr lang="en-US" dirty="0"/>
              <a:t> de un </a:t>
            </a:r>
            <a:r>
              <a:rPr lang="en-US" dirty="0" err="1"/>
              <a:t>testamento</a:t>
            </a:r>
            <a:endParaRPr lang="en-US" dirty="0"/>
          </a:p>
          <a:p>
            <a:r>
              <a:rPr lang="en-US" dirty="0" err="1"/>
              <a:t>Establece</a:t>
            </a:r>
            <a:r>
              <a:rPr lang="en-US" dirty="0"/>
              <a:t> </a:t>
            </a:r>
            <a:r>
              <a:rPr lang="en-US" dirty="0" err="1"/>
              <a:t>administradores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van a </a:t>
            </a:r>
            <a:r>
              <a:rPr lang="en-US" dirty="0" err="1"/>
              <a:t>distribuir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bienes</a:t>
            </a:r>
            <a:r>
              <a:rPr lang="en-US" dirty="0"/>
              <a:t> de </a:t>
            </a:r>
            <a:r>
              <a:rPr lang="en-US" dirty="0" err="1"/>
              <a:t>acuerdo</a:t>
            </a:r>
            <a:r>
              <a:rPr lang="en-US" dirty="0"/>
              <a:t> a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deseos</a:t>
            </a:r>
            <a:r>
              <a:rPr lang="en-US" dirty="0"/>
              <a:t>. </a:t>
            </a:r>
          </a:p>
          <a:p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dinero</a:t>
            </a:r>
            <a:r>
              <a:rPr lang="en-US" dirty="0"/>
              <a:t> </a:t>
            </a:r>
            <a:r>
              <a:rPr lang="en-US" dirty="0" err="1"/>
              <a:t>mientras</a:t>
            </a:r>
            <a:r>
              <a:rPr lang="en-US" dirty="0"/>
              <a:t> </a:t>
            </a:r>
            <a:r>
              <a:rPr lang="en-US" dirty="0" err="1"/>
              <a:t>estas</a:t>
            </a:r>
            <a:r>
              <a:rPr lang="en-US" dirty="0"/>
              <a:t> vivo.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/>
              <a:t>© Alex Barrón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39F5A813-D647-42E0-B614-A3684338E6D9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765E8AE-546E-99F9-8F86-197980158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344849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291" y="6096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Conclusión</a:t>
            </a:r>
            <a:r>
              <a:rPr lang="en-US" b="1" dirty="0"/>
              <a:t>: Se Un </a:t>
            </a:r>
            <a:r>
              <a:rPr lang="en-US" b="1" dirty="0" err="1"/>
              <a:t>Buen</a:t>
            </a:r>
            <a:r>
              <a:rPr lang="en-US" b="1" dirty="0"/>
              <a:t> </a:t>
            </a:r>
            <a:r>
              <a:rPr lang="en-US" b="1" dirty="0" err="1"/>
              <a:t>Administrador</a:t>
            </a:r>
            <a:r>
              <a:rPr lang="en-US" b="1" dirty="0"/>
              <a:t> de los </a:t>
            </a:r>
            <a:r>
              <a:rPr lang="en-US" b="1" dirty="0" err="1"/>
              <a:t>Recursos</a:t>
            </a:r>
            <a:r>
              <a:rPr lang="en-US" b="1" dirty="0"/>
              <a:t> </a:t>
            </a:r>
            <a:r>
              <a:rPr lang="en-US" b="1" dirty="0" err="1"/>
              <a:t>Confiados</a:t>
            </a:r>
            <a:r>
              <a:rPr lang="en-US" b="1" dirty="0"/>
              <a:t> a Ti</a:t>
            </a:r>
          </a:p>
        </p:txBody>
      </p:sp>
      <p:pic>
        <p:nvPicPr>
          <p:cNvPr id="3" name="Picture 2" descr="Stewardship_Logo_2008_flippedt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3048000"/>
            <a:ext cx="3381375" cy="3381375"/>
          </a:xfrm>
          <a:prstGeom prst="rect">
            <a:avLst/>
          </a:prstGeom>
        </p:spPr>
      </p:pic>
      <p:pic>
        <p:nvPicPr>
          <p:cNvPr id="4" name="Picture 3" descr="Stewardship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3657600"/>
            <a:ext cx="3048000" cy="16192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4800" y="1752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Invertir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Dinero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trabajo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duro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Ten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cuidado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quien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 lo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prestas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y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lo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inviertes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Haz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lo que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puedas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para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protegerlo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pérdida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Obten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un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Seguro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Vida,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Protege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Tus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Bienes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400" b="1" i="1" dirty="0">
                <a:solidFill>
                  <a:srgbClr val="2A08B8"/>
                </a:solidFill>
                <a:latin typeface="+mj-lt"/>
                <a:ea typeface="+mj-ea"/>
                <a:cs typeface="+mj-cs"/>
              </a:rPr>
              <a:t>y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Planea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Tu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2A08B8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Patrimonio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2A08B8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042F2-6B46-3A7F-7D5C-26B64AF00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3888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¿</a:t>
            </a:r>
            <a:r>
              <a:rPr lang="en-US" b="1" dirty="0" err="1"/>
              <a:t>Preguntas</a:t>
            </a:r>
            <a:r>
              <a:rPr lang="en-US" b="1" dirty="0"/>
              <a:t>? </a:t>
            </a:r>
            <a:r>
              <a:rPr lang="es-ES" b="1" dirty="0"/>
              <a:t>¿</a:t>
            </a:r>
            <a:r>
              <a:rPr lang="en-US" b="1" dirty="0" err="1"/>
              <a:t>Comentarios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questionscommen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524000"/>
            <a:ext cx="6129358" cy="2235709"/>
          </a:xfrm>
          <a:prstGeom prst="rect">
            <a:avLst/>
          </a:prstGeom>
        </p:spPr>
      </p:pic>
      <p:pic>
        <p:nvPicPr>
          <p:cNvPr id="5" name="Picture 4" descr="visitor-inform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581400"/>
            <a:ext cx="3153103" cy="2971800"/>
          </a:xfrm>
          <a:prstGeom prst="rect">
            <a:avLst/>
          </a:prstGeom>
        </p:spPr>
      </p:pic>
      <p:pic>
        <p:nvPicPr>
          <p:cNvPr id="6" name="Picture 5" descr="questions comments bubb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676400"/>
            <a:ext cx="2628900" cy="17335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708B38-09CA-30ED-A8C7-959F07BFC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160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9917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326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Reto Libertad Financiera</vt:lpstr>
      <vt:lpstr>PROTECCION DE BIENES &amp; PLANEO DE PATRIMONIO</vt:lpstr>
      <vt:lpstr>Proteccion De Bienes 101</vt:lpstr>
      <vt:lpstr>Planeo de Patrimonio 101</vt:lpstr>
      <vt:lpstr>Conclusión: Se Un Buen Administrador de los Recursos Confiados a Ti</vt:lpstr>
      <vt:lpstr>¿Preguntas? ¿Comentarios?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Alex Barron</cp:lastModifiedBy>
  <cp:revision>7</cp:revision>
  <dcterms:created xsi:type="dcterms:W3CDTF">2017-10-28T22:22:04Z</dcterms:created>
  <dcterms:modified xsi:type="dcterms:W3CDTF">2024-07-22T23:24:04Z</dcterms:modified>
</cp:coreProperties>
</file>