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72" r:id="rId2"/>
    <p:sldId id="421" r:id="rId3"/>
    <p:sldId id="258" r:id="rId4"/>
    <p:sldId id="259" r:id="rId5"/>
    <p:sldId id="304" r:id="rId6"/>
    <p:sldId id="284" r:id="rId7"/>
    <p:sldId id="260" r:id="rId8"/>
    <p:sldId id="285" r:id="rId9"/>
    <p:sldId id="261" r:id="rId10"/>
    <p:sldId id="262" r:id="rId11"/>
    <p:sldId id="263" r:id="rId12"/>
    <p:sldId id="307" r:id="rId13"/>
    <p:sldId id="308" r:id="rId14"/>
    <p:sldId id="264" r:id="rId15"/>
    <p:sldId id="265" r:id="rId16"/>
    <p:sldId id="286" r:id="rId17"/>
    <p:sldId id="287" r:id="rId18"/>
    <p:sldId id="266" r:id="rId19"/>
    <p:sldId id="273" r:id="rId20"/>
    <p:sldId id="274" r:id="rId21"/>
    <p:sldId id="275" r:id="rId22"/>
    <p:sldId id="276" r:id="rId23"/>
    <p:sldId id="277" r:id="rId24"/>
    <p:sldId id="279" r:id="rId25"/>
    <p:sldId id="280" r:id="rId26"/>
    <p:sldId id="281" r:id="rId27"/>
    <p:sldId id="282" r:id="rId28"/>
    <p:sldId id="283" r:id="rId29"/>
    <p:sldId id="302" r:id="rId30"/>
    <p:sldId id="295" r:id="rId31"/>
    <p:sldId id="267" r:id="rId32"/>
    <p:sldId id="268" r:id="rId33"/>
    <p:sldId id="269" r:id="rId34"/>
    <p:sldId id="270" r:id="rId35"/>
    <p:sldId id="309" r:id="rId36"/>
    <p:sldId id="271" r:id="rId37"/>
    <p:sldId id="289" r:id="rId38"/>
    <p:sldId id="303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9900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02" y="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FAB34BB-D2E4-435C-AFAF-808AB5420D53}" type="slidenum">
              <a:rPr lang="en-US" altLang="es-MX"/>
              <a:pPr/>
              <a:t>‹#›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68041791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7E681B95-3FF3-45AC-AED4-27402F83C4E2}" type="slidenum">
              <a:rPr lang="en-US" altLang="es-MX"/>
              <a:pPr/>
              <a:t>‹#›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181688980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5E33BD-D71F-4858-AF0C-57863B08EBBE}" type="slidenum">
              <a:rPr lang="en-US" altLang="es-MX"/>
              <a:pPr/>
              <a:t>1</a:t>
            </a:fld>
            <a:endParaRPr lang="en-US" alt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C109FAA-07EB-4CC5-A959-B241AA343306}" type="slidenum">
              <a:rPr lang="en-US" altLang="es-MX"/>
              <a:pPr/>
              <a:t>15</a:t>
            </a:fld>
            <a:endParaRPr lang="en-US" alt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75829A-FA2E-4BAC-8C4B-D008959D0412}" type="slidenum">
              <a:rPr lang="en-US" altLang="es-MX"/>
              <a:pPr/>
              <a:t>18</a:t>
            </a:fld>
            <a:endParaRPr lang="en-US" alt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DD1712-64B6-411C-BB93-47D442000530}" type="slidenum">
              <a:rPr lang="en-US" altLang="es-MX"/>
              <a:pPr/>
              <a:t>19</a:t>
            </a:fld>
            <a:endParaRPr lang="en-US" alt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4D5F78-2F32-463C-918E-BC25E0957E0D}" type="slidenum">
              <a:rPr lang="en-US" altLang="es-MX"/>
              <a:pPr/>
              <a:t>20</a:t>
            </a:fld>
            <a:endParaRPr lang="en-US" alt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D224613-313B-4483-A82A-184B4E9EAAF7}" type="slidenum">
              <a:rPr lang="en-US" altLang="es-MX"/>
              <a:pPr/>
              <a:t>21</a:t>
            </a:fld>
            <a:endParaRPr lang="en-US" alt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0AB84D-1AC7-44CD-9C15-387B5CF41175}" type="slidenum">
              <a:rPr lang="en-US" altLang="es-MX"/>
              <a:pPr/>
              <a:t>22</a:t>
            </a:fld>
            <a:endParaRPr lang="en-US" alt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6BA05C-0AAF-43F8-A236-F8564E547E1B}" type="slidenum">
              <a:rPr lang="en-US" altLang="es-MX"/>
              <a:pPr/>
              <a:t>23</a:t>
            </a:fld>
            <a:endParaRPr lang="en-US" alt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4F9D178-DBEC-45C1-A371-6D1C86922486}" type="slidenum">
              <a:rPr lang="en-US" altLang="es-MX"/>
              <a:pPr/>
              <a:t>24</a:t>
            </a:fld>
            <a:endParaRPr lang="en-US" alt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1418E8-B7E5-4DE8-9823-5C7D3FFE451D}" type="slidenum">
              <a:rPr lang="en-US" altLang="es-MX"/>
              <a:pPr/>
              <a:t>25</a:t>
            </a:fld>
            <a:endParaRPr lang="en-US" alt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315CD9-1B7B-4543-9D2D-B8709B7A8E38}" type="slidenum">
              <a:rPr lang="en-US" altLang="es-MX"/>
              <a:pPr/>
              <a:t>26</a:t>
            </a:fld>
            <a:endParaRPr lang="en-US" alt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3F230CE-D6A6-490D-AE87-212FF2D6522B}" type="slidenum">
              <a:rPr lang="en-US" altLang="es-MX"/>
              <a:pPr/>
              <a:t>4</a:t>
            </a:fld>
            <a:endParaRPr lang="en-US" alt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05DBF7A-7F14-42F7-9C8E-7AD40D0B7B5B}" type="slidenum">
              <a:rPr lang="en-US" altLang="es-MX"/>
              <a:pPr/>
              <a:t>27</a:t>
            </a:fld>
            <a:endParaRPr lang="en-US" alt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6C7814-5F60-4E3E-B558-FD957CAFB29E}" type="slidenum">
              <a:rPr lang="en-US" altLang="es-MX"/>
              <a:pPr/>
              <a:t>28</a:t>
            </a:fld>
            <a:endParaRPr lang="en-US" alt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2EAF148-6F9D-4912-8A13-AC2F6B173507}" type="slidenum">
              <a:rPr lang="en-US" altLang="es-MX"/>
              <a:pPr/>
              <a:t>29</a:t>
            </a:fld>
            <a:endParaRPr lang="en-US" alt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BE833D-09DB-46F3-9302-A0727E678579}" type="slidenum">
              <a:rPr lang="en-US" altLang="es-MX"/>
              <a:pPr/>
              <a:t>31</a:t>
            </a:fld>
            <a:endParaRPr lang="en-US" alt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6F4FF4-8B6D-4141-8281-53EC60F45601}" type="slidenum">
              <a:rPr lang="en-US" altLang="es-MX"/>
              <a:pPr/>
              <a:t>32</a:t>
            </a:fld>
            <a:endParaRPr lang="en-US" alt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0F35BF-D807-402C-90F8-DBA187A8129F}" type="slidenum">
              <a:rPr lang="en-US" altLang="es-MX"/>
              <a:pPr/>
              <a:t>33</a:t>
            </a:fld>
            <a:endParaRPr lang="en-US" alt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BF56A6-56DA-494B-BDC5-3C49530D09D6}" type="slidenum">
              <a:rPr lang="en-US" altLang="es-MX"/>
              <a:pPr/>
              <a:t>34</a:t>
            </a:fld>
            <a:endParaRPr lang="en-US" alt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BF56A6-56DA-494B-BDC5-3C49530D09D6}" type="slidenum">
              <a:rPr lang="en-US" altLang="es-MX"/>
              <a:pPr/>
              <a:t>35</a:t>
            </a:fld>
            <a:endParaRPr lang="en-US" alt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431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55B1F7-261E-4A44-9A0D-962503EDCC0A}" type="slidenum">
              <a:rPr lang="en-US" altLang="es-MX"/>
              <a:pPr/>
              <a:t>36</a:t>
            </a:fld>
            <a:endParaRPr lang="en-US" alt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F71EE0-30C5-4BA8-A9E9-27E3EBD42205}" type="slidenum">
              <a:rPr lang="en-US" altLang="es-MX"/>
              <a:pPr/>
              <a:t>7</a:t>
            </a:fld>
            <a:endParaRPr lang="en-US" alt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DF88F5C-6026-4B81-A74F-CF9CF0761E5A}" type="slidenum">
              <a:rPr lang="en-US" altLang="es-MX"/>
              <a:pPr/>
              <a:t>9</a:t>
            </a:fld>
            <a:endParaRPr lang="en-US" alt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97164A7-0689-459C-8E7D-E6ABB26094E8}" type="slidenum">
              <a:rPr lang="en-US" altLang="es-MX"/>
              <a:pPr/>
              <a:t>10</a:t>
            </a:fld>
            <a:endParaRPr lang="en-US" alt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DC3EAED-EDFC-46D1-8A86-8DD0D0E026B7}" type="slidenum">
              <a:rPr lang="en-US" altLang="es-MX"/>
              <a:pPr/>
              <a:t>11</a:t>
            </a:fld>
            <a:endParaRPr lang="en-US" alt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DC3EAED-EDFC-46D1-8A86-8DD0D0E026B7}" type="slidenum">
              <a:rPr lang="en-US" altLang="es-MX"/>
              <a:pPr/>
              <a:t>12</a:t>
            </a:fld>
            <a:endParaRPr lang="en-US" alt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DC3EAED-EDFC-46D1-8A86-8DD0D0E026B7}" type="slidenum">
              <a:rPr lang="en-US" altLang="es-MX"/>
              <a:pPr/>
              <a:t>13</a:t>
            </a:fld>
            <a:endParaRPr lang="en-US" alt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FA23F6-1A38-4370-88DA-79BEE6011CC8}" type="slidenum">
              <a:rPr lang="en-US" altLang="es-MX"/>
              <a:pPr/>
              <a:t>14</a:t>
            </a:fld>
            <a:endParaRPr lang="en-US" alt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0667E-1F12-4DD8-824E-CBEE3BDDB0CB}" type="datetimeFigureOut">
              <a:rPr lang="en-US"/>
              <a:pPr>
                <a:defRPr/>
              </a:pPr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96A73-C469-482A-967A-67D25933C159}" type="slidenum">
              <a:rPr lang="en-US" altLang="es-MX"/>
              <a:pPr/>
              <a:t>‹#›</a:t>
            </a:fld>
            <a:endParaRPr lang="en-US" alt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23D3A-D95B-410F-924B-0A33CFC2D89A}" type="datetimeFigureOut">
              <a:rPr lang="en-US"/>
              <a:pPr>
                <a:defRPr/>
              </a:pPr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7209D-5CF2-4F94-A9BC-3454C4C5CC5A}" type="slidenum">
              <a:rPr lang="en-US" altLang="es-MX"/>
              <a:pPr/>
              <a:t>‹#›</a:t>
            </a:fld>
            <a:endParaRPr lang="en-US" alt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A31EB-3BF1-4907-A299-35A74F65DB1E}" type="datetimeFigureOut">
              <a:rPr lang="en-US"/>
              <a:pPr>
                <a:defRPr/>
              </a:pPr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90124-6FA1-415F-B69C-CB687BD0E4A9}" type="slidenum">
              <a:rPr lang="en-US" altLang="es-MX"/>
              <a:pPr/>
              <a:t>‹#›</a:t>
            </a:fld>
            <a:endParaRPr lang="en-US" alt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49BC9-44CA-4316-8927-A7927CAD3438}" type="datetimeFigureOut">
              <a:rPr lang="en-US"/>
              <a:pPr>
                <a:defRPr/>
              </a:pPr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45E81-3A56-4C30-A634-C7A1349B52BD}" type="slidenum">
              <a:rPr lang="en-US" altLang="es-MX"/>
              <a:pPr/>
              <a:t>‹#›</a:t>
            </a:fld>
            <a:endParaRPr lang="en-US" alt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79CE7-316E-4614-891D-E8289439487A}" type="datetimeFigureOut">
              <a:rPr lang="en-US"/>
              <a:pPr>
                <a:defRPr/>
              </a:pPr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87112-F134-4CA9-85DC-2DFD2A89FBF7}" type="slidenum">
              <a:rPr lang="en-US" altLang="es-MX"/>
              <a:pPr/>
              <a:t>‹#›</a:t>
            </a:fld>
            <a:endParaRPr lang="en-US" alt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A372E-B2F2-42DF-B879-445944848C1A}" type="datetimeFigureOut">
              <a:rPr lang="en-US"/>
              <a:pPr>
                <a:defRPr/>
              </a:pPr>
              <a:t>7/22/2024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7F74B-4A19-4516-8A47-0AB768B1475A}" type="slidenum">
              <a:rPr lang="en-US" altLang="es-MX"/>
              <a:pPr/>
              <a:t>‹#›</a:t>
            </a:fld>
            <a:endParaRPr lang="en-US" alt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D569D-209E-415A-896B-B2EBD7F7090C}" type="datetimeFigureOut">
              <a:rPr lang="en-US"/>
              <a:pPr>
                <a:defRPr/>
              </a:pPr>
              <a:t>7/22/2024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5C94B-8847-47AD-9F8C-383DA56053A7}" type="slidenum">
              <a:rPr lang="en-US" altLang="es-MX"/>
              <a:pPr/>
              <a:t>‹#›</a:t>
            </a:fld>
            <a:endParaRPr lang="en-US" alt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8ECD1-60F0-4F13-A55B-59474237EAC3}" type="datetimeFigureOut">
              <a:rPr lang="en-US"/>
              <a:pPr>
                <a:defRPr/>
              </a:pPr>
              <a:t>7/22/2024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2C4FD-9F42-4C7C-8CF0-114DB577B8E9}" type="slidenum">
              <a:rPr lang="en-US" altLang="es-MX"/>
              <a:pPr/>
              <a:t>‹#›</a:t>
            </a:fld>
            <a:endParaRPr lang="en-US" alt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2D0C5-7E13-4F03-BB5F-5F370994C13D}" type="datetimeFigureOut">
              <a:rPr lang="en-US"/>
              <a:pPr>
                <a:defRPr/>
              </a:pPr>
              <a:t>7/22/2024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AE2FA-96CA-4ECE-A795-1610A9B4A7FA}" type="slidenum">
              <a:rPr lang="en-US" altLang="es-MX"/>
              <a:pPr/>
              <a:t>‹#›</a:t>
            </a:fld>
            <a:endParaRPr lang="en-US" alt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9CEDA-3B9B-44AE-A41A-D69608CD1177}" type="datetimeFigureOut">
              <a:rPr lang="en-US"/>
              <a:pPr>
                <a:defRPr/>
              </a:pPr>
              <a:t>7/22/2024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16387-2F7A-46E1-A7F2-0B96E6A2ADE1}" type="slidenum">
              <a:rPr lang="en-US" altLang="es-MX"/>
              <a:pPr/>
              <a:t>‹#›</a:t>
            </a:fld>
            <a:endParaRPr lang="en-US" alt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1788A-1A3F-4A2B-BFBB-CFCF125354E3}" type="datetimeFigureOut">
              <a:rPr lang="en-US"/>
              <a:pPr>
                <a:defRPr/>
              </a:pPr>
              <a:t>7/22/2024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120F1-7C51-447B-BB1F-AE81066C4CC1}" type="slidenum">
              <a:rPr lang="en-US" altLang="es-MX"/>
              <a:pPr/>
              <a:t>‹#›</a:t>
            </a:fld>
            <a:endParaRPr lang="en-US" alt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MX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MX"/>
              <a:t>Click to edit Master text styles</a:t>
            </a:r>
          </a:p>
          <a:p>
            <a:pPr lvl="1"/>
            <a:r>
              <a:rPr lang="en-US" altLang="es-MX"/>
              <a:t>Second level</a:t>
            </a:r>
          </a:p>
          <a:p>
            <a:pPr lvl="2"/>
            <a:r>
              <a:rPr lang="en-US" altLang="es-MX"/>
              <a:t>Third level</a:t>
            </a:r>
          </a:p>
          <a:p>
            <a:pPr lvl="3"/>
            <a:r>
              <a:rPr lang="en-US" altLang="es-MX"/>
              <a:t>Fourth level</a:t>
            </a:r>
          </a:p>
          <a:p>
            <a:pPr lvl="4"/>
            <a:r>
              <a:rPr lang="en-US" altLang="es-MX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4C0FE9-AF52-4924-82E3-3BB4CF47EFF6}" type="datetimeFigureOut">
              <a:rPr lang="en-US"/>
              <a:pPr>
                <a:defRPr/>
              </a:pPr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9D3D4A8E-E6B5-4F21-8154-DFD7FD4EA59B}" type="slidenum">
              <a:rPr lang="en-US" altLang="es-MX"/>
              <a:pPr/>
              <a:t>‹#›</a:t>
            </a:fld>
            <a:endParaRPr lang="en-US" alt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ggai-institute.com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assion.com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iusa.org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iusa.org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36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38.png"/><Relationship Id="rId4" Type="http://schemas.openxmlformats.org/officeDocument/2006/relationships/image" Target="../media/image1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hwRAUnDGt0" TargetMode="External"/><Relationship Id="rId2" Type="http://schemas.openxmlformats.org/officeDocument/2006/relationships/hyperlink" Target="http://www.youtube.com/watch?v=KEqQX8LsrH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www.youtube.com/watch?v=ZiC_9RHTvsA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381000" y="3276600"/>
            <a:ext cx="8305800" cy="1470025"/>
          </a:xfrm>
        </p:spPr>
        <p:txBody>
          <a:bodyPr/>
          <a:lstStyle/>
          <a:p>
            <a:pPr eaLnBrk="1" hangingPunct="1"/>
            <a:r>
              <a:rPr lang="en-US" altLang="es-MX" b="1" dirty="0"/>
              <a:t>Financial Freedom &amp; Success Institute Alumni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1752600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en-US" sz="4400" b="1" dirty="0">
                <a:latin typeface="Arial" panose="020B0604020202020204" pitchFamily="34" charset="0"/>
              </a:rPr>
              <a:t>Por Favor </a:t>
            </a:r>
            <a:r>
              <a:rPr lang="en-US" sz="4400" b="1" dirty="0" err="1">
                <a:latin typeface="Arial" panose="020B0604020202020204" pitchFamily="34" charset="0"/>
              </a:rPr>
              <a:t>pidan</a:t>
            </a:r>
            <a:r>
              <a:rPr lang="en-US" sz="4400" b="1" dirty="0"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</a:rPr>
              <a:t>añadirse</a:t>
            </a:r>
            <a:r>
              <a:rPr lang="en-US" sz="4400" b="1" dirty="0"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</a:rPr>
              <a:t>en</a:t>
            </a:r>
            <a:r>
              <a:rPr lang="en-US" sz="4400" b="1" dirty="0">
                <a:latin typeface="Arial" panose="020B0604020202020204" pitchFamily="34" charset="0"/>
              </a:rPr>
              <a:t> Facebook a</a:t>
            </a:r>
            <a:endParaRPr lang="en-US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2020</a:t>
            </a:r>
          </a:p>
        </p:txBody>
      </p:sp>
      <p:sp>
        <p:nvSpPr>
          <p:cNvPr id="4103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D0F8A62-0106-4C00-B30D-E3901DF04CC4}" type="slidenum">
              <a:rPr lang="en-US" altLang="es-MX"/>
              <a:pPr/>
              <a:t>1</a:t>
            </a:fld>
            <a:endParaRPr lang="en-US" altLang="es-MX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8167F154-05BB-91E2-143A-8CCCF6153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11569"/>
            <a:ext cx="2732087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s-ES" altLang="es-MX" b="1" dirty="0"/>
              <a:t>Se Agradecido y </a:t>
            </a:r>
            <a:br>
              <a:rPr lang="es-ES" altLang="es-MX" b="1" dirty="0"/>
            </a:br>
            <a:r>
              <a:rPr lang="es-ES" altLang="es-MX" b="1" dirty="0"/>
              <a:t>No Olvides de Dónde Viene la Riqueza</a:t>
            </a:r>
            <a:endParaRPr lang="en-US" altLang="es-MX" b="1" dirty="0"/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>
          <a:xfrm>
            <a:off x="381000" y="6019800"/>
            <a:ext cx="8458200" cy="6096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s-ES" altLang="es-MX" sz="2400" b="1"/>
              <a:t>No olvides que toda la riqueza viene de Dios</a:t>
            </a:r>
            <a:r>
              <a:rPr lang="en-US" altLang="es-MX" sz="2400" b="1"/>
              <a:t>!</a:t>
            </a:r>
            <a:endParaRPr lang="en-US" altLang="es-MX" sz="2400">
              <a:solidFill>
                <a:srgbClr val="3333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2020</a:t>
            </a:r>
          </a:p>
        </p:txBody>
      </p:sp>
      <p:sp>
        <p:nvSpPr>
          <p:cNvPr id="16389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B39A865-8B99-44C9-8756-CBB5EE377CE3}" type="slidenum">
              <a:rPr lang="en-US" altLang="es-MX"/>
              <a:pPr/>
              <a:t>10</a:t>
            </a:fld>
            <a:endParaRPr lang="en-US" altLang="es-MX"/>
          </a:p>
        </p:txBody>
      </p:sp>
      <p:sp>
        <p:nvSpPr>
          <p:cNvPr id="5126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8305800" cy="4419600"/>
          </a:xfrm>
        </p:spPr>
        <p:txBody>
          <a:bodyPr rtlCol="0">
            <a:normAutofit fontScale="92500" lnSpcReduction="10000"/>
          </a:bodyPr>
          <a:lstStyle/>
          <a:p>
            <a:pPr eaLnBrk="1" hangingPunct="1">
              <a:defRPr/>
            </a:pPr>
            <a:r>
              <a:rPr lang="es-ES" sz="2400" baseline="30000" dirty="0">
                <a:solidFill>
                  <a:srgbClr val="3333FF"/>
                </a:solidFill>
              </a:rPr>
              <a:t>11 </a:t>
            </a:r>
            <a:r>
              <a:rPr lang="es-ES" sz="2400" dirty="0">
                <a:solidFill>
                  <a:srgbClr val="3333FF"/>
                </a:solidFill>
              </a:rPr>
              <a:t>Cuídate de no olvidarte de Jehová tu Dios, para cumplir sus mandamientos, sus decretos y sus estatutos que yo te ordeno hoy;  </a:t>
            </a:r>
            <a:r>
              <a:rPr lang="es-ES" sz="2400" baseline="30000" dirty="0">
                <a:solidFill>
                  <a:srgbClr val="3333FF"/>
                </a:solidFill>
              </a:rPr>
              <a:t>12 </a:t>
            </a:r>
            <a:r>
              <a:rPr lang="es-ES" sz="2400" dirty="0">
                <a:solidFill>
                  <a:srgbClr val="3333FF"/>
                </a:solidFill>
              </a:rPr>
              <a:t>no suceda que comas y te sacies, y edifiques buenas casas en que habites, </a:t>
            </a:r>
            <a:r>
              <a:rPr lang="es-ES" sz="2400" baseline="30000" dirty="0">
                <a:solidFill>
                  <a:srgbClr val="3333FF"/>
                </a:solidFill>
              </a:rPr>
              <a:t>13 </a:t>
            </a:r>
            <a:r>
              <a:rPr lang="es-ES" sz="2400" dirty="0">
                <a:solidFill>
                  <a:srgbClr val="3333FF"/>
                </a:solidFill>
              </a:rPr>
              <a:t>y tus vacas y tus ovejas se aumenten, y la plata y el oro se te multipliquen, y todo lo que tuvieres se aumente;  </a:t>
            </a:r>
            <a:r>
              <a:rPr lang="es-ES" sz="2400" baseline="30000" dirty="0">
                <a:solidFill>
                  <a:srgbClr val="3333FF"/>
                </a:solidFill>
              </a:rPr>
              <a:t>14 </a:t>
            </a:r>
            <a:r>
              <a:rPr lang="es-ES" sz="2400" dirty="0">
                <a:solidFill>
                  <a:srgbClr val="3333FF"/>
                </a:solidFill>
              </a:rPr>
              <a:t>y se enorgullezca tu corazón, y te olvides de Jehová tu Dios, que te sacó de tierra de Egipto, de casa de servidumbre;  </a:t>
            </a:r>
            <a:r>
              <a:rPr lang="es-ES" sz="2400" baseline="30000" dirty="0">
                <a:solidFill>
                  <a:srgbClr val="3333FF"/>
                </a:solidFill>
              </a:rPr>
              <a:t>15 </a:t>
            </a:r>
            <a:r>
              <a:rPr lang="es-ES" sz="2400" dirty="0">
                <a:solidFill>
                  <a:srgbClr val="3333FF"/>
                </a:solidFill>
              </a:rPr>
              <a:t>que te hizo caminar por un desierto grande y espantoso, lleno de serpientes ardientes, y de escorpiones, y de sed, donde no había agua, y él te sacó agua de la roca del pedernal;  </a:t>
            </a:r>
            <a:r>
              <a:rPr lang="es-ES" sz="2400" baseline="30000" dirty="0">
                <a:solidFill>
                  <a:srgbClr val="3333FF"/>
                </a:solidFill>
              </a:rPr>
              <a:t>16 </a:t>
            </a:r>
            <a:r>
              <a:rPr lang="es-ES" sz="2400" dirty="0">
                <a:solidFill>
                  <a:srgbClr val="3333FF"/>
                </a:solidFill>
              </a:rPr>
              <a:t>que te sustentó con maná en el desierto, comida que tus padres no habían conocido, afligiéndote y probándote, para a la postre hacerte bien;  </a:t>
            </a:r>
            <a:r>
              <a:rPr lang="es-ES" sz="2400" baseline="30000" dirty="0">
                <a:solidFill>
                  <a:srgbClr val="3333FF"/>
                </a:solidFill>
              </a:rPr>
              <a:t>17 </a:t>
            </a:r>
            <a:r>
              <a:rPr lang="es-ES" sz="2400" dirty="0">
                <a:solidFill>
                  <a:srgbClr val="3333FF"/>
                </a:solidFill>
              </a:rPr>
              <a:t>y digas en tu corazón: Mi poder y la fuerza de mi mano me han traído esta riqueza. </a:t>
            </a:r>
          </a:p>
          <a:p>
            <a:pPr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rgbClr val="3333FF"/>
                </a:solidFill>
              </a:rPr>
              <a:t>― </a:t>
            </a:r>
            <a:r>
              <a:rPr lang="en-US" sz="2400" dirty="0" err="1">
                <a:solidFill>
                  <a:srgbClr val="3333FF"/>
                </a:solidFill>
              </a:rPr>
              <a:t>Deuteronomio</a:t>
            </a:r>
            <a:r>
              <a:rPr lang="en-US" sz="2400" dirty="0">
                <a:solidFill>
                  <a:srgbClr val="3333FF"/>
                </a:solidFill>
              </a:rPr>
              <a:t> 8:11-17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592501A0-E281-5A23-3964-F2B08EAB6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4614"/>
            <a:ext cx="1589087" cy="51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b="1" dirty="0"/>
              <a:t>Dios Te Da Poder Para Hacer Las Riquezas</a:t>
            </a:r>
            <a:endParaRPr lang="en-US" b="1" dirty="0"/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>
          <a:xfrm>
            <a:off x="304800" y="3048000"/>
            <a:ext cx="8458200" cy="1066800"/>
          </a:xfrm>
        </p:spPr>
        <p:txBody>
          <a:bodyPr/>
          <a:lstStyle/>
          <a:p>
            <a:pPr eaLnBrk="1" hangingPunct="1"/>
            <a:r>
              <a:rPr lang="es-ES" altLang="es-MX" sz="2400" i="1"/>
              <a:t>Dios es el que nos da el poder para hacer las riquezas</a:t>
            </a:r>
            <a:r>
              <a:rPr lang="en-US" altLang="es-MX" sz="2400" i="1"/>
              <a:t>!</a:t>
            </a:r>
          </a:p>
          <a:p>
            <a:pPr eaLnBrk="1" hangingPunct="1"/>
            <a:r>
              <a:rPr lang="es-ES" altLang="es-MX" sz="2400" i="1"/>
              <a:t>¿Qué pasa si nos olvidamos?</a:t>
            </a:r>
            <a:endParaRPr lang="en-US" altLang="es-MX" sz="2400">
              <a:solidFill>
                <a:srgbClr val="3333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2020</a:t>
            </a:r>
          </a:p>
        </p:txBody>
      </p:sp>
      <p:sp>
        <p:nvSpPr>
          <p:cNvPr id="18437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CA8E1C7-41F4-47A3-B333-3867D43ED5E7}" type="slidenum">
              <a:rPr lang="en-US" altLang="es-MX"/>
              <a:pPr/>
              <a:t>11</a:t>
            </a:fld>
            <a:endParaRPr lang="en-US" altLang="es-MX"/>
          </a:p>
        </p:txBody>
      </p:sp>
      <p:sp>
        <p:nvSpPr>
          <p:cNvPr id="18438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8305800" cy="1752600"/>
          </a:xfrm>
        </p:spPr>
        <p:txBody>
          <a:bodyPr/>
          <a:lstStyle/>
          <a:p>
            <a:pPr eaLnBrk="1" hangingPunct="1"/>
            <a:r>
              <a:rPr lang="es-ES" altLang="es-MX" sz="2400" i="1" baseline="30000" dirty="0">
                <a:solidFill>
                  <a:srgbClr val="3333FF"/>
                </a:solidFill>
              </a:rPr>
              <a:t>18 </a:t>
            </a:r>
            <a:r>
              <a:rPr lang="es-ES" altLang="es-MX" sz="2400" i="1" dirty="0">
                <a:solidFill>
                  <a:srgbClr val="3333FF"/>
                </a:solidFill>
              </a:rPr>
              <a:t>Sino acuérdate de Jehová tu Dios, porque él te da el poder para hacer las riquezas, a fin de confirmar su pacto que juró a tus padres, como en este día. </a:t>
            </a:r>
            <a:r>
              <a:rPr lang="en-US" altLang="es-MX" sz="2400" dirty="0">
                <a:solidFill>
                  <a:srgbClr val="3333FF"/>
                </a:solidFill>
              </a:rPr>
              <a:t>― </a:t>
            </a:r>
            <a:r>
              <a:rPr lang="en-US" altLang="es-MX" sz="2400" dirty="0" err="1">
                <a:solidFill>
                  <a:srgbClr val="3333FF"/>
                </a:solidFill>
              </a:rPr>
              <a:t>Deuteronomio</a:t>
            </a:r>
            <a:r>
              <a:rPr lang="en-US" altLang="es-MX" sz="2400" dirty="0">
                <a:solidFill>
                  <a:srgbClr val="3333FF"/>
                </a:solidFill>
              </a:rPr>
              <a:t> 8:18</a:t>
            </a:r>
          </a:p>
          <a:p>
            <a:pPr eaLnBrk="1" hangingPunct="1"/>
            <a:endParaRPr lang="en-US" altLang="es-MX" sz="2400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304800" y="4114800"/>
            <a:ext cx="8305800" cy="1752600"/>
          </a:xfrm>
        </p:spPr>
        <p:txBody>
          <a:bodyPr rtlCol="0">
            <a:normAutofit fontScale="92500" lnSpcReduction="20000"/>
          </a:bodyPr>
          <a:lstStyle/>
          <a:p>
            <a:pPr eaLnBrk="1" hangingPunct="1">
              <a:defRPr/>
            </a:pPr>
            <a:r>
              <a:rPr lang="es-ES" sz="2200" baseline="30000" dirty="0">
                <a:solidFill>
                  <a:srgbClr val="3333FF"/>
                </a:solidFill>
              </a:rPr>
              <a:t>19 </a:t>
            </a:r>
            <a:r>
              <a:rPr lang="es-ES" sz="2200" dirty="0">
                <a:solidFill>
                  <a:srgbClr val="3333FF"/>
                </a:solidFill>
              </a:rPr>
              <a:t>Mas si llegares a olvidarte de Jehová tu Dios y anduvieres en pos de dioses ajenos, y les sirvieres y a ellos te inclinares, yo lo afirmo hoy contra vosotros, que de cierto pereceréis. </a:t>
            </a:r>
            <a:r>
              <a:rPr lang="es-ES" sz="2200" baseline="30000" dirty="0">
                <a:solidFill>
                  <a:srgbClr val="3333FF"/>
                </a:solidFill>
              </a:rPr>
              <a:t>20 </a:t>
            </a:r>
            <a:r>
              <a:rPr lang="es-ES" sz="2200" dirty="0">
                <a:solidFill>
                  <a:srgbClr val="3333FF"/>
                </a:solidFill>
              </a:rPr>
              <a:t>Como las naciones que Jehová destruirá delante de vosotros, así pereceréis, por cuanto no habréis atendido a la voz de Jehová vuestro Dios. </a:t>
            </a:r>
          </a:p>
          <a:p>
            <a:pPr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rgbClr val="3333FF"/>
                </a:solidFill>
              </a:rPr>
              <a:t>― </a:t>
            </a:r>
            <a:r>
              <a:rPr lang="en-US" sz="2400" dirty="0" err="1">
                <a:solidFill>
                  <a:srgbClr val="3333FF"/>
                </a:solidFill>
              </a:rPr>
              <a:t>Deuteronomio</a:t>
            </a:r>
            <a:r>
              <a:rPr lang="en-US" sz="2400" dirty="0">
                <a:solidFill>
                  <a:srgbClr val="3333FF"/>
                </a:solidFill>
              </a:rPr>
              <a:t> 8:19-20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/>
          </a:p>
        </p:txBody>
      </p:sp>
      <p:sp>
        <p:nvSpPr>
          <p:cNvPr id="18440" name="Content Placeholder 2"/>
          <p:cNvSpPr>
            <a:spLocks noGrp="1"/>
          </p:cNvSpPr>
          <p:nvPr>
            <p:ph sz="half" idx="1"/>
          </p:nvPr>
        </p:nvSpPr>
        <p:spPr>
          <a:xfrm>
            <a:off x="381000" y="5791200"/>
            <a:ext cx="8458200" cy="914400"/>
          </a:xfrm>
        </p:spPr>
        <p:txBody>
          <a:bodyPr/>
          <a:lstStyle/>
          <a:p>
            <a:pPr eaLnBrk="1" hangingPunct="1"/>
            <a:r>
              <a:rPr lang="es-ES" altLang="es-MX" sz="2400" i="1"/>
              <a:t>Dios quiere que recordemos siempre que Él es nuestro proveedor.</a:t>
            </a:r>
            <a:endParaRPr lang="en-US" altLang="es-MX" sz="2400" i="1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58BF45A3-930D-A5B7-9AA5-36B4372D3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4614"/>
            <a:ext cx="1589087" cy="51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b="1" dirty="0"/>
              <a:t>Se Agradecido – Dios Nos Dio Todo</a:t>
            </a:r>
            <a:endParaRPr lang="en-US" b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2020</a:t>
            </a:r>
          </a:p>
        </p:txBody>
      </p:sp>
      <p:sp>
        <p:nvSpPr>
          <p:cNvPr id="18437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CA8E1C7-41F4-47A3-B333-3867D43ED5E7}" type="slidenum">
              <a:rPr lang="en-US" altLang="es-MX"/>
              <a:pPr/>
              <a:t>12</a:t>
            </a:fld>
            <a:endParaRPr lang="en-US" altLang="es-MX"/>
          </a:p>
        </p:txBody>
      </p:sp>
      <p:sp>
        <p:nvSpPr>
          <p:cNvPr id="18438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8305800" cy="4343400"/>
          </a:xfrm>
        </p:spPr>
        <p:txBody>
          <a:bodyPr/>
          <a:lstStyle/>
          <a:p>
            <a:pPr eaLnBrk="1" hangingPunct="1"/>
            <a:r>
              <a:rPr lang="es-ES" sz="3200" i="1" baseline="30000" dirty="0">
                <a:solidFill>
                  <a:srgbClr val="3333FF"/>
                </a:solidFill>
              </a:rPr>
              <a:t>“Porque ¿quién te distingue? ¿</a:t>
            </a:r>
            <a:r>
              <a:rPr lang="es-ES" sz="3200" i="1" baseline="30000" dirty="0" err="1">
                <a:solidFill>
                  <a:srgbClr val="3333FF"/>
                </a:solidFill>
              </a:rPr>
              <a:t>ó</a:t>
            </a:r>
            <a:r>
              <a:rPr lang="es-ES" sz="3200" i="1" baseline="30000" dirty="0">
                <a:solidFill>
                  <a:srgbClr val="3333FF"/>
                </a:solidFill>
              </a:rPr>
              <a:t> qué tienes que no hayas recibido? Y si lo recibiste, ¿de qué te glorías como si no hubieras recibido?” </a:t>
            </a:r>
          </a:p>
          <a:p>
            <a:pPr marL="0" indent="0" algn="r" eaLnBrk="1" hangingPunct="1">
              <a:buNone/>
            </a:pPr>
            <a:r>
              <a:rPr lang="es-ES" altLang="es-MX" sz="3200" i="1" baseline="30000" dirty="0">
                <a:solidFill>
                  <a:srgbClr val="3333FF"/>
                </a:solidFill>
              </a:rPr>
              <a:t> </a:t>
            </a:r>
            <a:r>
              <a:rPr lang="en-US" altLang="es-MX" sz="3200" i="1" baseline="30000" dirty="0">
                <a:solidFill>
                  <a:srgbClr val="3333FF"/>
                </a:solidFill>
              </a:rPr>
              <a:t>― 1 </a:t>
            </a:r>
            <a:r>
              <a:rPr lang="en-US" altLang="es-MX" sz="3200" i="1" baseline="30000" dirty="0" err="1">
                <a:solidFill>
                  <a:srgbClr val="3333FF"/>
                </a:solidFill>
              </a:rPr>
              <a:t>Corintios</a:t>
            </a:r>
            <a:r>
              <a:rPr lang="en-US" altLang="es-MX" sz="3200" i="1" baseline="30000" dirty="0">
                <a:solidFill>
                  <a:srgbClr val="3333FF"/>
                </a:solidFill>
              </a:rPr>
              <a:t> 4:7</a:t>
            </a:r>
          </a:p>
          <a:p>
            <a:pPr eaLnBrk="1" hangingPunct="1"/>
            <a:r>
              <a:rPr lang="es-ES" sz="3200" i="1" baseline="30000" dirty="0">
                <a:solidFill>
                  <a:srgbClr val="3333FF"/>
                </a:solidFill>
              </a:rPr>
              <a:t>Den gracias a Dios en toda situación, porque esta es su voluntad para ustedes en Cristo Jesús.” – 1 Tesalonicenses 5:18</a:t>
            </a:r>
          </a:p>
          <a:p>
            <a:pPr eaLnBrk="1" hangingPunct="1"/>
            <a:r>
              <a:rPr lang="es-ES" sz="3200" i="1" baseline="30000" dirty="0">
                <a:solidFill>
                  <a:srgbClr val="3333FF"/>
                </a:solidFill>
              </a:rPr>
              <a:t>Que gobierne en sus corazones la paz de Cristo, a la cual fueron llamados en un solo cuerpo. Y sean agradecidos. Que habite en ustedes la palabra de Cristo con toda su riqueza: instrúyanse y aconséjense unos a otros con toda sabiduría; canten salmos, himnos y canciones espirituales a Dios, con gratitud de corazón. Y todo lo que hagan, de palabra o de obra, háganlo en el nombre del Señor Jesús, dando gracias a Dios el Padre por medio de él.” – Colosenses 3:15-17</a:t>
            </a:r>
          </a:p>
          <a:p>
            <a:pPr eaLnBrk="1" hangingPunct="1"/>
            <a:endParaRPr lang="en-US" altLang="es-MX" sz="3200" dirty="0"/>
          </a:p>
        </p:txBody>
      </p:sp>
      <p:sp>
        <p:nvSpPr>
          <p:cNvPr id="18440" name="Content Placeholder 2"/>
          <p:cNvSpPr>
            <a:spLocks noGrp="1"/>
          </p:cNvSpPr>
          <p:nvPr>
            <p:ph sz="half" idx="1"/>
          </p:nvPr>
        </p:nvSpPr>
        <p:spPr>
          <a:xfrm>
            <a:off x="381000" y="5791200"/>
            <a:ext cx="8458200" cy="914400"/>
          </a:xfrm>
        </p:spPr>
        <p:txBody>
          <a:bodyPr/>
          <a:lstStyle/>
          <a:p>
            <a:pPr eaLnBrk="1" hangingPunct="1"/>
            <a:r>
              <a:rPr lang="es-ES" altLang="es-MX" sz="2400" i="1" dirty="0"/>
              <a:t>Dios quiere que recordemos siempre que todo lo que tenemos lo hemos recibido de El y pide que seamos agradecidos.</a:t>
            </a:r>
            <a:endParaRPr lang="en-US" altLang="es-MX" sz="2400" i="1" dirty="0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CDA8DA87-93CE-FE47-9986-B3FA5E0DC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4614"/>
            <a:ext cx="1589087" cy="51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67392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b="1" dirty="0"/>
              <a:t>Se Agradecido – Dios Nos Dio Todo</a:t>
            </a:r>
            <a:endParaRPr lang="en-US" b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2020</a:t>
            </a:r>
          </a:p>
        </p:txBody>
      </p:sp>
      <p:sp>
        <p:nvSpPr>
          <p:cNvPr id="18437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CA8E1C7-41F4-47A3-B333-3867D43ED5E7}" type="slidenum">
              <a:rPr lang="en-US" altLang="es-MX"/>
              <a:pPr/>
              <a:t>13</a:t>
            </a:fld>
            <a:endParaRPr lang="en-US" altLang="es-MX"/>
          </a:p>
        </p:txBody>
      </p:sp>
      <p:sp>
        <p:nvSpPr>
          <p:cNvPr id="18438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8305800" cy="3810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ES" sz="3200" i="1" baseline="30000" dirty="0">
                <a:solidFill>
                  <a:srgbClr val="3333FF"/>
                </a:solidFill>
              </a:rPr>
              <a:t>7 porque nada hemos traído a este mundo, y sin duda nada podremos sacar.</a:t>
            </a:r>
          </a:p>
          <a:p>
            <a:pPr marL="0" indent="0" eaLnBrk="1" hangingPunct="1">
              <a:buNone/>
            </a:pPr>
            <a:r>
              <a:rPr lang="es-ES" sz="3200" i="1" baseline="30000" dirty="0">
                <a:solidFill>
                  <a:srgbClr val="3333FF"/>
                </a:solidFill>
              </a:rPr>
              <a:t>8 Así que, teniendo sustento y abrigo, estemos contentos con esto.</a:t>
            </a:r>
          </a:p>
          <a:p>
            <a:pPr marL="0" indent="0" eaLnBrk="1" hangingPunct="1">
              <a:buNone/>
            </a:pPr>
            <a:r>
              <a:rPr lang="es-ES" sz="3200" i="1" baseline="30000" dirty="0">
                <a:solidFill>
                  <a:srgbClr val="3333FF"/>
                </a:solidFill>
              </a:rPr>
              <a:t>9 Porque los que quieren enriquecerse caen en tentación y lazo, y en muchas codicias necias y dañosas, que hunden a los hombres en destrucción y perdición;</a:t>
            </a:r>
          </a:p>
          <a:p>
            <a:pPr marL="0" indent="0" eaLnBrk="1" hangingPunct="1">
              <a:buNone/>
            </a:pPr>
            <a:r>
              <a:rPr lang="es-ES" sz="3200" i="1" baseline="30000" dirty="0">
                <a:solidFill>
                  <a:srgbClr val="3333FF"/>
                </a:solidFill>
              </a:rPr>
              <a:t>10 porque raíz de todos los males es el amor al dinero, el cual codiciando algunos, se extraviaron de la fe, y fueron traspasados de muchos dolores.</a:t>
            </a:r>
          </a:p>
          <a:p>
            <a:pPr marL="0" indent="0" algn="r" eaLnBrk="1" hangingPunct="1">
              <a:buNone/>
              <a:defRPr/>
            </a:pPr>
            <a:r>
              <a:rPr lang="en-US" sz="3200" i="1" baseline="30000" dirty="0">
                <a:solidFill>
                  <a:srgbClr val="3333FF"/>
                </a:solidFill>
              </a:rPr>
              <a:t>― 1 </a:t>
            </a:r>
            <a:r>
              <a:rPr lang="en-US" sz="3200" i="1" baseline="30000" dirty="0" err="1">
                <a:solidFill>
                  <a:srgbClr val="3333FF"/>
                </a:solidFill>
              </a:rPr>
              <a:t>Timoteo</a:t>
            </a:r>
            <a:r>
              <a:rPr lang="en-US" sz="3200" i="1" baseline="30000" dirty="0">
                <a:solidFill>
                  <a:srgbClr val="3333FF"/>
                </a:solidFill>
              </a:rPr>
              <a:t> 6:7-10</a:t>
            </a:r>
          </a:p>
          <a:p>
            <a:pPr eaLnBrk="1" hangingPunct="1"/>
            <a:endParaRPr lang="en-US" altLang="es-MX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62450"/>
            <a:ext cx="2133600" cy="2133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382" y="4404065"/>
            <a:ext cx="3048000" cy="2091985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8F8AAC09-EB0B-6BAD-2B73-D8DDD2C9F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4614"/>
            <a:ext cx="1589087" cy="51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10682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s-MX" b="1"/>
              <a:t>Propiedad vs. Mayordomía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2020</a:t>
            </a:r>
          </a:p>
        </p:txBody>
      </p:sp>
      <p:sp>
        <p:nvSpPr>
          <p:cNvPr id="20484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B8BEB07-9B75-49E9-8B09-32965652BEC7}" type="slidenum">
              <a:rPr lang="en-US" altLang="es-MX"/>
              <a:pPr/>
              <a:t>14</a:t>
            </a:fld>
            <a:endParaRPr lang="en-US" altLang="es-MX"/>
          </a:p>
        </p:txBody>
      </p:sp>
      <p:sp>
        <p:nvSpPr>
          <p:cNvPr id="5126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8305800" cy="50292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3200" dirty="0"/>
              <a:t>La Libertad Financiera comienza con tu actitud y perspectiva de la vida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3200" dirty="0"/>
              <a:t>¿Te ves como un propietario?</a:t>
            </a:r>
            <a:r>
              <a:rPr lang="en-US" sz="3200" dirty="0"/>
              <a:t>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s-ES" dirty="0"/>
              <a:t>Tú trabajaste por tu dinero, por lo tanto es tuyo para gastarlo como quieras</a:t>
            </a:r>
            <a:r>
              <a:rPr lang="en-US" dirty="0"/>
              <a:t>.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s-ES" dirty="0"/>
              <a:t>Tú no tienes que darle cuenta a nadie de en que tú gastas tu dinero</a:t>
            </a:r>
            <a:r>
              <a:rPr lang="en-US" dirty="0"/>
              <a:t>.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200" dirty="0"/>
              <a:t>O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3200" dirty="0"/>
              <a:t>¿Te ves como un administrador</a:t>
            </a:r>
            <a:r>
              <a:rPr lang="en-US" sz="3200" dirty="0"/>
              <a:t>?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s-ES" dirty="0"/>
              <a:t>Todo lo que tenemos viene de Dios y es de Dios</a:t>
            </a:r>
            <a:r>
              <a:rPr lang="en-US" dirty="0"/>
              <a:t>.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s-ES" dirty="0"/>
              <a:t>Debemos dar como Dios nos guíe a dar</a:t>
            </a:r>
            <a:r>
              <a:rPr lang="en-US" dirty="0"/>
              <a:t>.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s-ES" dirty="0"/>
              <a:t>Un día vamos a dar cuenta de cómo hemos manejado el dinero de Dios</a:t>
            </a:r>
            <a:r>
              <a:rPr lang="en-US" dirty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200" dirty="0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D17D69B8-8EE6-CA9A-B6C1-F65DA62A2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4614"/>
            <a:ext cx="1589087" cy="51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s-ES" altLang="es-MX" b="1"/>
              <a:t>El Amor Se Demuestra Al Dar</a:t>
            </a:r>
            <a:endParaRPr lang="en-US" altLang="es-MX" b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2020</a:t>
            </a:r>
          </a:p>
        </p:txBody>
      </p:sp>
      <p:sp>
        <p:nvSpPr>
          <p:cNvPr id="22532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3F59628-F17E-44A3-8BE3-0302163130CB}" type="slidenum">
              <a:rPr lang="en-US" altLang="es-MX"/>
              <a:pPr/>
              <a:t>15</a:t>
            </a:fld>
            <a:endParaRPr lang="en-US" altLang="es-MX"/>
          </a:p>
        </p:txBody>
      </p:sp>
      <p:sp>
        <p:nvSpPr>
          <p:cNvPr id="5126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5410200" cy="50292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100" i="1" dirty="0">
                <a:solidFill>
                  <a:srgbClr val="FF0000"/>
                </a:solidFill>
              </a:rPr>
              <a:t>“</a:t>
            </a:r>
            <a:r>
              <a:rPr lang="es-ES" sz="3100" b="1" i="1" dirty="0">
                <a:solidFill>
                  <a:srgbClr val="FF0000"/>
                </a:solidFill>
              </a:rPr>
              <a:t>Porque de tal manera amó Dios al mundo, que ha dado a su Hijo unigénito</a:t>
            </a:r>
            <a:r>
              <a:rPr lang="es-ES" sz="3100" i="1" dirty="0">
                <a:solidFill>
                  <a:srgbClr val="FF0000"/>
                </a:solidFill>
              </a:rPr>
              <a:t>, para que todo aquel que en él cree, no se pierda, mas tenga vida eterna</a:t>
            </a:r>
            <a:r>
              <a:rPr lang="en-US" sz="3100" i="1" dirty="0">
                <a:solidFill>
                  <a:srgbClr val="FF0000"/>
                </a:solidFill>
              </a:rPr>
              <a:t>.” </a:t>
            </a:r>
          </a:p>
          <a:p>
            <a:pPr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200" i="1" dirty="0">
                <a:solidFill>
                  <a:srgbClr val="FF0000"/>
                </a:solidFill>
              </a:rPr>
              <a:t>– Juan 3:16</a:t>
            </a:r>
            <a:endParaRPr lang="en-US" sz="3200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100" i="1" dirty="0">
                <a:solidFill>
                  <a:srgbClr val="FF0000"/>
                </a:solidFill>
              </a:rPr>
              <a:t>“</a:t>
            </a:r>
            <a:r>
              <a:rPr lang="es-ES" sz="3100" i="1" dirty="0">
                <a:solidFill>
                  <a:srgbClr val="FF0000"/>
                </a:solidFill>
              </a:rPr>
              <a:t>Nadie tiene mayor amor que este, que uno ponga su vida por sus amigos</a:t>
            </a:r>
            <a:r>
              <a:rPr lang="en-US" sz="3100" i="1" dirty="0">
                <a:solidFill>
                  <a:srgbClr val="FF0000"/>
                </a:solidFill>
              </a:rPr>
              <a:t>.”</a:t>
            </a:r>
          </a:p>
          <a:p>
            <a:pPr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200" dirty="0">
                <a:solidFill>
                  <a:srgbClr val="FF0000"/>
                </a:solidFill>
              </a:rPr>
              <a:t>― Juan 15:13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100" i="1" dirty="0">
                <a:solidFill>
                  <a:srgbClr val="FF0000"/>
                </a:solidFill>
              </a:rPr>
              <a:t>“</a:t>
            </a:r>
            <a:r>
              <a:rPr lang="es-ES" sz="3100" i="1" dirty="0">
                <a:solidFill>
                  <a:srgbClr val="FF0000"/>
                </a:solidFill>
              </a:rPr>
              <a:t>Yo soy el buen pastor; el buen pastor </a:t>
            </a:r>
            <a:r>
              <a:rPr lang="es-ES" sz="3100" b="1" i="1" dirty="0">
                <a:solidFill>
                  <a:srgbClr val="FF0000"/>
                </a:solidFill>
              </a:rPr>
              <a:t>su vida da</a:t>
            </a:r>
            <a:r>
              <a:rPr lang="es-ES" sz="3100" i="1" dirty="0">
                <a:solidFill>
                  <a:srgbClr val="FF0000"/>
                </a:solidFill>
              </a:rPr>
              <a:t> por las ovejas.</a:t>
            </a:r>
            <a:r>
              <a:rPr lang="en-US" sz="3100" i="1" dirty="0">
                <a:solidFill>
                  <a:srgbClr val="FF0000"/>
                </a:solidFill>
              </a:rPr>
              <a:t>”</a:t>
            </a:r>
          </a:p>
          <a:p>
            <a:pPr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200" dirty="0">
                <a:solidFill>
                  <a:srgbClr val="FF0000"/>
                </a:solidFill>
              </a:rPr>
              <a:t>― Juan 10:11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FF0000"/>
                </a:solidFill>
              </a:rPr>
              <a:t> </a:t>
            </a:r>
            <a:r>
              <a:rPr lang="en-US" sz="3100" i="1" dirty="0">
                <a:solidFill>
                  <a:srgbClr val="FF0000"/>
                </a:solidFill>
              </a:rPr>
              <a:t>“</a:t>
            </a:r>
            <a:r>
              <a:rPr lang="es-ES" sz="3100" i="1" dirty="0">
                <a:solidFill>
                  <a:srgbClr val="FF0000"/>
                </a:solidFill>
              </a:rPr>
              <a:t>Porque el Hijo del Hombre no vino para ser servido, sino para servir, y para </a:t>
            </a:r>
            <a:r>
              <a:rPr lang="es-ES" sz="3100" b="1" i="1" dirty="0">
                <a:solidFill>
                  <a:srgbClr val="FF0000"/>
                </a:solidFill>
              </a:rPr>
              <a:t>dar su vida</a:t>
            </a:r>
            <a:r>
              <a:rPr lang="es-ES" sz="3100" i="1" dirty="0">
                <a:solidFill>
                  <a:srgbClr val="FF0000"/>
                </a:solidFill>
              </a:rPr>
              <a:t> en rescate por muchos</a:t>
            </a:r>
            <a:r>
              <a:rPr lang="en-US" sz="3100" i="1" dirty="0">
                <a:solidFill>
                  <a:srgbClr val="FF0000"/>
                </a:solidFill>
              </a:rPr>
              <a:t>.”</a:t>
            </a:r>
          </a:p>
          <a:p>
            <a:pPr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200" dirty="0">
                <a:solidFill>
                  <a:srgbClr val="FF0000"/>
                </a:solidFill>
              </a:rPr>
              <a:t>― Marcos 10:45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200" dirty="0"/>
          </a:p>
        </p:txBody>
      </p:sp>
      <p:pic>
        <p:nvPicPr>
          <p:cNvPr id="22534" name="Picture 5" descr="cros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981200"/>
            <a:ext cx="3000375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Content Placeholder 2"/>
          <p:cNvSpPr>
            <a:spLocks noGrp="1"/>
          </p:cNvSpPr>
          <p:nvPr>
            <p:ph sz="half" idx="1"/>
          </p:nvPr>
        </p:nvSpPr>
        <p:spPr>
          <a:xfrm>
            <a:off x="6096000" y="4191000"/>
            <a:ext cx="2667000" cy="2438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s-MX" sz="2400"/>
              <a:t>Dios Amo… por lo tanto El Dio.</a:t>
            </a:r>
          </a:p>
          <a:p>
            <a:pPr eaLnBrk="1" hangingPunct="1">
              <a:buFont typeface="Arial" charset="0"/>
              <a:buNone/>
            </a:pPr>
            <a:r>
              <a:rPr lang="en-US" altLang="es-MX" sz="2400"/>
              <a:t>El dio lo mejor. El dio todo. El dio Su Vida por amor a ti y a mi!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E021EAF5-0C68-E841-474B-28061FBB8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4614"/>
            <a:ext cx="1589087" cy="51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MX" b="1"/>
              <a:t>El Don del Dar y El Éxito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>
              <a:defRPr/>
            </a:pPr>
            <a:r>
              <a:rPr lang="en-US" sz="2000" i="1" dirty="0"/>
              <a:t>"El </a:t>
            </a:r>
            <a:r>
              <a:rPr lang="en-US" sz="2000" i="1" dirty="0" err="1"/>
              <a:t>verdadero</a:t>
            </a:r>
            <a:r>
              <a:rPr lang="en-US" sz="2000" i="1" dirty="0"/>
              <a:t> </a:t>
            </a:r>
            <a:r>
              <a:rPr lang="en-US" sz="2000" i="1" dirty="0" err="1"/>
              <a:t>éxito</a:t>
            </a:r>
            <a:r>
              <a:rPr lang="en-US" sz="2000" i="1" dirty="0"/>
              <a:t> </a:t>
            </a:r>
            <a:r>
              <a:rPr lang="en-US" sz="2000" i="1" dirty="0" err="1"/>
              <a:t>depende</a:t>
            </a:r>
            <a:r>
              <a:rPr lang="en-US" sz="2000" i="1" dirty="0"/>
              <a:t> del arte de </a:t>
            </a:r>
            <a:r>
              <a:rPr lang="en-US" sz="2000" i="1" dirty="0" err="1"/>
              <a:t>dar</a:t>
            </a:r>
            <a:r>
              <a:rPr lang="en-US" sz="2000" i="1" dirty="0"/>
              <a:t>, en la </a:t>
            </a:r>
            <a:r>
              <a:rPr lang="en-US" sz="2000" i="1" dirty="0" err="1"/>
              <a:t>capacidad</a:t>
            </a:r>
            <a:r>
              <a:rPr lang="en-US" sz="2000" i="1" dirty="0"/>
              <a:t> de </a:t>
            </a:r>
            <a:r>
              <a:rPr lang="en-US" sz="2000" i="1" dirty="0" err="1"/>
              <a:t>dar</a:t>
            </a:r>
            <a:r>
              <a:rPr lang="en-US" sz="2000" i="1" dirty="0"/>
              <a:t> </a:t>
            </a:r>
            <a:r>
              <a:rPr lang="en-US" sz="2000" i="1" dirty="0" err="1"/>
              <a:t>personalmente</a:t>
            </a:r>
            <a:r>
              <a:rPr lang="en-US" sz="2000" i="1" dirty="0"/>
              <a:t> y </a:t>
            </a:r>
            <a:r>
              <a:rPr lang="en-US" sz="2000" i="1" dirty="0" err="1"/>
              <a:t>financieramente</a:t>
            </a:r>
            <a:r>
              <a:rPr lang="en-US" sz="2000" i="1" dirty="0"/>
              <a:t> a </a:t>
            </a:r>
            <a:r>
              <a:rPr lang="en-US" sz="2000" i="1" dirty="0" err="1"/>
              <a:t>través</a:t>
            </a:r>
            <a:r>
              <a:rPr lang="en-US" sz="2000" i="1" dirty="0"/>
              <a:t> de la </a:t>
            </a:r>
            <a:r>
              <a:rPr lang="en-US" sz="2000" i="1" dirty="0" err="1"/>
              <a:t>filantropía</a:t>
            </a:r>
            <a:r>
              <a:rPr lang="en-US" sz="2000" i="1" dirty="0"/>
              <a:t>. La </a:t>
            </a:r>
            <a:r>
              <a:rPr lang="en-US" sz="2000" i="1" dirty="0" err="1"/>
              <a:t>filantropía</a:t>
            </a:r>
            <a:r>
              <a:rPr lang="en-US" sz="2000" i="1" dirty="0"/>
              <a:t> </a:t>
            </a:r>
            <a:r>
              <a:rPr lang="en-US" sz="2000" i="1" dirty="0" err="1"/>
              <a:t>significa</a:t>
            </a:r>
            <a:r>
              <a:rPr lang="en-US" sz="2000" i="1" dirty="0"/>
              <a:t> ‘</a:t>
            </a:r>
            <a:r>
              <a:rPr lang="en-US" sz="2000" i="1" dirty="0" err="1"/>
              <a:t>amor</a:t>
            </a:r>
            <a:r>
              <a:rPr lang="en-US" sz="2000" i="1" dirty="0"/>
              <a:t> a la </a:t>
            </a:r>
            <a:r>
              <a:rPr lang="en-US" sz="2000" i="1" dirty="0" err="1"/>
              <a:t>humanidad</a:t>
            </a:r>
            <a:r>
              <a:rPr lang="en-US" sz="2000" i="1" dirty="0"/>
              <a:t>’.“</a:t>
            </a:r>
          </a:p>
          <a:p>
            <a:pPr indent="6350">
              <a:buFont typeface="Arial" charset="0"/>
              <a:buNone/>
              <a:defRPr/>
            </a:pPr>
            <a:r>
              <a:rPr lang="en-US" sz="2000" i="1" dirty="0"/>
              <a:t>"El </a:t>
            </a:r>
            <a:r>
              <a:rPr lang="en-US" sz="2000" i="1" dirty="0" err="1"/>
              <a:t>dar</a:t>
            </a:r>
            <a:r>
              <a:rPr lang="en-US" sz="2000" i="1" dirty="0"/>
              <a:t> y el </a:t>
            </a:r>
            <a:r>
              <a:rPr lang="en-US" sz="2000" i="1" dirty="0" err="1"/>
              <a:t>éxito</a:t>
            </a:r>
            <a:r>
              <a:rPr lang="en-US" sz="2000" i="1" dirty="0"/>
              <a:t> van de la </a:t>
            </a:r>
            <a:r>
              <a:rPr lang="en-US" sz="2000" i="1" dirty="0" err="1"/>
              <a:t>mano</a:t>
            </a:r>
            <a:r>
              <a:rPr lang="en-US" sz="2000" i="1" dirty="0"/>
              <a:t>. </a:t>
            </a:r>
            <a:r>
              <a:rPr lang="en-US" sz="2000" i="1" dirty="0" err="1"/>
              <a:t>Usted</a:t>
            </a:r>
            <a:r>
              <a:rPr lang="en-US" sz="2000" i="1" dirty="0"/>
              <a:t> </a:t>
            </a:r>
            <a:r>
              <a:rPr lang="en-US" sz="2000" i="1" dirty="0" err="1"/>
              <a:t>también</a:t>
            </a:r>
            <a:r>
              <a:rPr lang="en-US" sz="2000" i="1" dirty="0"/>
              <a:t> </a:t>
            </a:r>
            <a:r>
              <a:rPr lang="en-US" sz="2000" i="1" dirty="0" err="1"/>
              <a:t>puede</a:t>
            </a:r>
            <a:r>
              <a:rPr lang="en-US" sz="2000" i="1" dirty="0"/>
              <a:t> </a:t>
            </a:r>
            <a:r>
              <a:rPr lang="en-US" sz="2000" i="1" dirty="0" err="1"/>
              <a:t>dar</a:t>
            </a:r>
            <a:r>
              <a:rPr lang="en-US" sz="2000" i="1" dirty="0"/>
              <a:t> </a:t>
            </a:r>
            <a:r>
              <a:rPr lang="en-US" sz="2000" i="1" dirty="0" err="1"/>
              <a:t>libremente</a:t>
            </a:r>
            <a:r>
              <a:rPr lang="en-US" sz="2000" i="1" dirty="0"/>
              <a:t>, y </a:t>
            </a:r>
            <a:r>
              <a:rPr lang="en-US" sz="2000" i="1" dirty="0" err="1"/>
              <a:t>usted</a:t>
            </a:r>
            <a:r>
              <a:rPr lang="en-US" sz="2000" i="1" dirty="0"/>
              <a:t> </a:t>
            </a:r>
            <a:r>
              <a:rPr lang="en-US" sz="2000" i="1" dirty="0" err="1"/>
              <a:t>también</a:t>
            </a:r>
            <a:r>
              <a:rPr lang="en-US" sz="2000" i="1" dirty="0"/>
              <a:t> </a:t>
            </a:r>
            <a:r>
              <a:rPr lang="en-US" sz="2000" i="1" dirty="0" err="1"/>
              <a:t>puede</a:t>
            </a:r>
            <a:r>
              <a:rPr lang="en-US" sz="2000" i="1" dirty="0"/>
              <a:t> </a:t>
            </a:r>
            <a:r>
              <a:rPr lang="en-US" sz="2000" i="1" dirty="0" err="1"/>
              <a:t>disfrutar</a:t>
            </a:r>
            <a:r>
              <a:rPr lang="en-US" sz="2000" i="1" dirty="0"/>
              <a:t> de los </a:t>
            </a:r>
            <a:r>
              <a:rPr lang="en-US" sz="2000" i="1" dirty="0" err="1"/>
              <a:t>frutos</a:t>
            </a:r>
            <a:r>
              <a:rPr lang="en-US" sz="2000" i="1" dirty="0"/>
              <a:t> del </a:t>
            </a:r>
            <a:r>
              <a:rPr lang="en-US" sz="2000" i="1" dirty="0" err="1"/>
              <a:t>éxito</a:t>
            </a:r>
            <a:r>
              <a:rPr lang="en-US" sz="2000" i="1" dirty="0"/>
              <a:t> </a:t>
            </a:r>
            <a:r>
              <a:rPr lang="en-US" sz="2000" i="1" dirty="0" err="1"/>
              <a:t>verdadero</a:t>
            </a:r>
            <a:r>
              <a:rPr lang="en-US" sz="2000" i="1" dirty="0"/>
              <a:t>, </a:t>
            </a:r>
            <a:r>
              <a:rPr lang="en-US" sz="2000" i="1" dirty="0" err="1"/>
              <a:t>profundo</a:t>
            </a:r>
            <a:r>
              <a:rPr lang="en-US" sz="2000" i="1" dirty="0"/>
              <a:t> y </a:t>
            </a:r>
            <a:r>
              <a:rPr lang="en-US" sz="2000" i="1" dirty="0" err="1"/>
              <a:t>duradero</a:t>
            </a:r>
            <a:r>
              <a:rPr lang="en-US" sz="2000" i="1" dirty="0"/>
              <a:t>. El </a:t>
            </a:r>
            <a:r>
              <a:rPr lang="en-US" sz="2000" i="1" dirty="0" err="1"/>
              <a:t>éxito</a:t>
            </a:r>
            <a:r>
              <a:rPr lang="en-US" sz="2000" i="1" dirty="0"/>
              <a:t> </a:t>
            </a:r>
            <a:r>
              <a:rPr lang="en-US" sz="2000" i="1" dirty="0" err="1"/>
              <a:t>es</a:t>
            </a:r>
            <a:r>
              <a:rPr lang="en-US" sz="2000" i="1" dirty="0"/>
              <a:t> </a:t>
            </a:r>
            <a:r>
              <a:rPr lang="en-US" sz="2000" i="1" dirty="0" err="1"/>
              <a:t>para</a:t>
            </a:r>
            <a:r>
              <a:rPr lang="en-US" sz="2000" i="1" dirty="0"/>
              <a:t> </a:t>
            </a:r>
            <a:r>
              <a:rPr lang="en-US" sz="2000" i="1" dirty="0" err="1"/>
              <a:t>usted</a:t>
            </a:r>
            <a:r>
              <a:rPr lang="en-US" sz="2000" i="1" dirty="0"/>
              <a:t>!!“</a:t>
            </a:r>
          </a:p>
          <a:p>
            <a:pPr indent="6350">
              <a:buFont typeface="Arial" charset="0"/>
              <a:buNone/>
              <a:defRPr/>
            </a:pPr>
            <a:r>
              <a:rPr lang="en-US" sz="2000" i="1" dirty="0"/>
              <a:t>“</a:t>
            </a:r>
            <a:r>
              <a:rPr lang="en-US" sz="2000" i="1" dirty="0" err="1"/>
              <a:t>Cuanto</a:t>
            </a:r>
            <a:r>
              <a:rPr lang="en-US" sz="2000" i="1" dirty="0"/>
              <a:t> </a:t>
            </a:r>
            <a:r>
              <a:rPr lang="en-US" sz="2000" i="1" dirty="0" err="1"/>
              <a:t>más</a:t>
            </a:r>
            <a:r>
              <a:rPr lang="en-US" sz="2000" i="1" dirty="0"/>
              <a:t> un hombre </a:t>
            </a:r>
            <a:r>
              <a:rPr lang="en-US" sz="2000" i="1" dirty="0" err="1"/>
              <a:t>da</a:t>
            </a:r>
            <a:r>
              <a:rPr lang="en-US" sz="2000" i="1" dirty="0"/>
              <a:t>, </a:t>
            </a:r>
            <a:r>
              <a:rPr lang="en-US" sz="2000" i="1" dirty="0" err="1"/>
              <a:t>más</a:t>
            </a:r>
            <a:r>
              <a:rPr lang="en-US" sz="2000" i="1" dirty="0"/>
              <a:t> Dios le </a:t>
            </a:r>
            <a:r>
              <a:rPr lang="en-US" sz="2000" i="1" dirty="0" err="1"/>
              <a:t>confía</a:t>
            </a:r>
            <a:r>
              <a:rPr lang="en-US" sz="2000" i="1" dirty="0"/>
              <a:t>.“</a:t>
            </a:r>
          </a:p>
          <a:p>
            <a:pPr indent="6350">
              <a:buFont typeface="Arial" charset="0"/>
              <a:buNone/>
              <a:defRPr/>
            </a:pPr>
            <a:r>
              <a:rPr lang="en-US" sz="2000" i="1" dirty="0"/>
              <a:t>"</a:t>
            </a:r>
            <a:r>
              <a:rPr lang="en-US" sz="2000" i="1" dirty="0" err="1"/>
              <a:t>Internalice</a:t>
            </a:r>
            <a:r>
              <a:rPr lang="en-US" sz="2000" i="1" dirty="0"/>
              <a:t> los </a:t>
            </a:r>
            <a:r>
              <a:rPr lang="en-US" sz="2000" i="1" dirty="0" err="1"/>
              <a:t>secretos</a:t>
            </a:r>
            <a:r>
              <a:rPr lang="en-US" sz="2000" i="1" dirty="0"/>
              <a:t> </a:t>
            </a:r>
            <a:r>
              <a:rPr lang="en-US" sz="2000" i="1" dirty="0" err="1"/>
              <a:t>dorados</a:t>
            </a:r>
            <a:r>
              <a:rPr lang="en-US" sz="2000" i="1" dirty="0"/>
              <a:t> de </a:t>
            </a:r>
            <a:r>
              <a:rPr lang="en-US" sz="2000" i="1" dirty="0" err="1"/>
              <a:t>dar</a:t>
            </a:r>
            <a:r>
              <a:rPr lang="en-US" sz="2000" i="1" dirty="0"/>
              <a:t>: </a:t>
            </a:r>
            <a:r>
              <a:rPr lang="en-US" sz="2000" i="1" dirty="0" err="1"/>
              <a:t>que</a:t>
            </a:r>
            <a:r>
              <a:rPr lang="en-US" sz="2000" i="1" dirty="0"/>
              <a:t> </a:t>
            </a:r>
            <a:r>
              <a:rPr lang="en-US" sz="2000" i="1" dirty="0" err="1"/>
              <a:t>es</a:t>
            </a:r>
            <a:r>
              <a:rPr lang="en-US" sz="2000" i="1" dirty="0"/>
              <a:t> </a:t>
            </a:r>
            <a:r>
              <a:rPr lang="en-US" sz="2000" i="1" dirty="0" err="1"/>
              <a:t>seguro</a:t>
            </a:r>
            <a:r>
              <a:rPr lang="en-US" sz="2000" i="1" dirty="0"/>
              <a:t>, </a:t>
            </a:r>
            <a:r>
              <a:rPr lang="en-US" sz="2000" i="1" dirty="0" err="1"/>
              <a:t>que</a:t>
            </a:r>
            <a:r>
              <a:rPr lang="en-US" sz="2000" i="1" dirty="0"/>
              <a:t> </a:t>
            </a:r>
            <a:r>
              <a:rPr lang="en-US" sz="2000" i="1" dirty="0" err="1"/>
              <a:t>es</a:t>
            </a:r>
            <a:r>
              <a:rPr lang="en-US" sz="2000" i="1" dirty="0"/>
              <a:t> </a:t>
            </a:r>
            <a:r>
              <a:rPr lang="en-US" sz="2000" i="1" dirty="0" err="1"/>
              <a:t>esencial</a:t>
            </a:r>
            <a:r>
              <a:rPr lang="en-US" sz="2000" i="1" dirty="0"/>
              <a:t> </a:t>
            </a:r>
            <a:r>
              <a:rPr lang="en-US" sz="2000" i="1" dirty="0" err="1"/>
              <a:t>para</a:t>
            </a:r>
            <a:r>
              <a:rPr lang="en-US" sz="2000" i="1" dirty="0"/>
              <a:t> </a:t>
            </a:r>
            <a:r>
              <a:rPr lang="en-US" sz="2000" i="1" dirty="0" err="1"/>
              <a:t>una</a:t>
            </a:r>
            <a:r>
              <a:rPr lang="en-US" sz="2000" i="1" dirty="0"/>
              <a:t> </a:t>
            </a:r>
            <a:r>
              <a:rPr lang="en-US" sz="2000" i="1" dirty="0" err="1"/>
              <a:t>vida</a:t>
            </a:r>
            <a:r>
              <a:rPr lang="en-US" sz="2000" i="1" dirty="0"/>
              <a:t> </a:t>
            </a:r>
            <a:r>
              <a:rPr lang="en-US" sz="2000" i="1" dirty="0" err="1"/>
              <a:t>plena</a:t>
            </a:r>
            <a:r>
              <a:rPr lang="en-US" sz="2000" i="1" dirty="0"/>
              <a:t>, </a:t>
            </a:r>
            <a:r>
              <a:rPr lang="en-US" sz="2000" i="1" dirty="0" err="1"/>
              <a:t>que</a:t>
            </a:r>
            <a:r>
              <a:rPr lang="en-US" sz="2000" i="1" dirty="0"/>
              <a:t> </a:t>
            </a:r>
            <a:r>
              <a:rPr lang="en-US" sz="2000" i="1" dirty="0" err="1"/>
              <a:t>es</a:t>
            </a:r>
            <a:r>
              <a:rPr lang="en-US" sz="2000" i="1" dirty="0"/>
              <a:t> </a:t>
            </a:r>
            <a:r>
              <a:rPr lang="en-US" sz="2000" i="1" dirty="0" err="1"/>
              <a:t>divertido</a:t>
            </a:r>
            <a:r>
              <a:rPr lang="en-US" sz="2000" i="1" dirty="0"/>
              <a:t>.“</a:t>
            </a:r>
          </a:p>
          <a:p>
            <a:pPr indent="6350">
              <a:buFont typeface="Arial" charset="0"/>
              <a:buNone/>
              <a:defRPr/>
            </a:pPr>
            <a:r>
              <a:rPr lang="en-US" sz="2000" i="1" dirty="0"/>
              <a:t>"Dar forma la </a:t>
            </a:r>
            <a:r>
              <a:rPr lang="en-US" sz="2000" i="1" dirty="0" err="1"/>
              <a:t>raíz</a:t>
            </a:r>
            <a:r>
              <a:rPr lang="en-US" sz="2000" i="1" dirty="0"/>
              <a:t> principal del </a:t>
            </a:r>
            <a:r>
              <a:rPr lang="en-US" sz="2000" i="1" dirty="0" err="1"/>
              <a:t>éxito</a:t>
            </a:r>
            <a:r>
              <a:rPr lang="en-US" sz="2000" i="1" dirty="0"/>
              <a:t>.“ – John Edmund Haggai</a:t>
            </a:r>
          </a:p>
          <a:p>
            <a:pPr>
              <a:defRPr/>
            </a:pPr>
            <a:r>
              <a:rPr lang="en-US" sz="2000" i="1" dirty="0"/>
              <a:t>"La </a:t>
            </a:r>
            <a:r>
              <a:rPr lang="en-US" sz="2000" i="1" dirty="0" err="1"/>
              <a:t>vida</a:t>
            </a:r>
            <a:r>
              <a:rPr lang="en-US" sz="2000" i="1" dirty="0"/>
              <a:t> </a:t>
            </a:r>
            <a:r>
              <a:rPr lang="en-US" sz="2000" i="1" dirty="0" err="1"/>
              <a:t>es</a:t>
            </a:r>
            <a:r>
              <a:rPr lang="en-US" sz="2000" i="1" dirty="0"/>
              <a:t> un don y </a:t>
            </a:r>
            <a:r>
              <a:rPr lang="en-US" sz="2000" i="1" dirty="0" err="1"/>
              <a:t>nos</a:t>
            </a:r>
            <a:r>
              <a:rPr lang="en-US" sz="2000" i="1" dirty="0"/>
              <a:t> </a:t>
            </a:r>
            <a:r>
              <a:rPr lang="en-US" sz="2000" i="1" dirty="0" err="1"/>
              <a:t>ofrece</a:t>
            </a:r>
            <a:r>
              <a:rPr lang="en-US" sz="2000" i="1" dirty="0"/>
              <a:t> el </a:t>
            </a:r>
            <a:r>
              <a:rPr lang="en-US" sz="2000" i="1" dirty="0" err="1"/>
              <a:t>privilegio</a:t>
            </a:r>
            <a:r>
              <a:rPr lang="en-US" sz="2000" i="1" dirty="0"/>
              <a:t>, la </a:t>
            </a:r>
            <a:r>
              <a:rPr lang="en-US" sz="2000" i="1" dirty="0" err="1"/>
              <a:t>oportunidad</a:t>
            </a:r>
            <a:r>
              <a:rPr lang="en-US" sz="2000" i="1" dirty="0"/>
              <a:t> y la </a:t>
            </a:r>
            <a:r>
              <a:rPr lang="en-US" sz="2000" i="1" dirty="0" err="1"/>
              <a:t>responsabilidad</a:t>
            </a:r>
            <a:r>
              <a:rPr lang="en-US" sz="2000" i="1" dirty="0"/>
              <a:t> de </a:t>
            </a:r>
            <a:r>
              <a:rPr lang="en-US" sz="2000" i="1" dirty="0" err="1"/>
              <a:t>dar</a:t>
            </a:r>
            <a:r>
              <a:rPr lang="en-US" sz="2000" i="1" dirty="0"/>
              <a:t> </a:t>
            </a:r>
            <a:r>
              <a:rPr lang="en-US" sz="2000" i="1" dirty="0" err="1"/>
              <a:t>algo</a:t>
            </a:r>
            <a:r>
              <a:rPr lang="en-US" sz="2000" i="1" dirty="0"/>
              <a:t> en </a:t>
            </a:r>
            <a:r>
              <a:rPr lang="en-US" sz="2000" i="1" dirty="0" err="1"/>
              <a:t>agradecimiento</a:t>
            </a:r>
            <a:r>
              <a:rPr lang="en-US" sz="2000" i="1" dirty="0"/>
              <a:t> </a:t>
            </a:r>
            <a:r>
              <a:rPr lang="en-US" sz="2000" i="1" dirty="0" err="1"/>
              <a:t>cada</a:t>
            </a:r>
            <a:r>
              <a:rPr lang="en-US" sz="2000" i="1" dirty="0"/>
              <a:t> </a:t>
            </a:r>
            <a:r>
              <a:rPr lang="en-US" sz="2000" i="1" dirty="0" err="1"/>
              <a:t>vez</a:t>
            </a:r>
            <a:r>
              <a:rPr lang="en-US" sz="2000" i="1" dirty="0"/>
              <a:t> </a:t>
            </a:r>
            <a:r>
              <a:rPr lang="en-US" sz="2000" i="1" dirty="0" err="1"/>
              <a:t>que</a:t>
            </a:r>
            <a:r>
              <a:rPr lang="en-US" sz="2000" i="1" dirty="0"/>
              <a:t> </a:t>
            </a:r>
            <a:r>
              <a:rPr lang="en-US" sz="2000" i="1" dirty="0" err="1"/>
              <a:t>avanzamos</a:t>
            </a:r>
            <a:r>
              <a:rPr lang="en-US" sz="2000" i="1" dirty="0"/>
              <a:t> </a:t>
            </a:r>
            <a:r>
              <a:rPr lang="en-US" sz="2000" i="1" dirty="0" err="1"/>
              <a:t>más</a:t>
            </a:r>
            <a:r>
              <a:rPr lang="en-US" sz="2000" i="1" dirty="0"/>
              <a:t>.“ – Tony Robbins</a:t>
            </a:r>
          </a:p>
          <a:p>
            <a:pPr>
              <a:defRPr/>
            </a:pPr>
            <a:r>
              <a:rPr lang="en-US" sz="2000" i="1" dirty="0"/>
              <a:t>"Es </a:t>
            </a:r>
            <a:r>
              <a:rPr lang="en-US" sz="2000" i="1" dirty="0" err="1"/>
              <a:t>sólo</a:t>
            </a:r>
            <a:r>
              <a:rPr lang="en-US" sz="2000" i="1" dirty="0"/>
              <a:t> </a:t>
            </a:r>
            <a:r>
              <a:rPr lang="en-US" sz="2000" i="1" dirty="0" err="1"/>
              <a:t>cuando</a:t>
            </a:r>
            <a:r>
              <a:rPr lang="en-US" sz="2000" i="1" dirty="0"/>
              <a:t> </a:t>
            </a:r>
            <a:r>
              <a:rPr lang="en-US" sz="2000" i="1" dirty="0" err="1"/>
              <a:t>te</a:t>
            </a:r>
            <a:r>
              <a:rPr lang="en-US" sz="2000" i="1" dirty="0"/>
              <a:t> das a </a:t>
            </a:r>
            <a:r>
              <a:rPr lang="en-US" sz="2000" i="1" dirty="0" err="1"/>
              <a:t>ti</a:t>
            </a:r>
            <a:r>
              <a:rPr lang="en-US" sz="2000" i="1" dirty="0"/>
              <a:t> </a:t>
            </a:r>
            <a:r>
              <a:rPr lang="en-US" sz="2000" i="1" dirty="0" err="1"/>
              <a:t>mismo</a:t>
            </a:r>
            <a:r>
              <a:rPr lang="en-US" sz="2000" i="1" dirty="0"/>
              <a:t> </a:t>
            </a:r>
            <a:r>
              <a:rPr lang="en-US" sz="2000" i="1" dirty="0" err="1"/>
              <a:t>que</a:t>
            </a:r>
            <a:r>
              <a:rPr lang="en-US" sz="2000" i="1" dirty="0"/>
              <a:t> </a:t>
            </a:r>
            <a:r>
              <a:rPr lang="en-US" sz="2000" i="1" dirty="0" err="1"/>
              <a:t>realmente</a:t>
            </a:r>
            <a:r>
              <a:rPr lang="en-US" sz="2000" i="1" dirty="0"/>
              <a:t> das.” — </a:t>
            </a:r>
            <a:r>
              <a:rPr lang="en-US" sz="2000" i="1" dirty="0" err="1"/>
              <a:t>Kahlil</a:t>
            </a:r>
            <a:r>
              <a:rPr lang="en-US" sz="2000" i="1" dirty="0"/>
              <a:t> Gibran</a:t>
            </a:r>
            <a:endParaRPr lang="en-US" sz="2000" dirty="0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CDDD59B9-0C1A-32AE-3C58-8F041D957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4614"/>
            <a:ext cx="1589087" cy="51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altLang="es-MX" b="1" dirty="0"/>
              <a:t>¿</a:t>
            </a:r>
            <a:r>
              <a:rPr lang="en-US" altLang="es-MX" b="1" dirty="0" err="1"/>
              <a:t>Por</a:t>
            </a:r>
            <a:r>
              <a:rPr lang="en-US" altLang="es-MX" b="1" dirty="0"/>
              <a:t> </a:t>
            </a:r>
            <a:r>
              <a:rPr lang="en-US" altLang="es-MX" b="1" dirty="0" err="1"/>
              <a:t>Qué</a:t>
            </a:r>
            <a:r>
              <a:rPr lang="en-US" altLang="es-MX" b="1" dirty="0"/>
              <a:t> </a:t>
            </a:r>
            <a:r>
              <a:rPr lang="en-US" altLang="es-MX" b="1" dirty="0" err="1"/>
              <a:t>Es</a:t>
            </a:r>
            <a:r>
              <a:rPr lang="en-US" altLang="es-MX" b="1" dirty="0"/>
              <a:t> </a:t>
            </a:r>
            <a:r>
              <a:rPr lang="en-US" altLang="es-MX" b="1" dirty="0" err="1"/>
              <a:t>Importante</a:t>
            </a:r>
            <a:r>
              <a:rPr lang="en-US" altLang="es-MX" b="1" dirty="0"/>
              <a:t> Dar?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r>
              <a:rPr lang="en-US" altLang="es-MX" sz="2400"/>
              <a:t>Cuando hablamos de tener y disfrutar el éxito financiero en la vida, una parte muy importante de ese éxito viene del dar. Y cuando hablamos de dar estamos hablando de muchas dimensiones de dar - nuestro tiempo, nuestros conocimientos, nuestros talentos, nuestra atención, nuestro amor, y por supuesto nuestro dinero. A través de nuestras donaciones podemos expresar una ventana a nuestro carácter, nuestras creencias y nuestra alma. Dar libera algo especial en nuestras vidas que sólo se puede entender cuando se comparte y se da a los demás sin esperar nada a cambio. El dar esperando algo a cambio se llama negociación, comercio o compra, no dar. </a:t>
            </a:r>
          </a:p>
          <a:p>
            <a:r>
              <a:rPr lang="en-US" altLang="es-MX" sz="2400"/>
              <a:t>Es necesario conquistar el temor de Dar. Al dar más y más, llegaras a descubrir que en realidad TIENES más y más, y no menos! </a:t>
            </a:r>
          </a:p>
        </p:txBody>
      </p:sp>
      <p:sp>
        <p:nvSpPr>
          <p:cNvPr id="25604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3513626-D360-4723-BCC5-322C53AA3B49}" type="slidenum">
              <a:rPr lang="en-US" altLang="es-MX"/>
              <a:pPr/>
              <a:t>17</a:t>
            </a:fld>
            <a:endParaRPr lang="en-US" altLang="es-MX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5760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2020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7D501FC1-75BC-1F4E-F78B-8055D25AB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4614"/>
            <a:ext cx="1589087" cy="51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s-MX" b="1"/>
              <a:t>El Don de Dar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2020</a:t>
            </a:r>
          </a:p>
        </p:txBody>
      </p:sp>
      <p:sp>
        <p:nvSpPr>
          <p:cNvPr id="2662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86CFD11-9239-44C8-B168-EFBF1308022B}" type="slidenum">
              <a:rPr lang="en-US" altLang="es-MX"/>
              <a:pPr/>
              <a:t>18</a:t>
            </a:fld>
            <a:endParaRPr lang="en-US" altLang="es-MX"/>
          </a:p>
        </p:txBody>
      </p:sp>
      <p:sp>
        <p:nvSpPr>
          <p:cNvPr id="26629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5410200" cy="5029200"/>
          </a:xfrm>
        </p:spPr>
        <p:txBody>
          <a:bodyPr/>
          <a:lstStyle/>
          <a:p>
            <a:pPr eaLnBrk="1" hangingPunct="1"/>
            <a:r>
              <a:rPr lang="en-US" altLang="es-MX" sz="2400"/>
              <a:t>¿Por qué debemos dar? </a:t>
            </a:r>
          </a:p>
          <a:p>
            <a:pPr eaLnBrk="1" hangingPunct="1"/>
            <a:r>
              <a:rPr lang="en-US" altLang="es-MX" sz="2400"/>
              <a:t>¿Qué debemos dar? </a:t>
            </a:r>
          </a:p>
          <a:p>
            <a:pPr eaLnBrk="1" hangingPunct="1"/>
            <a:r>
              <a:rPr lang="en-US" altLang="es-MX" sz="2400"/>
              <a:t>¿Cuándo debemos dar?  </a:t>
            </a:r>
          </a:p>
          <a:p>
            <a:pPr eaLnBrk="1" hangingPunct="1"/>
            <a:r>
              <a:rPr lang="es-ES" altLang="es-MX" sz="2400"/>
              <a:t>¿Cada cuando debemos dar</a:t>
            </a:r>
            <a:r>
              <a:rPr lang="en-US" altLang="es-MX" sz="2400"/>
              <a:t>? </a:t>
            </a:r>
          </a:p>
          <a:p>
            <a:pPr eaLnBrk="1" hangingPunct="1"/>
            <a:r>
              <a:rPr lang="en-US" altLang="es-MX" sz="2400"/>
              <a:t>¿Cuánto debemos dar? </a:t>
            </a:r>
          </a:p>
          <a:p>
            <a:pPr eaLnBrk="1" hangingPunct="1"/>
            <a:r>
              <a:rPr lang="en-US" altLang="es-MX" sz="2400"/>
              <a:t>¿Dónde debemos dar?  </a:t>
            </a:r>
          </a:p>
          <a:p>
            <a:pPr eaLnBrk="1" hangingPunct="1"/>
            <a:r>
              <a:rPr lang="en-US" altLang="es-MX" sz="2400"/>
              <a:t>¿A quién debemos dar? </a:t>
            </a:r>
          </a:p>
          <a:p>
            <a:pPr eaLnBrk="1" hangingPunct="1"/>
            <a:r>
              <a:rPr lang="en-US" altLang="es-MX" sz="2400"/>
              <a:t>¿Cómo debemos dar?</a:t>
            </a:r>
          </a:p>
        </p:txBody>
      </p:sp>
      <p:pic>
        <p:nvPicPr>
          <p:cNvPr id="26630" name="Picture 6" descr="imag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962400"/>
            <a:ext cx="3581400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9" descr="GIVING HAND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371600"/>
            <a:ext cx="3810000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ED874955-5755-D922-5586-DA725E09E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4614"/>
            <a:ext cx="1589087" cy="51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s-MX" b="1"/>
              <a:t>¿POR QUÉ DEBEMOS DAR?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2020</a:t>
            </a:r>
          </a:p>
        </p:txBody>
      </p:sp>
      <p:sp>
        <p:nvSpPr>
          <p:cNvPr id="28676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7AC1EDF-4C40-4E69-ADEA-C535C9423994}" type="slidenum">
              <a:rPr lang="en-US" altLang="es-MX"/>
              <a:pPr/>
              <a:t>19</a:t>
            </a:fld>
            <a:endParaRPr lang="en-US" altLang="es-MX"/>
          </a:p>
        </p:txBody>
      </p:sp>
      <p:sp>
        <p:nvSpPr>
          <p:cNvPr id="5126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5410200" cy="50292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4000" b="1" dirty="0"/>
              <a:t>PARA HONRAR AL SEÑOR</a:t>
            </a:r>
            <a:endParaRPr lang="en-US" sz="4000" b="1" i="1" baseline="300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400" b="1" i="1" baseline="30000" dirty="0">
                <a:solidFill>
                  <a:srgbClr val="3333FF"/>
                </a:solidFill>
              </a:rPr>
              <a:t>9 </a:t>
            </a:r>
            <a:r>
              <a:rPr lang="en-US" sz="3400" i="1" dirty="0" err="1">
                <a:solidFill>
                  <a:srgbClr val="3333FF"/>
                </a:solidFill>
              </a:rPr>
              <a:t>Honra</a:t>
            </a:r>
            <a:r>
              <a:rPr lang="en-US" sz="3400" i="1" dirty="0">
                <a:solidFill>
                  <a:srgbClr val="3333FF"/>
                </a:solidFill>
              </a:rPr>
              <a:t> a </a:t>
            </a:r>
            <a:r>
              <a:rPr lang="en-US" sz="3400" i="1" dirty="0" err="1">
                <a:solidFill>
                  <a:srgbClr val="3333FF"/>
                </a:solidFill>
              </a:rPr>
              <a:t>Jehová</a:t>
            </a:r>
            <a:r>
              <a:rPr lang="en-US" sz="3400" i="1" dirty="0">
                <a:solidFill>
                  <a:srgbClr val="3333FF"/>
                </a:solidFill>
              </a:rPr>
              <a:t> con </a:t>
            </a:r>
            <a:r>
              <a:rPr lang="en-US" sz="3400" i="1" dirty="0" err="1">
                <a:solidFill>
                  <a:srgbClr val="3333FF"/>
                </a:solidFill>
              </a:rPr>
              <a:t>tus</a:t>
            </a:r>
            <a:r>
              <a:rPr lang="en-US" sz="3400" i="1" dirty="0">
                <a:solidFill>
                  <a:srgbClr val="3333FF"/>
                </a:solidFill>
              </a:rPr>
              <a:t> </a:t>
            </a:r>
            <a:r>
              <a:rPr lang="en-US" sz="3400" i="1" dirty="0" err="1">
                <a:solidFill>
                  <a:srgbClr val="3333FF"/>
                </a:solidFill>
              </a:rPr>
              <a:t>bienes</a:t>
            </a:r>
            <a:r>
              <a:rPr lang="en-US" sz="3400" i="1" dirty="0">
                <a:solidFill>
                  <a:srgbClr val="3333FF"/>
                </a:solidFill>
              </a:rPr>
              <a:t>, Y con </a:t>
            </a:r>
            <a:r>
              <a:rPr lang="en-US" sz="3400" i="1" dirty="0" err="1">
                <a:solidFill>
                  <a:srgbClr val="3333FF"/>
                </a:solidFill>
              </a:rPr>
              <a:t>las</a:t>
            </a:r>
            <a:r>
              <a:rPr lang="en-US" sz="3400" i="1" dirty="0">
                <a:solidFill>
                  <a:srgbClr val="3333FF"/>
                </a:solidFill>
              </a:rPr>
              <a:t> </a:t>
            </a:r>
            <a:r>
              <a:rPr lang="en-US" sz="3400" i="1" dirty="0" err="1">
                <a:solidFill>
                  <a:srgbClr val="3333FF"/>
                </a:solidFill>
              </a:rPr>
              <a:t>primicias</a:t>
            </a:r>
            <a:r>
              <a:rPr lang="en-US" sz="3400" i="1" dirty="0">
                <a:solidFill>
                  <a:srgbClr val="3333FF"/>
                </a:solidFill>
              </a:rPr>
              <a:t> de </a:t>
            </a:r>
            <a:r>
              <a:rPr lang="en-US" sz="3400" i="1" dirty="0" err="1">
                <a:solidFill>
                  <a:srgbClr val="3333FF"/>
                </a:solidFill>
              </a:rPr>
              <a:t>todos</a:t>
            </a:r>
            <a:r>
              <a:rPr lang="en-US" sz="3400" i="1" dirty="0">
                <a:solidFill>
                  <a:srgbClr val="3333FF"/>
                </a:solidFill>
              </a:rPr>
              <a:t> </a:t>
            </a:r>
            <a:r>
              <a:rPr lang="en-US" sz="3400" i="1" dirty="0" err="1">
                <a:solidFill>
                  <a:srgbClr val="3333FF"/>
                </a:solidFill>
              </a:rPr>
              <a:t>tus</a:t>
            </a:r>
            <a:r>
              <a:rPr lang="en-US" sz="3400" i="1" dirty="0">
                <a:solidFill>
                  <a:srgbClr val="3333FF"/>
                </a:solidFill>
              </a:rPr>
              <a:t> </a:t>
            </a:r>
            <a:r>
              <a:rPr lang="en-US" sz="3400" i="1" dirty="0" err="1">
                <a:solidFill>
                  <a:srgbClr val="3333FF"/>
                </a:solidFill>
              </a:rPr>
              <a:t>frutos</a:t>
            </a:r>
            <a:r>
              <a:rPr lang="en-US" sz="3400" i="1" dirty="0">
                <a:solidFill>
                  <a:srgbClr val="3333FF"/>
                </a:solidFill>
              </a:rPr>
              <a:t>; </a:t>
            </a:r>
            <a:r>
              <a:rPr lang="en-US" sz="3400" b="1" i="1" baseline="30000" dirty="0">
                <a:solidFill>
                  <a:srgbClr val="3333FF"/>
                </a:solidFill>
              </a:rPr>
              <a:t>10 </a:t>
            </a:r>
            <a:r>
              <a:rPr lang="en-US" sz="3400" i="1" dirty="0">
                <a:solidFill>
                  <a:srgbClr val="3333FF"/>
                </a:solidFill>
              </a:rPr>
              <a:t>Y </a:t>
            </a:r>
            <a:r>
              <a:rPr lang="en-US" sz="3400" i="1" dirty="0" err="1">
                <a:solidFill>
                  <a:srgbClr val="3333FF"/>
                </a:solidFill>
              </a:rPr>
              <a:t>serán</a:t>
            </a:r>
            <a:r>
              <a:rPr lang="en-US" sz="3400" i="1" dirty="0">
                <a:solidFill>
                  <a:srgbClr val="3333FF"/>
                </a:solidFill>
              </a:rPr>
              <a:t> </a:t>
            </a:r>
            <a:r>
              <a:rPr lang="en-US" sz="3400" i="1" dirty="0" err="1">
                <a:solidFill>
                  <a:srgbClr val="3333FF"/>
                </a:solidFill>
              </a:rPr>
              <a:t>llenos</a:t>
            </a:r>
            <a:r>
              <a:rPr lang="en-US" sz="3400" i="1" dirty="0">
                <a:solidFill>
                  <a:srgbClr val="3333FF"/>
                </a:solidFill>
              </a:rPr>
              <a:t> </a:t>
            </a:r>
            <a:r>
              <a:rPr lang="en-US" sz="3400" i="1" dirty="0" err="1">
                <a:solidFill>
                  <a:srgbClr val="3333FF"/>
                </a:solidFill>
              </a:rPr>
              <a:t>tus</a:t>
            </a:r>
            <a:r>
              <a:rPr lang="en-US" sz="3400" i="1" dirty="0">
                <a:solidFill>
                  <a:srgbClr val="3333FF"/>
                </a:solidFill>
              </a:rPr>
              <a:t> </a:t>
            </a:r>
            <a:r>
              <a:rPr lang="en-US" sz="3400" i="1" dirty="0" err="1">
                <a:solidFill>
                  <a:srgbClr val="3333FF"/>
                </a:solidFill>
              </a:rPr>
              <a:t>graneros</a:t>
            </a:r>
            <a:r>
              <a:rPr lang="en-US" sz="3400" i="1" dirty="0">
                <a:solidFill>
                  <a:srgbClr val="3333FF"/>
                </a:solidFill>
              </a:rPr>
              <a:t> con </a:t>
            </a:r>
            <a:r>
              <a:rPr lang="en-US" sz="3400" i="1" dirty="0" err="1">
                <a:solidFill>
                  <a:srgbClr val="3333FF"/>
                </a:solidFill>
              </a:rPr>
              <a:t>abundancia</a:t>
            </a:r>
            <a:r>
              <a:rPr lang="en-US" sz="3400" i="1" dirty="0">
                <a:solidFill>
                  <a:srgbClr val="3333FF"/>
                </a:solidFill>
              </a:rPr>
              <a:t>, Y </a:t>
            </a:r>
            <a:r>
              <a:rPr lang="en-US" sz="3400" i="1" dirty="0" err="1">
                <a:solidFill>
                  <a:srgbClr val="3333FF"/>
                </a:solidFill>
              </a:rPr>
              <a:t>tus</a:t>
            </a:r>
            <a:r>
              <a:rPr lang="en-US" sz="3400" i="1" dirty="0">
                <a:solidFill>
                  <a:srgbClr val="3333FF"/>
                </a:solidFill>
              </a:rPr>
              <a:t> </a:t>
            </a:r>
            <a:r>
              <a:rPr lang="en-US" sz="3400" i="1" dirty="0" err="1">
                <a:solidFill>
                  <a:srgbClr val="3333FF"/>
                </a:solidFill>
              </a:rPr>
              <a:t>lagares</a:t>
            </a:r>
            <a:r>
              <a:rPr lang="en-US" sz="3400" i="1" dirty="0">
                <a:solidFill>
                  <a:srgbClr val="3333FF"/>
                </a:solidFill>
              </a:rPr>
              <a:t> </a:t>
            </a:r>
            <a:r>
              <a:rPr lang="en-US" sz="3400" i="1" dirty="0" err="1">
                <a:solidFill>
                  <a:srgbClr val="3333FF"/>
                </a:solidFill>
              </a:rPr>
              <a:t>rebosarán</a:t>
            </a:r>
            <a:r>
              <a:rPr lang="en-US" sz="3400" i="1" dirty="0">
                <a:solidFill>
                  <a:srgbClr val="3333FF"/>
                </a:solidFill>
              </a:rPr>
              <a:t> de </a:t>
            </a:r>
            <a:r>
              <a:rPr lang="en-US" sz="3400" i="1" dirty="0" err="1">
                <a:solidFill>
                  <a:srgbClr val="3333FF"/>
                </a:solidFill>
              </a:rPr>
              <a:t>mosto</a:t>
            </a:r>
            <a:r>
              <a:rPr lang="en-US" sz="3400" i="1" dirty="0">
                <a:solidFill>
                  <a:srgbClr val="3333FF"/>
                </a:solidFill>
              </a:rPr>
              <a:t>.“</a:t>
            </a:r>
          </a:p>
          <a:p>
            <a:pPr algn="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400" i="1" dirty="0">
                <a:solidFill>
                  <a:srgbClr val="3333FF"/>
                </a:solidFill>
              </a:rPr>
              <a:t>– </a:t>
            </a:r>
            <a:r>
              <a:rPr lang="en-US" sz="3200" i="1" dirty="0" err="1">
                <a:solidFill>
                  <a:srgbClr val="3333FF"/>
                </a:solidFill>
              </a:rPr>
              <a:t>Proverbios</a:t>
            </a:r>
            <a:r>
              <a:rPr lang="en-US" sz="3200" i="1" dirty="0">
                <a:solidFill>
                  <a:srgbClr val="3333FF"/>
                </a:solidFill>
              </a:rPr>
              <a:t> 3:9-10</a:t>
            </a:r>
          </a:p>
          <a:p>
            <a:pPr algn="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i="1" dirty="0">
              <a:solidFill>
                <a:srgbClr val="3333FF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i="1" dirty="0">
                <a:solidFill>
                  <a:srgbClr val="3333FF"/>
                </a:solidFill>
              </a:rPr>
              <a:t>"</a:t>
            </a:r>
            <a:r>
              <a:rPr lang="en-US" sz="3200" b="1" i="1" baseline="30000" dirty="0">
                <a:solidFill>
                  <a:srgbClr val="3333FF"/>
                </a:solidFill>
              </a:rPr>
              <a:t> 3 </a:t>
            </a:r>
            <a:r>
              <a:rPr lang="en-US" sz="3200" i="1" dirty="0">
                <a:solidFill>
                  <a:srgbClr val="3333FF"/>
                </a:solidFill>
              </a:rPr>
              <a:t>Y </a:t>
            </a:r>
            <a:r>
              <a:rPr lang="en-US" sz="3200" i="1" dirty="0" err="1">
                <a:solidFill>
                  <a:srgbClr val="3333FF"/>
                </a:solidFill>
              </a:rPr>
              <a:t>aconteció</a:t>
            </a:r>
            <a:r>
              <a:rPr lang="en-US" sz="3200" i="1" dirty="0">
                <a:solidFill>
                  <a:srgbClr val="3333FF"/>
                </a:solidFill>
              </a:rPr>
              <a:t> </a:t>
            </a:r>
            <a:r>
              <a:rPr lang="en-US" sz="3200" i="1" dirty="0" err="1">
                <a:solidFill>
                  <a:srgbClr val="3333FF"/>
                </a:solidFill>
              </a:rPr>
              <a:t>andando</a:t>
            </a:r>
            <a:r>
              <a:rPr lang="en-US" sz="3200" i="1" dirty="0">
                <a:solidFill>
                  <a:srgbClr val="3333FF"/>
                </a:solidFill>
              </a:rPr>
              <a:t> el </a:t>
            </a:r>
            <a:r>
              <a:rPr lang="en-US" sz="3200" i="1" dirty="0" err="1">
                <a:solidFill>
                  <a:srgbClr val="3333FF"/>
                </a:solidFill>
              </a:rPr>
              <a:t>tiempo</a:t>
            </a:r>
            <a:r>
              <a:rPr lang="en-US" sz="3200" i="1" dirty="0">
                <a:solidFill>
                  <a:srgbClr val="3333FF"/>
                </a:solidFill>
              </a:rPr>
              <a:t>, </a:t>
            </a:r>
            <a:r>
              <a:rPr lang="en-US" sz="3200" i="1" dirty="0" err="1">
                <a:solidFill>
                  <a:srgbClr val="3333FF"/>
                </a:solidFill>
              </a:rPr>
              <a:t>que</a:t>
            </a:r>
            <a:r>
              <a:rPr lang="en-US" sz="3200" i="1" dirty="0">
                <a:solidFill>
                  <a:srgbClr val="3333FF"/>
                </a:solidFill>
              </a:rPr>
              <a:t> </a:t>
            </a:r>
            <a:r>
              <a:rPr lang="en-US" sz="3200" i="1" dirty="0" err="1">
                <a:solidFill>
                  <a:srgbClr val="3333FF"/>
                </a:solidFill>
              </a:rPr>
              <a:t>Caín</a:t>
            </a:r>
            <a:r>
              <a:rPr lang="en-US" sz="3200" i="1" dirty="0">
                <a:solidFill>
                  <a:srgbClr val="3333FF"/>
                </a:solidFill>
              </a:rPr>
              <a:t> </a:t>
            </a:r>
            <a:r>
              <a:rPr lang="en-US" sz="3200" i="1" dirty="0" err="1">
                <a:solidFill>
                  <a:srgbClr val="3333FF"/>
                </a:solidFill>
              </a:rPr>
              <a:t>trajo</a:t>
            </a:r>
            <a:r>
              <a:rPr lang="en-US" sz="3200" i="1" dirty="0">
                <a:solidFill>
                  <a:srgbClr val="3333FF"/>
                </a:solidFill>
              </a:rPr>
              <a:t> del </a:t>
            </a:r>
            <a:r>
              <a:rPr lang="en-US" sz="3200" i="1" dirty="0" err="1">
                <a:solidFill>
                  <a:srgbClr val="3333FF"/>
                </a:solidFill>
              </a:rPr>
              <a:t>fruto</a:t>
            </a:r>
            <a:r>
              <a:rPr lang="en-US" sz="3200" i="1" dirty="0">
                <a:solidFill>
                  <a:srgbClr val="3333FF"/>
                </a:solidFill>
              </a:rPr>
              <a:t> de la </a:t>
            </a:r>
            <a:r>
              <a:rPr lang="en-US" sz="3200" i="1" dirty="0" err="1">
                <a:solidFill>
                  <a:srgbClr val="3333FF"/>
                </a:solidFill>
              </a:rPr>
              <a:t>tierra</a:t>
            </a:r>
            <a:r>
              <a:rPr lang="en-US" sz="3200" i="1" dirty="0">
                <a:solidFill>
                  <a:srgbClr val="3333FF"/>
                </a:solidFill>
              </a:rPr>
              <a:t> </a:t>
            </a:r>
            <a:r>
              <a:rPr lang="en-US" sz="3200" i="1" dirty="0" err="1">
                <a:solidFill>
                  <a:srgbClr val="3333FF"/>
                </a:solidFill>
              </a:rPr>
              <a:t>una</a:t>
            </a:r>
            <a:r>
              <a:rPr lang="en-US" sz="3200" i="1" dirty="0">
                <a:solidFill>
                  <a:srgbClr val="3333FF"/>
                </a:solidFill>
              </a:rPr>
              <a:t> </a:t>
            </a:r>
            <a:r>
              <a:rPr lang="en-US" sz="3200" i="1" dirty="0" err="1">
                <a:solidFill>
                  <a:srgbClr val="3333FF"/>
                </a:solidFill>
              </a:rPr>
              <a:t>ofrenda</a:t>
            </a:r>
            <a:r>
              <a:rPr lang="en-US" sz="3200" i="1" dirty="0">
                <a:solidFill>
                  <a:srgbClr val="3333FF"/>
                </a:solidFill>
              </a:rPr>
              <a:t> a </a:t>
            </a:r>
            <a:r>
              <a:rPr lang="en-US" sz="3200" i="1" dirty="0" err="1">
                <a:solidFill>
                  <a:srgbClr val="3333FF"/>
                </a:solidFill>
              </a:rPr>
              <a:t>Jehová</a:t>
            </a:r>
            <a:r>
              <a:rPr lang="en-US" sz="3200" i="1" dirty="0">
                <a:solidFill>
                  <a:srgbClr val="3333FF"/>
                </a:solidFill>
              </a:rPr>
              <a:t>. </a:t>
            </a:r>
            <a:r>
              <a:rPr lang="en-US" sz="3200" b="1" i="1" baseline="30000" dirty="0">
                <a:solidFill>
                  <a:srgbClr val="3333FF"/>
                </a:solidFill>
              </a:rPr>
              <a:t>4 </a:t>
            </a:r>
            <a:r>
              <a:rPr lang="en-US" sz="3200" i="1" dirty="0">
                <a:solidFill>
                  <a:srgbClr val="3333FF"/>
                </a:solidFill>
              </a:rPr>
              <a:t>Y Abel </a:t>
            </a:r>
            <a:r>
              <a:rPr lang="en-US" sz="3200" i="1" dirty="0" err="1">
                <a:solidFill>
                  <a:srgbClr val="3333FF"/>
                </a:solidFill>
              </a:rPr>
              <a:t>trajo</a:t>
            </a:r>
            <a:r>
              <a:rPr lang="en-US" sz="3200" i="1" dirty="0">
                <a:solidFill>
                  <a:srgbClr val="3333FF"/>
                </a:solidFill>
              </a:rPr>
              <a:t> </a:t>
            </a:r>
            <a:r>
              <a:rPr lang="en-US" sz="3200" i="1" dirty="0" err="1">
                <a:solidFill>
                  <a:srgbClr val="3333FF"/>
                </a:solidFill>
              </a:rPr>
              <a:t>también</a:t>
            </a:r>
            <a:r>
              <a:rPr lang="en-US" sz="3200" i="1" dirty="0">
                <a:solidFill>
                  <a:srgbClr val="3333FF"/>
                </a:solidFill>
              </a:rPr>
              <a:t> de los </a:t>
            </a:r>
            <a:r>
              <a:rPr lang="en-US" sz="3200" i="1" dirty="0" err="1">
                <a:solidFill>
                  <a:srgbClr val="3333FF"/>
                </a:solidFill>
              </a:rPr>
              <a:t>primogénitos</a:t>
            </a:r>
            <a:r>
              <a:rPr lang="en-US" sz="3200" i="1" dirty="0">
                <a:solidFill>
                  <a:srgbClr val="3333FF"/>
                </a:solidFill>
              </a:rPr>
              <a:t> de </a:t>
            </a:r>
            <a:r>
              <a:rPr lang="en-US" sz="3200" i="1" dirty="0" err="1">
                <a:solidFill>
                  <a:srgbClr val="3333FF"/>
                </a:solidFill>
              </a:rPr>
              <a:t>sus</a:t>
            </a:r>
            <a:r>
              <a:rPr lang="en-US" sz="3200" i="1" dirty="0">
                <a:solidFill>
                  <a:srgbClr val="3333FF"/>
                </a:solidFill>
              </a:rPr>
              <a:t> </a:t>
            </a:r>
            <a:r>
              <a:rPr lang="en-US" sz="3200" i="1" dirty="0" err="1">
                <a:solidFill>
                  <a:srgbClr val="3333FF"/>
                </a:solidFill>
              </a:rPr>
              <a:t>ovejas</a:t>
            </a:r>
            <a:r>
              <a:rPr lang="en-US" sz="3200" i="1" dirty="0">
                <a:solidFill>
                  <a:srgbClr val="3333FF"/>
                </a:solidFill>
              </a:rPr>
              <a:t>, de lo </a:t>
            </a:r>
            <a:r>
              <a:rPr lang="en-US" sz="3200" i="1" dirty="0" err="1">
                <a:solidFill>
                  <a:srgbClr val="3333FF"/>
                </a:solidFill>
              </a:rPr>
              <a:t>más</a:t>
            </a:r>
            <a:r>
              <a:rPr lang="en-US" sz="3200" i="1" dirty="0">
                <a:solidFill>
                  <a:srgbClr val="3333FF"/>
                </a:solidFill>
              </a:rPr>
              <a:t> </a:t>
            </a:r>
            <a:r>
              <a:rPr lang="en-US" sz="3200" i="1" dirty="0" err="1">
                <a:solidFill>
                  <a:srgbClr val="3333FF"/>
                </a:solidFill>
              </a:rPr>
              <a:t>gordo</a:t>
            </a:r>
            <a:r>
              <a:rPr lang="en-US" sz="3200" i="1" dirty="0">
                <a:solidFill>
                  <a:srgbClr val="3333FF"/>
                </a:solidFill>
              </a:rPr>
              <a:t> de </a:t>
            </a:r>
            <a:r>
              <a:rPr lang="en-US" sz="3200" i="1" dirty="0" err="1">
                <a:solidFill>
                  <a:srgbClr val="3333FF"/>
                </a:solidFill>
              </a:rPr>
              <a:t>ellas</a:t>
            </a:r>
            <a:r>
              <a:rPr lang="en-US" sz="3200" i="1" dirty="0">
                <a:solidFill>
                  <a:srgbClr val="3333FF"/>
                </a:solidFill>
              </a:rPr>
              <a:t>. Y </a:t>
            </a:r>
            <a:r>
              <a:rPr lang="en-US" sz="3200" i="1" dirty="0" err="1">
                <a:solidFill>
                  <a:srgbClr val="3333FF"/>
                </a:solidFill>
              </a:rPr>
              <a:t>miró</a:t>
            </a:r>
            <a:r>
              <a:rPr lang="en-US" sz="3200" i="1" dirty="0">
                <a:solidFill>
                  <a:srgbClr val="3333FF"/>
                </a:solidFill>
              </a:rPr>
              <a:t> </a:t>
            </a:r>
            <a:r>
              <a:rPr lang="en-US" sz="3200" i="1" dirty="0" err="1">
                <a:solidFill>
                  <a:srgbClr val="3333FF"/>
                </a:solidFill>
              </a:rPr>
              <a:t>Jehová</a:t>
            </a:r>
            <a:r>
              <a:rPr lang="en-US" sz="3200" i="1" dirty="0">
                <a:solidFill>
                  <a:srgbClr val="3333FF"/>
                </a:solidFill>
              </a:rPr>
              <a:t> con </a:t>
            </a:r>
            <a:r>
              <a:rPr lang="en-US" sz="3200" i="1" dirty="0" err="1">
                <a:solidFill>
                  <a:srgbClr val="3333FF"/>
                </a:solidFill>
              </a:rPr>
              <a:t>agrado</a:t>
            </a:r>
            <a:r>
              <a:rPr lang="en-US" sz="3200" i="1" dirty="0">
                <a:solidFill>
                  <a:srgbClr val="3333FF"/>
                </a:solidFill>
              </a:rPr>
              <a:t> a Abel y a </a:t>
            </a:r>
            <a:r>
              <a:rPr lang="en-US" sz="3200" i="1" dirty="0" err="1">
                <a:solidFill>
                  <a:srgbClr val="3333FF"/>
                </a:solidFill>
              </a:rPr>
              <a:t>su</a:t>
            </a:r>
            <a:r>
              <a:rPr lang="en-US" sz="3200" i="1" dirty="0">
                <a:solidFill>
                  <a:srgbClr val="3333FF"/>
                </a:solidFill>
              </a:rPr>
              <a:t> </a:t>
            </a:r>
            <a:r>
              <a:rPr lang="en-US" sz="3200" i="1" dirty="0" err="1">
                <a:solidFill>
                  <a:srgbClr val="3333FF"/>
                </a:solidFill>
              </a:rPr>
              <a:t>ofrenda</a:t>
            </a:r>
            <a:r>
              <a:rPr lang="en-US" sz="3200" i="1" dirty="0">
                <a:solidFill>
                  <a:srgbClr val="3333FF"/>
                </a:solidFill>
              </a:rPr>
              <a:t>; </a:t>
            </a:r>
            <a:r>
              <a:rPr lang="en-US" sz="3200" b="1" i="1" baseline="30000" dirty="0">
                <a:solidFill>
                  <a:srgbClr val="3333FF"/>
                </a:solidFill>
              </a:rPr>
              <a:t>5 </a:t>
            </a:r>
            <a:r>
              <a:rPr lang="en-US" sz="3200" i="1" dirty="0" err="1">
                <a:solidFill>
                  <a:srgbClr val="3333FF"/>
                </a:solidFill>
              </a:rPr>
              <a:t>pero</a:t>
            </a:r>
            <a:r>
              <a:rPr lang="en-US" sz="3200" i="1" dirty="0">
                <a:solidFill>
                  <a:srgbClr val="3333FF"/>
                </a:solidFill>
              </a:rPr>
              <a:t> no </a:t>
            </a:r>
            <a:r>
              <a:rPr lang="en-US" sz="3200" i="1" dirty="0" err="1">
                <a:solidFill>
                  <a:srgbClr val="3333FF"/>
                </a:solidFill>
              </a:rPr>
              <a:t>miró</a:t>
            </a:r>
            <a:r>
              <a:rPr lang="en-US" sz="3200" i="1" dirty="0">
                <a:solidFill>
                  <a:srgbClr val="3333FF"/>
                </a:solidFill>
              </a:rPr>
              <a:t> con </a:t>
            </a:r>
            <a:r>
              <a:rPr lang="en-US" sz="3200" i="1" dirty="0" err="1">
                <a:solidFill>
                  <a:srgbClr val="3333FF"/>
                </a:solidFill>
              </a:rPr>
              <a:t>agrado</a:t>
            </a:r>
            <a:r>
              <a:rPr lang="en-US" sz="3200" i="1" dirty="0">
                <a:solidFill>
                  <a:srgbClr val="3333FF"/>
                </a:solidFill>
              </a:rPr>
              <a:t> a </a:t>
            </a:r>
            <a:r>
              <a:rPr lang="en-US" sz="3200" i="1" dirty="0" err="1">
                <a:solidFill>
                  <a:srgbClr val="3333FF"/>
                </a:solidFill>
              </a:rPr>
              <a:t>Caín</a:t>
            </a:r>
            <a:r>
              <a:rPr lang="en-US" sz="3200" i="1" dirty="0">
                <a:solidFill>
                  <a:srgbClr val="3333FF"/>
                </a:solidFill>
              </a:rPr>
              <a:t> y a la </a:t>
            </a:r>
            <a:r>
              <a:rPr lang="en-US" sz="3200" i="1" dirty="0" err="1">
                <a:solidFill>
                  <a:srgbClr val="3333FF"/>
                </a:solidFill>
              </a:rPr>
              <a:t>ofrenda</a:t>
            </a:r>
            <a:r>
              <a:rPr lang="en-US" sz="3200" i="1" dirty="0">
                <a:solidFill>
                  <a:srgbClr val="3333FF"/>
                </a:solidFill>
              </a:rPr>
              <a:t> </a:t>
            </a:r>
            <a:r>
              <a:rPr lang="en-US" sz="3200" i="1" dirty="0" err="1">
                <a:solidFill>
                  <a:srgbClr val="3333FF"/>
                </a:solidFill>
              </a:rPr>
              <a:t>suya</a:t>
            </a:r>
            <a:r>
              <a:rPr lang="en-US" sz="3200" i="1" dirty="0">
                <a:solidFill>
                  <a:srgbClr val="3333FF"/>
                </a:solidFill>
              </a:rPr>
              <a:t>. Y se </a:t>
            </a:r>
            <a:r>
              <a:rPr lang="en-US" sz="3200" i="1" dirty="0" err="1">
                <a:solidFill>
                  <a:srgbClr val="3333FF"/>
                </a:solidFill>
              </a:rPr>
              <a:t>ensañó</a:t>
            </a:r>
            <a:r>
              <a:rPr lang="en-US" sz="3200" i="1" dirty="0">
                <a:solidFill>
                  <a:srgbClr val="3333FF"/>
                </a:solidFill>
              </a:rPr>
              <a:t> </a:t>
            </a:r>
            <a:r>
              <a:rPr lang="en-US" sz="3200" i="1" dirty="0" err="1">
                <a:solidFill>
                  <a:srgbClr val="3333FF"/>
                </a:solidFill>
              </a:rPr>
              <a:t>Caín</a:t>
            </a:r>
            <a:r>
              <a:rPr lang="en-US" sz="3200" i="1" dirty="0">
                <a:solidFill>
                  <a:srgbClr val="3333FF"/>
                </a:solidFill>
              </a:rPr>
              <a:t> en </a:t>
            </a:r>
            <a:r>
              <a:rPr lang="en-US" sz="3200" i="1" dirty="0" err="1">
                <a:solidFill>
                  <a:srgbClr val="3333FF"/>
                </a:solidFill>
              </a:rPr>
              <a:t>gran</a:t>
            </a:r>
            <a:r>
              <a:rPr lang="en-US" sz="3200" i="1" dirty="0">
                <a:solidFill>
                  <a:srgbClr val="3333FF"/>
                </a:solidFill>
              </a:rPr>
              <a:t> </a:t>
            </a:r>
            <a:r>
              <a:rPr lang="en-US" sz="3200" i="1" dirty="0" err="1">
                <a:solidFill>
                  <a:srgbClr val="3333FF"/>
                </a:solidFill>
              </a:rPr>
              <a:t>manera</a:t>
            </a:r>
            <a:r>
              <a:rPr lang="en-US" sz="3200" i="1" dirty="0">
                <a:solidFill>
                  <a:srgbClr val="3333FF"/>
                </a:solidFill>
              </a:rPr>
              <a:t>, y </a:t>
            </a:r>
            <a:r>
              <a:rPr lang="en-US" sz="3200" i="1" dirty="0" err="1">
                <a:solidFill>
                  <a:srgbClr val="3333FF"/>
                </a:solidFill>
              </a:rPr>
              <a:t>decayó</a:t>
            </a:r>
            <a:r>
              <a:rPr lang="en-US" sz="3200" i="1" dirty="0">
                <a:solidFill>
                  <a:srgbClr val="3333FF"/>
                </a:solidFill>
              </a:rPr>
              <a:t> </a:t>
            </a:r>
            <a:r>
              <a:rPr lang="en-US" sz="3200" i="1" dirty="0" err="1">
                <a:solidFill>
                  <a:srgbClr val="3333FF"/>
                </a:solidFill>
              </a:rPr>
              <a:t>su</a:t>
            </a:r>
            <a:r>
              <a:rPr lang="en-US" sz="3200" i="1" dirty="0">
                <a:solidFill>
                  <a:srgbClr val="3333FF"/>
                </a:solidFill>
              </a:rPr>
              <a:t> </a:t>
            </a:r>
            <a:r>
              <a:rPr lang="en-US" sz="3200" i="1" dirty="0" err="1">
                <a:solidFill>
                  <a:srgbClr val="3333FF"/>
                </a:solidFill>
              </a:rPr>
              <a:t>semblante</a:t>
            </a:r>
            <a:r>
              <a:rPr lang="en-US" sz="3200" i="1" dirty="0">
                <a:solidFill>
                  <a:srgbClr val="3333FF"/>
                </a:solidFill>
              </a:rPr>
              <a:t>.“</a:t>
            </a:r>
          </a:p>
          <a:p>
            <a:pPr algn="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i="1" dirty="0">
                <a:solidFill>
                  <a:srgbClr val="3333FF"/>
                </a:solidFill>
              </a:rPr>
              <a:t>- Genesis 4:3-5</a:t>
            </a:r>
            <a:endParaRPr lang="en-US" sz="3200" dirty="0">
              <a:solidFill>
                <a:srgbClr val="3333FF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200" dirty="0"/>
          </a:p>
        </p:txBody>
      </p:sp>
      <p:pic>
        <p:nvPicPr>
          <p:cNvPr id="28678" name="Picture 9" descr="lam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733800"/>
            <a:ext cx="22574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0" descr="hono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5240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6302EF5B-BC7C-E92A-3F48-98A321D84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4614"/>
            <a:ext cx="1589087" cy="51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899D31BA-1B05-E2C0-08EC-8049936E61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2700" y="152400"/>
            <a:ext cx="6362700" cy="2111375"/>
          </a:xfrm>
        </p:spPr>
        <p:txBody>
          <a:bodyPr/>
          <a:lstStyle/>
          <a:p>
            <a:r>
              <a:rPr lang="en-US" altLang="en-US" b="1"/>
              <a:t>Reto Libertad Financiera</a:t>
            </a:r>
            <a:endParaRPr lang="en-US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B9D38F-FFCC-0D9D-E52D-9AC327F72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108575"/>
            <a:ext cx="2854325" cy="1184275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por</a:t>
            </a:r>
            <a:endParaRPr lang="en-US" dirty="0"/>
          </a:p>
          <a:p>
            <a:pPr>
              <a:defRPr/>
            </a:pPr>
            <a:r>
              <a:rPr lang="en-US" dirty="0"/>
              <a:t>Alex </a:t>
            </a:r>
            <a:r>
              <a:rPr lang="en-US" dirty="0" err="1"/>
              <a:t>Barrón</a:t>
            </a:r>
            <a:endParaRPr lang="en-US" dirty="0"/>
          </a:p>
        </p:txBody>
      </p:sp>
      <p:pic>
        <p:nvPicPr>
          <p:cNvPr id="4100" name="Picture 5">
            <a:extLst>
              <a:ext uri="{FF2B5EF4-FFF2-40B4-BE49-F238E27FC236}">
                <a16:creationId xmlns:a16="http://schemas.microsoft.com/office/drawing/2014/main" id="{B6084A07-F411-8178-5CF7-B8AF659AB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03188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 descr="What is athletics? Know all the track and field events">
            <a:extLst>
              <a:ext uri="{FF2B5EF4-FFF2-40B4-BE49-F238E27FC236}">
                <a16:creationId xmlns:a16="http://schemas.microsoft.com/office/drawing/2014/main" id="{E87A668E-B21D-04D4-ECC5-DE2A0B40F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2178050"/>
            <a:ext cx="29083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As the indoor Track and Field season wraps up, the Winona State University  team finishes on a fast note – The Winonan">
            <a:extLst>
              <a:ext uri="{FF2B5EF4-FFF2-40B4-BE49-F238E27FC236}">
                <a16:creationId xmlns:a16="http://schemas.microsoft.com/office/drawing/2014/main" id="{8004A7AA-4C63-0BF1-EBD9-D5F4D35CB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2178050"/>
            <a:ext cx="29019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8" descr="Crossing Life's Finish Lines | Maria's Farm Country Kitchen">
            <a:extLst>
              <a:ext uri="{FF2B5EF4-FFF2-40B4-BE49-F238E27FC236}">
                <a16:creationId xmlns:a16="http://schemas.microsoft.com/office/drawing/2014/main" id="{B7F6254C-45FD-23A4-89CB-F677A9128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4164013"/>
            <a:ext cx="29083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0" descr="Look: 2A, 5A athletes compete in 2022 Texas (UIL) Track &amp; Field State  Championships - Sports Illustrated High School News, Analysis and More">
            <a:extLst>
              <a:ext uri="{FF2B5EF4-FFF2-40B4-BE49-F238E27FC236}">
                <a16:creationId xmlns:a16="http://schemas.microsoft.com/office/drawing/2014/main" id="{262C634E-03DB-828B-A28C-E66F385D6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4043363"/>
            <a:ext cx="2903537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Subtitle 2">
            <a:extLst>
              <a:ext uri="{FF2B5EF4-FFF2-40B4-BE49-F238E27FC236}">
                <a16:creationId xmlns:a16="http://schemas.microsoft.com/office/drawing/2014/main" id="{0795B86F-A1D1-856E-17DA-891D09AA1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" y="2405063"/>
            <a:ext cx="28543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898989"/>
                </a:solidFill>
              </a:rPr>
              <a:t>Presenta</a:t>
            </a:r>
          </a:p>
        </p:txBody>
      </p:sp>
      <p:pic>
        <p:nvPicPr>
          <p:cNvPr id="4106" name="Picture 6">
            <a:extLst>
              <a:ext uri="{FF2B5EF4-FFF2-40B4-BE49-F238E27FC236}">
                <a16:creationId xmlns:a16="http://schemas.microsoft.com/office/drawing/2014/main" id="{F6F1791C-F36E-76C4-37CC-24E0AAFBC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622675"/>
            <a:ext cx="2732087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s-MX" b="1"/>
              <a:t>¿QUÉ DEBEMOS DE DAR?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2020</a:t>
            </a:r>
          </a:p>
        </p:txBody>
      </p:sp>
      <p:sp>
        <p:nvSpPr>
          <p:cNvPr id="30724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53AB749-67F8-4CA2-98C0-4592C2635E28}" type="slidenum">
              <a:rPr lang="en-US" altLang="es-MX"/>
              <a:pPr/>
              <a:t>20</a:t>
            </a:fld>
            <a:endParaRPr lang="en-US" altLang="es-MX"/>
          </a:p>
        </p:txBody>
      </p:sp>
      <p:sp>
        <p:nvSpPr>
          <p:cNvPr id="30725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5410200" cy="5029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s-MX" sz="3600" b="1" dirty="0"/>
              <a:t>LAS PRIMICIAS</a:t>
            </a:r>
            <a:endParaRPr lang="en-US" altLang="es-MX" sz="3600" b="1" i="1" baseline="30000" dirty="0"/>
          </a:p>
          <a:p>
            <a:pPr eaLnBrk="1" hangingPunct="1"/>
            <a:r>
              <a:rPr lang="en-US" altLang="es-MX" sz="3200" b="1" i="1" baseline="30000" dirty="0">
                <a:solidFill>
                  <a:srgbClr val="3333FF"/>
                </a:solidFill>
              </a:rPr>
              <a:t>9 </a:t>
            </a:r>
            <a:r>
              <a:rPr lang="en-US" altLang="es-MX" sz="3200" i="1" dirty="0" err="1">
                <a:solidFill>
                  <a:srgbClr val="3333FF"/>
                </a:solidFill>
              </a:rPr>
              <a:t>Honra</a:t>
            </a:r>
            <a:r>
              <a:rPr lang="en-US" altLang="es-MX" sz="3200" i="1" dirty="0">
                <a:solidFill>
                  <a:srgbClr val="3333FF"/>
                </a:solidFill>
              </a:rPr>
              <a:t> a </a:t>
            </a:r>
            <a:r>
              <a:rPr lang="en-US" altLang="es-MX" sz="3200" i="1" dirty="0" err="1">
                <a:solidFill>
                  <a:srgbClr val="3333FF"/>
                </a:solidFill>
              </a:rPr>
              <a:t>Jehová</a:t>
            </a:r>
            <a:r>
              <a:rPr lang="en-US" altLang="es-MX" sz="3200" i="1" dirty="0">
                <a:solidFill>
                  <a:srgbClr val="3333FF"/>
                </a:solidFill>
              </a:rPr>
              <a:t> con </a:t>
            </a:r>
            <a:r>
              <a:rPr lang="en-US" altLang="es-MX" sz="3200" i="1" dirty="0" err="1">
                <a:solidFill>
                  <a:srgbClr val="3333FF"/>
                </a:solidFill>
              </a:rPr>
              <a:t>tus</a:t>
            </a:r>
            <a:r>
              <a:rPr lang="en-US" altLang="es-MX" sz="3200" i="1" dirty="0">
                <a:solidFill>
                  <a:srgbClr val="3333FF"/>
                </a:solidFill>
              </a:rPr>
              <a:t> </a:t>
            </a:r>
            <a:r>
              <a:rPr lang="en-US" altLang="es-MX" sz="3200" i="1" dirty="0" err="1">
                <a:solidFill>
                  <a:srgbClr val="3333FF"/>
                </a:solidFill>
              </a:rPr>
              <a:t>bienes</a:t>
            </a:r>
            <a:r>
              <a:rPr lang="en-US" altLang="es-MX" sz="3200" i="1" dirty="0">
                <a:solidFill>
                  <a:srgbClr val="3333FF"/>
                </a:solidFill>
              </a:rPr>
              <a:t>, Y con las </a:t>
            </a:r>
            <a:r>
              <a:rPr lang="en-US" altLang="es-MX" sz="3200" i="1" dirty="0" err="1">
                <a:solidFill>
                  <a:srgbClr val="3333FF"/>
                </a:solidFill>
              </a:rPr>
              <a:t>primicias</a:t>
            </a:r>
            <a:r>
              <a:rPr lang="en-US" altLang="es-MX" sz="3200" i="1" dirty="0">
                <a:solidFill>
                  <a:srgbClr val="3333FF"/>
                </a:solidFill>
              </a:rPr>
              <a:t> de </a:t>
            </a:r>
            <a:r>
              <a:rPr lang="en-US" altLang="es-MX" sz="3200" i="1" dirty="0" err="1">
                <a:solidFill>
                  <a:srgbClr val="3333FF"/>
                </a:solidFill>
              </a:rPr>
              <a:t>todos</a:t>
            </a:r>
            <a:r>
              <a:rPr lang="en-US" altLang="es-MX" sz="3200" i="1" dirty="0">
                <a:solidFill>
                  <a:srgbClr val="3333FF"/>
                </a:solidFill>
              </a:rPr>
              <a:t> </a:t>
            </a:r>
            <a:r>
              <a:rPr lang="en-US" altLang="es-MX" sz="3200" i="1" dirty="0" err="1">
                <a:solidFill>
                  <a:srgbClr val="3333FF"/>
                </a:solidFill>
              </a:rPr>
              <a:t>tus</a:t>
            </a:r>
            <a:r>
              <a:rPr lang="en-US" altLang="es-MX" sz="3200" i="1" dirty="0">
                <a:solidFill>
                  <a:srgbClr val="3333FF"/>
                </a:solidFill>
              </a:rPr>
              <a:t> </a:t>
            </a:r>
            <a:r>
              <a:rPr lang="en-US" altLang="es-MX" sz="3200" i="1" dirty="0" err="1">
                <a:solidFill>
                  <a:srgbClr val="3333FF"/>
                </a:solidFill>
              </a:rPr>
              <a:t>frutos</a:t>
            </a:r>
            <a:r>
              <a:rPr lang="en-US" altLang="es-MX" sz="3200" i="1" dirty="0">
                <a:solidFill>
                  <a:srgbClr val="3333FF"/>
                </a:solidFill>
              </a:rPr>
              <a:t>; </a:t>
            </a:r>
            <a:r>
              <a:rPr lang="en-US" altLang="es-MX" sz="3200" b="1" i="1" baseline="30000" dirty="0">
                <a:solidFill>
                  <a:srgbClr val="3333FF"/>
                </a:solidFill>
              </a:rPr>
              <a:t>10 </a:t>
            </a:r>
            <a:r>
              <a:rPr lang="en-US" altLang="es-MX" sz="3200" i="1" dirty="0">
                <a:solidFill>
                  <a:srgbClr val="3333FF"/>
                </a:solidFill>
              </a:rPr>
              <a:t>Y </a:t>
            </a:r>
            <a:r>
              <a:rPr lang="en-US" altLang="es-MX" sz="3200" i="1" dirty="0" err="1">
                <a:solidFill>
                  <a:srgbClr val="3333FF"/>
                </a:solidFill>
              </a:rPr>
              <a:t>serán</a:t>
            </a:r>
            <a:r>
              <a:rPr lang="en-US" altLang="es-MX" sz="3200" i="1" dirty="0">
                <a:solidFill>
                  <a:srgbClr val="3333FF"/>
                </a:solidFill>
              </a:rPr>
              <a:t> </a:t>
            </a:r>
            <a:r>
              <a:rPr lang="en-US" altLang="es-MX" sz="3200" i="1" dirty="0" err="1">
                <a:solidFill>
                  <a:srgbClr val="3333FF"/>
                </a:solidFill>
              </a:rPr>
              <a:t>llenos</a:t>
            </a:r>
            <a:r>
              <a:rPr lang="en-US" altLang="es-MX" sz="3200" i="1" dirty="0">
                <a:solidFill>
                  <a:srgbClr val="3333FF"/>
                </a:solidFill>
              </a:rPr>
              <a:t> </a:t>
            </a:r>
            <a:r>
              <a:rPr lang="en-US" altLang="es-MX" sz="3200" i="1" dirty="0" err="1">
                <a:solidFill>
                  <a:srgbClr val="3333FF"/>
                </a:solidFill>
              </a:rPr>
              <a:t>tus</a:t>
            </a:r>
            <a:r>
              <a:rPr lang="en-US" altLang="es-MX" sz="3200" i="1" dirty="0">
                <a:solidFill>
                  <a:srgbClr val="3333FF"/>
                </a:solidFill>
              </a:rPr>
              <a:t> </a:t>
            </a:r>
            <a:r>
              <a:rPr lang="en-US" altLang="es-MX" sz="3200" i="1" dirty="0" err="1">
                <a:solidFill>
                  <a:srgbClr val="3333FF"/>
                </a:solidFill>
              </a:rPr>
              <a:t>graneros</a:t>
            </a:r>
            <a:r>
              <a:rPr lang="en-US" altLang="es-MX" sz="3200" i="1" dirty="0">
                <a:solidFill>
                  <a:srgbClr val="3333FF"/>
                </a:solidFill>
              </a:rPr>
              <a:t> con </a:t>
            </a:r>
            <a:r>
              <a:rPr lang="en-US" altLang="es-MX" sz="3200" i="1" dirty="0" err="1">
                <a:solidFill>
                  <a:srgbClr val="3333FF"/>
                </a:solidFill>
              </a:rPr>
              <a:t>abundancia</a:t>
            </a:r>
            <a:r>
              <a:rPr lang="en-US" altLang="es-MX" sz="3200" i="1" dirty="0">
                <a:solidFill>
                  <a:srgbClr val="3333FF"/>
                </a:solidFill>
              </a:rPr>
              <a:t>, Y </a:t>
            </a:r>
            <a:r>
              <a:rPr lang="en-US" altLang="es-MX" sz="3200" i="1" dirty="0" err="1">
                <a:solidFill>
                  <a:srgbClr val="3333FF"/>
                </a:solidFill>
              </a:rPr>
              <a:t>tus</a:t>
            </a:r>
            <a:r>
              <a:rPr lang="en-US" altLang="es-MX" sz="3200" i="1" dirty="0">
                <a:solidFill>
                  <a:srgbClr val="3333FF"/>
                </a:solidFill>
              </a:rPr>
              <a:t> </a:t>
            </a:r>
            <a:r>
              <a:rPr lang="en-US" altLang="es-MX" sz="3200" i="1" dirty="0" err="1">
                <a:solidFill>
                  <a:srgbClr val="3333FF"/>
                </a:solidFill>
              </a:rPr>
              <a:t>lagares</a:t>
            </a:r>
            <a:r>
              <a:rPr lang="en-US" altLang="es-MX" sz="3200" i="1" dirty="0">
                <a:solidFill>
                  <a:srgbClr val="3333FF"/>
                </a:solidFill>
              </a:rPr>
              <a:t> </a:t>
            </a:r>
            <a:r>
              <a:rPr lang="en-US" altLang="es-MX" sz="3200" i="1" dirty="0" err="1">
                <a:solidFill>
                  <a:srgbClr val="3333FF"/>
                </a:solidFill>
              </a:rPr>
              <a:t>rebosarán</a:t>
            </a:r>
            <a:r>
              <a:rPr lang="en-US" altLang="es-MX" sz="3200" i="1" dirty="0">
                <a:solidFill>
                  <a:srgbClr val="3333FF"/>
                </a:solidFill>
              </a:rPr>
              <a:t> de </a:t>
            </a:r>
            <a:r>
              <a:rPr lang="en-US" altLang="es-MX" sz="3200" i="1" dirty="0" err="1">
                <a:solidFill>
                  <a:srgbClr val="3333FF"/>
                </a:solidFill>
              </a:rPr>
              <a:t>mosto</a:t>
            </a:r>
            <a:r>
              <a:rPr lang="en-US" altLang="es-MX" sz="3200" i="1" dirty="0">
                <a:solidFill>
                  <a:srgbClr val="3333FF"/>
                </a:solidFill>
              </a:rPr>
              <a:t>.“</a:t>
            </a:r>
          </a:p>
          <a:p>
            <a:pPr algn="r" eaLnBrk="1" hangingPunct="1">
              <a:buFont typeface="Arial" charset="0"/>
              <a:buNone/>
            </a:pPr>
            <a:r>
              <a:rPr lang="en-US" altLang="es-MX" sz="3200" i="1" dirty="0">
                <a:solidFill>
                  <a:srgbClr val="3333FF"/>
                </a:solidFill>
              </a:rPr>
              <a:t>– </a:t>
            </a:r>
            <a:r>
              <a:rPr lang="en-US" altLang="es-MX" sz="3200" i="1" dirty="0" err="1">
                <a:solidFill>
                  <a:srgbClr val="3333FF"/>
                </a:solidFill>
              </a:rPr>
              <a:t>Proverbios</a:t>
            </a:r>
            <a:r>
              <a:rPr lang="en-US" altLang="es-MX" sz="3200" i="1" dirty="0">
                <a:solidFill>
                  <a:srgbClr val="3333FF"/>
                </a:solidFill>
              </a:rPr>
              <a:t> 3:9-10</a:t>
            </a:r>
          </a:p>
          <a:p>
            <a:pPr eaLnBrk="1" hangingPunct="1"/>
            <a:r>
              <a:rPr lang="en-US" altLang="es-MX" sz="3200" dirty="0" err="1"/>
              <a:t>Es</a:t>
            </a:r>
            <a:r>
              <a:rPr lang="en-US" altLang="es-MX" sz="3200" dirty="0"/>
              <a:t> </a:t>
            </a:r>
            <a:r>
              <a:rPr lang="en-US" altLang="es-MX" sz="3200" dirty="0" err="1"/>
              <a:t>cuestión</a:t>
            </a:r>
            <a:r>
              <a:rPr lang="en-US" altLang="es-MX" sz="3200" dirty="0"/>
              <a:t> de </a:t>
            </a:r>
            <a:r>
              <a:rPr lang="en-US" altLang="es-MX" sz="3200" dirty="0" err="1"/>
              <a:t>actitud</a:t>
            </a:r>
            <a:r>
              <a:rPr lang="en-US" altLang="es-MX" sz="3200" dirty="0"/>
              <a:t>!</a:t>
            </a:r>
          </a:p>
        </p:txBody>
      </p:sp>
      <p:pic>
        <p:nvPicPr>
          <p:cNvPr id="30726" name="Picture 11" descr="grai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676400"/>
            <a:ext cx="26860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12" descr="fruit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886200"/>
            <a:ext cx="23907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5E7AB4F9-D98A-11DE-F360-42211A30C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4614"/>
            <a:ext cx="1589087" cy="51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s-MX" b="1"/>
              <a:t>¿CUANDO DEBEMOS DE DAR?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2020</a:t>
            </a:r>
          </a:p>
        </p:txBody>
      </p:sp>
      <p:sp>
        <p:nvSpPr>
          <p:cNvPr id="32772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FF7E686-13AB-4D24-A878-513D794237F2}" type="slidenum">
              <a:rPr lang="en-US" altLang="es-MX"/>
              <a:pPr/>
              <a:t>21</a:t>
            </a:fld>
            <a:endParaRPr lang="en-US" altLang="es-MX"/>
          </a:p>
        </p:txBody>
      </p:sp>
      <p:sp>
        <p:nvSpPr>
          <p:cNvPr id="3277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6477000" cy="5029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s-MX" sz="3600" b="1"/>
              <a:t>EL PRIMER DIA DE LA SEMANA CONFORME DIOS TE PROSPERE</a:t>
            </a:r>
          </a:p>
          <a:p>
            <a:pPr eaLnBrk="1" hangingPunct="1">
              <a:buFont typeface="Arial" charset="0"/>
              <a:buNone/>
            </a:pPr>
            <a:r>
              <a:rPr lang="en-US" altLang="es-MX" sz="3200" i="1">
                <a:solidFill>
                  <a:srgbClr val="3333FF"/>
                </a:solidFill>
              </a:rPr>
              <a:t>“Cada primer día de la semana cada uno de vosotros ponga aparte algo, según haya prosperado, guardándolo, para que cuando yo llegue no se recojan entonces ofrendas.“</a:t>
            </a:r>
          </a:p>
          <a:p>
            <a:pPr algn="r" eaLnBrk="1" hangingPunct="1">
              <a:buFont typeface="Arial" charset="0"/>
              <a:buNone/>
            </a:pPr>
            <a:r>
              <a:rPr lang="en-US" altLang="es-MX" sz="3200" i="1">
                <a:solidFill>
                  <a:srgbClr val="3333FF"/>
                </a:solidFill>
              </a:rPr>
              <a:t>– 1 Corintios 16:2</a:t>
            </a:r>
          </a:p>
          <a:p>
            <a:pPr eaLnBrk="1" hangingPunct="1"/>
            <a:endParaRPr lang="en-US" altLang="es-MX" sz="3200"/>
          </a:p>
        </p:txBody>
      </p:sp>
      <p:pic>
        <p:nvPicPr>
          <p:cNvPr id="32774" name="Picture 9" descr="majest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8900" y="3124200"/>
            <a:ext cx="27051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5A065DBE-1FF2-B691-987B-EE9FDCBFC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4614"/>
            <a:ext cx="1589087" cy="51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143000"/>
          </a:xfrm>
        </p:spPr>
        <p:txBody>
          <a:bodyPr/>
          <a:lstStyle/>
          <a:p>
            <a:pPr eaLnBrk="1" hangingPunct="1"/>
            <a:r>
              <a:rPr lang="en-US" altLang="es-MX" b="1" dirty="0"/>
              <a:t>¿</a:t>
            </a:r>
            <a:r>
              <a:rPr lang="en-US" altLang="es-MX" b="1" dirty="0" err="1"/>
              <a:t>CÓMO</a:t>
            </a:r>
            <a:r>
              <a:rPr lang="en-US" altLang="es-MX" b="1" dirty="0"/>
              <a:t> </a:t>
            </a:r>
            <a:r>
              <a:rPr lang="en-US" altLang="es-MX" b="1" dirty="0" err="1"/>
              <a:t>DEBEMOS</a:t>
            </a:r>
            <a:r>
              <a:rPr lang="en-US" altLang="es-MX" b="1" dirty="0"/>
              <a:t> DE DAR?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2020</a:t>
            </a:r>
          </a:p>
        </p:txBody>
      </p:sp>
      <p:sp>
        <p:nvSpPr>
          <p:cNvPr id="34820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66E0EEA-3AC0-4B49-99E2-8A41C13B8A58}" type="slidenum">
              <a:rPr lang="en-US" altLang="es-MX"/>
              <a:pPr/>
              <a:t>22</a:t>
            </a:fld>
            <a:endParaRPr lang="en-US" altLang="es-MX"/>
          </a:p>
        </p:txBody>
      </p:sp>
      <p:sp>
        <p:nvSpPr>
          <p:cNvPr id="5126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6477000" cy="31242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600" b="1" dirty="0"/>
              <a:t>DE GRACIA, CON VOLUNTAD Y ALEGRIA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600" i="1" dirty="0">
                <a:solidFill>
                  <a:srgbClr val="FF0000"/>
                </a:solidFill>
              </a:rPr>
              <a:t>"... de </a:t>
            </a:r>
            <a:r>
              <a:rPr lang="en-US" sz="2600" i="1" dirty="0" err="1">
                <a:solidFill>
                  <a:srgbClr val="FF0000"/>
                </a:solidFill>
              </a:rPr>
              <a:t>gracia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 err="1">
                <a:solidFill>
                  <a:srgbClr val="FF0000"/>
                </a:solidFill>
              </a:rPr>
              <a:t>recibisteis</a:t>
            </a:r>
            <a:r>
              <a:rPr lang="en-US" sz="2600" i="1" dirty="0">
                <a:solidFill>
                  <a:srgbClr val="FF0000"/>
                </a:solidFill>
              </a:rPr>
              <a:t>, dad de </a:t>
            </a:r>
            <a:r>
              <a:rPr lang="en-US" sz="2600" i="1" dirty="0" err="1">
                <a:solidFill>
                  <a:srgbClr val="FF0000"/>
                </a:solidFill>
              </a:rPr>
              <a:t>gracia</a:t>
            </a:r>
            <a:r>
              <a:rPr lang="en-US" sz="2600" i="1" dirty="0">
                <a:solidFill>
                  <a:srgbClr val="FF0000"/>
                </a:solidFill>
              </a:rPr>
              <a:t>."</a:t>
            </a:r>
            <a:endParaRPr lang="en-US" sz="2600" dirty="0">
              <a:solidFill>
                <a:srgbClr val="FF0000"/>
              </a:solidFill>
            </a:endParaRPr>
          </a:p>
          <a:p>
            <a:pPr algn="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600" i="1" dirty="0">
                <a:solidFill>
                  <a:srgbClr val="FF0000"/>
                </a:solidFill>
              </a:rPr>
              <a:t>- Mateo 10:8b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600" i="1" dirty="0">
                <a:solidFill>
                  <a:srgbClr val="3333FF"/>
                </a:solidFill>
              </a:rPr>
              <a:t>“</a:t>
            </a:r>
            <a:r>
              <a:rPr lang="en-US" sz="2600" i="1" dirty="0" err="1">
                <a:solidFill>
                  <a:srgbClr val="3333FF"/>
                </a:solidFill>
              </a:rPr>
              <a:t>Cada</a:t>
            </a:r>
            <a:r>
              <a:rPr lang="en-US" sz="2600" i="1" dirty="0">
                <a:solidFill>
                  <a:srgbClr val="3333FF"/>
                </a:solidFill>
              </a:rPr>
              <a:t> </a:t>
            </a:r>
            <a:r>
              <a:rPr lang="en-US" sz="2600" i="1" dirty="0" err="1">
                <a:solidFill>
                  <a:srgbClr val="3333FF"/>
                </a:solidFill>
              </a:rPr>
              <a:t>uno</a:t>
            </a:r>
            <a:r>
              <a:rPr lang="en-US" sz="2600" i="1" dirty="0">
                <a:solidFill>
                  <a:srgbClr val="3333FF"/>
                </a:solidFill>
              </a:rPr>
              <a:t> </a:t>
            </a:r>
            <a:r>
              <a:rPr lang="en-US" sz="2600" i="1" dirty="0" err="1">
                <a:solidFill>
                  <a:srgbClr val="3333FF"/>
                </a:solidFill>
              </a:rPr>
              <a:t>dé</a:t>
            </a:r>
            <a:r>
              <a:rPr lang="en-US" sz="2600" i="1" dirty="0">
                <a:solidFill>
                  <a:srgbClr val="3333FF"/>
                </a:solidFill>
              </a:rPr>
              <a:t> </a:t>
            </a:r>
            <a:r>
              <a:rPr lang="en-US" sz="2600" i="1" dirty="0" err="1">
                <a:solidFill>
                  <a:srgbClr val="3333FF"/>
                </a:solidFill>
              </a:rPr>
              <a:t>como</a:t>
            </a:r>
            <a:r>
              <a:rPr lang="en-US" sz="2600" i="1" dirty="0">
                <a:solidFill>
                  <a:srgbClr val="3333FF"/>
                </a:solidFill>
              </a:rPr>
              <a:t> </a:t>
            </a:r>
            <a:r>
              <a:rPr lang="en-US" sz="2600" i="1" dirty="0" err="1">
                <a:solidFill>
                  <a:srgbClr val="3333FF"/>
                </a:solidFill>
              </a:rPr>
              <a:t>propuso</a:t>
            </a:r>
            <a:r>
              <a:rPr lang="en-US" sz="2600" i="1" dirty="0">
                <a:solidFill>
                  <a:srgbClr val="3333FF"/>
                </a:solidFill>
              </a:rPr>
              <a:t> en </a:t>
            </a:r>
            <a:r>
              <a:rPr lang="en-US" sz="2600" i="1" dirty="0" err="1">
                <a:solidFill>
                  <a:srgbClr val="3333FF"/>
                </a:solidFill>
              </a:rPr>
              <a:t>su</a:t>
            </a:r>
            <a:r>
              <a:rPr lang="en-US" sz="2600" i="1" dirty="0">
                <a:solidFill>
                  <a:srgbClr val="3333FF"/>
                </a:solidFill>
              </a:rPr>
              <a:t> </a:t>
            </a:r>
            <a:r>
              <a:rPr lang="en-US" sz="2600" i="1" dirty="0" err="1">
                <a:solidFill>
                  <a:srgbClr val="3333FF"/>
                </a:solidFill>
              </a:rPr>
              <a:t>corazón</a:t>
            </a:r>
            <a:r>
              <a:rPr lang="en-US" sz="2600" i="1" dirty="0">
                <a:solidFill>
                  <a:srgbClr val="3333FF"/>
                </a:solidFill>
              </a:rPr>
              <a:t>: no con </a:t>
            </a:r>
            <a:r>
              <a:rPr lang="en-US" sz="2600" i="1" dirty="0" err="1">
                <a:solidFill>
                  <a:srgbClr val="3333FF"/>
                </a:solidFill>
              </a:rPr>
              <a:t>tristeza</a:t>
            </a:r>
            <a:r>
              <a:rPr lang="en-US" sz="2600" i="1" dirty="0">
                <a:solidFill>
                  <a:srgbClr val="3333FF"/>
                </a:solidFill>
              </a:rPr>
              <a:t>, </a:t>
            </a:r>
            <a:r>
              <a:rPr lang="en-US" sz="2600" i="1" dirty="0" err="1">
                <a:solidFill>
                  <a:srgbClr val="3333FF"/>
                </a:solidFill>
              </a:rPr>
              <a:t>ni</a:t>
            </a:r>
            <a:r>
              <a:rPr lang="en-US" sz="2600" i="1" dirty="0">
                <a:solidFill>
                  <a:srgbClr val="3333FF"/>
                </a:solidFill>
              </a:rPr>
              <a:t> </a:t>
            </a:r>
            <a:r>
              <a:rPr lang="en-US" sz="2600" i="1" dirty="0" err="1">
                <a:solidFill>
                  <a:srgbClr val="3333FF"/>
                </a:solidFill>
              </a:rPr>
              <a:t>por</a:t>
            </a:r>
            <a:r>
              <a:rPr lang="en-US" sz="2600" i="1" dirty="0">
                <a:solidFill>
                  <a:srgbClr val="3333FF"/>
                </a:solidFill>
              </a:rPr>
              <a:t> </a:t>
            </a:r>
            <a:r>
              <a:rPr lang="en-US" sz="2600" i="1" dirty="0" err="1">
                <a:solidFill>
                  <a:srgbClr val="3333FF"/>
                </a:solidFill>
              </a:rPr>
              <a:t>necesidad</a:t>
            </a:r>
            <a:r>
              <a:rPr lang="en-US" sz="2600" i="1" dirty="0">
                <a:solidFill>
                  <a:srgbClr val="3333FF"/>
                </a:solidFill>
              </a:rPr>
              <a:t>, </a:t>
            </a:r>
            <a:r>
              <a:rPr lang="en-US" sz="2600" b="1" i="1" dirty="0" err="1">
                <a:solidFill>
                  <a:srgbClr val="3333FF"/>
                </a:solidFill>
              </a:rPr>
              <a:t>porque</a:t>
            </a:r>
            <a:r>
              <a:rPr lang="en-US" sz="2600" b="1" i="1" dirty="0">
                <a:solidFill>
                  <a:srgbClr val="3333FF"/>
                </a:solidFill>
              </a:rPr>
              <a:t> Dios </a:t>
            </a:r>
            <a:r>
              <a:rPr lang="en-US" sz="2600" b="1" i="1" dirty="0" err="1">
                <a:solidFill>
                  <a:srgbClr val="3333FF"/>
                </a:solidFill>
              </a:rPr>
              <a:t>ama</a:t>
            </a:r>
            <a:r>
              <a:rPr lang="en-US" sz="2600" b="1" i="1" dirty="0">
                <a:solidFill>
                  <a:srgbClr val="3333FF"/>
                </a:solidFill>
              </a:rPr>
              <a:t> al </a:t>
            </a:r>
            <a:r>
              <a:rPr lang="en-US" sz="2600" b="1" i="1" dirty="0" err="1">
                <a:solidFill>
                  <a:srgbClr val="3333FF"/>
                </a:solidFill>
              </a:rPr>
              <a:t>dador</a:t>
            </a:r>
            <a:r>
              <a:rPr lang="en-US" sz="2600" b="1" i="1" dirty="0">
                <a:solidFill>
                  <a:srgbClr val="3333FF"/>
                </a:solidFill>
              </a:rPr>
              <a:t> </a:t>
            </a:r>
            <a:r>
              <a:rPr lang="en-US" sz="2600" b="1" i="1" dirty="0" err="1">
                <a:solidFill>
                  <a:srgbClr val="3333FF"/>
                </a:solidFill>
              </a:rPr>
              <a:t>alegre</a:t>
            </a:r>
            <a:r>
              <a:rPr lang="en-US" sz="2600" i="1" dirty="0">
                <a:solidFill>
                  <a:srgbClr val="3333FF"/>
                </a:solidFill>
              </a:rPr>
              <a:t>.“ </a:t>
            </a:r>
          </a:p>
          <a:p>
            <a:pPr algn="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600" i="1" dirty="0">
                <a:solidFill>
                  <a:srgbClr val="3333FF"/>
                </a:solidFill>
              </a:rPr>
              <a:t>– 2 </a:t>
            </a:r>
            <a:r>
              <a:rPr lang="en-US" sz="2600" i="1" dirty="0" err="1">
                <a:solidFill>
                  <a:srgbClr val="3333FF"/>
                </a:solidFill>
              </a:rPr>
              <a:t>Corintios</a:t>
            </a:r>
            <a:r>
              <a:rPr lang="en-US" sz="2600" i="1" dirty="0">
                <a:solidFill>
                  <a:srgbClr val="3333FF"/>
                </a:solidFill>
              </a:rPr>
              <a:t> 9:7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600" i="1" dirty="0">
                <a:solidFill>
                  <a:srgbClr val="3333FF"/>
                </a:solidFill>
              </a:rPr>
              <a:t>"Di a los </a:t>
            </a:r>
            <a:r>
              <a:rPr lang="en-US" sz="2600" i="1" dirty="0" err="1">
                <a:solidFill>
                  <a:srgbClr val="3333FF"/>
                </a:solidFill>
              </a:rPr>
              <a:t>hijos</a:t>
            </a:r>
            <a:r>
              <a:rPr lang="en-US" sz="2600" i="1" dirty="0">
                <a:solidFill>
                  <a:srgbClr val="3333FF"/>
                </a:solidFill>
              </a:rPr>
              <a:t> de Israel </a:t>
            </a:r>
            <a:r>
              <a:rPr lang="en-US" sz="2600" i="1" dirty="0" err="1">
                <a:solidFill>
                  <a:srgbClr val="3333FF"/>
                </a:solidFill>
              </a:rPr>
              <a:t>que</a:t>
            </a:r>
            <a:r>
              <a:rPr lang="en-US" sz="2600" i="1" dirty="0">
                <a:solidFill>
                  <a:srgbClr val="3333FF"/>
                </a:solidFill>
              </a:rPr>
              <a:t> </a:t>
            </a:r>
            <a:r>
              <a:rPr lang="en-US" sz="2600" i="1" dirty="0" err="1">
                <a:solidFill>
                  <a:srgbClr val="3333FF"/>
                </a:solidFill>
              </a:rPr>
              <a:t>tomen</a:t>
            </a:r>
            <a:r>
              <a:rPr lang="en-US" sz="2600" i="1" dirty="0">
                <a:solidFill>
                  <a:srgbClr val="3333FF"/>
                </a:solidFill>
              </a:rPr>
              <a:t> </a:t>
            </a:r>
            <a:r>
              <a:rPr lang="en-US" sz="2600" i="1" dirty="0" err="1">
                <a:solidFill>
                  <a:srgbClr val="3333FF"/>
                </a:solidFill>
              </a:rPr>
              <a:t>para</a:t>
            </a:r>
            <a:r>
              <a:rPr lang="en-US" sz="2600" i="1" dirty="0">
                <a:solidFill>
                  <a:srgbClr val="3333FF"/>
                </a:solidFill>
              </a:rPr>
              <a:t> </a:t>
            </a:r>
            <a:r>
              <a:rPr lang="en-US" sz="2600" i="1" dirty="0" err="1">
                <a:solidFill>
                  <a:srgbClr val="3333FF"/>
                </a:solidFill>
              </a:rPr>
              <a:t>mí</a:t>
            </a:r>
            <a:r>
              <a:rPr lang="en-US" sz="2600" i="1" dirty="0">
                <a:solidFill>
                  <a:srgbClr val="3333FF"/>
                </a:solidFill>
              </a:rPr>
              <a:t> </a:t>
            </a:r>
            <a:r>
              <a:rPr lang="en-US" sz="2600" i="1" dirty="0" err="1">
                <a:solidFill>
                  <a:srgbClr val="3333FF"/>
                </a:solidFill>
              </a:rPr>
              <a:t>ofrenda</a:t>
            </a:r>
            <a:r>
              <a:rPr lang="en-US" sz="2600" i="1" dirty="0">
                <a:solidFill>
                  <a:srgbClr val="3333FF"/>
                </a:solidFill>
              </a:rPr>
              <a:t>; de </a:t>
            </a:r>
            <a:r>
              <a:rPr lang="en-US" sz="2600" i="1" dirty="0" err="1">
                <a:solidFill>
                  <a:srgbClr val="3333FF"/>
                </a:solidFill>
              </a:rPr>
              <a:t>todo</a:t>
            </a:r>
            <a:r>
              <a:rPr lang="en-US" sz="2600" i="1" dirty="0">
                <a:solidFill>
                  <a:srgbClr val="3333FF"/>
                </a:solidFill>
              </a:rPr>
              <a:t> </a:t>
            </a:r>
            <a:r>
              <a:rPr lang="en-US" sz="2600" i="1" dirty="0" err="1">
                <a:solidFill>
                  <a:srgbClr val="3333FF"/>
                </a:solidFill>
              </a:rPr>
              <a:t>varón</a:t>
            </a:r>
            <a:r>
              <a:rPr lang="en-US" sz="2600" i="1" dirty="0">
                <a:solidFill>
                  <a:srgbClr val="3333FF"/>
                </a:solidFill>
              </a:rPr>
              <a:t> </a:t>
            </a:r>
            <a:r>
              <a:rPr lang="en-US" sz="2600" i="1" dirty="0" err="1">
                <a:solidFill>
                  <a:srgbClr val="3333FF"/>
                </a:solidFill>
              </a:rPr>
              <a:t>que</a:t>
            </a:r>
            <a:r>
              <a:rPr lang="en-US" sz="2600" i="1" dirty="0">
                <a:solidFill>
                  <a:srgbClr val="3333FF"/>
                </a:solidFill>
              </a:rPr>
              <a:t> </a:t>
            </a:r>
            <a:r>
              <a:rPr lang="en-US" sz="2600" b="1" i="1" dirty="0">
                <a:solidFill>
                  <a:srgbClr val="3333FF"/>
                </a:solidFill>
              </a:rPr>
              <a:t>la </a:t>
            </a:r>
            <a:r>
              <a:rPr lang="en-US" sz="2600" b="1" i="1" dirty="0" err="1">
                <a:solidFill>
                  <a:srgbClr val="3333FF"/>
                </a:solidFill>
              </a:rPr>
              <a:t>diere</a:t>
            </a:r>
            <a:r>
              <a:rPr lang="en-US" sz="2600" b="1" i="1" dirty="0">
                <a:solidFill>
                  <a:srgbClr val="3333FF"/>
                </a:solidFill>
              </a:rPr>
              <a:t> de </a:t>
            </a:r>
            <a:r>
              <a:rPr lang="en-US" sz="2600" b="1" i="1" dirty="0" err="1">
                <a:solidFill>
                  <a:srgbClr val="3333FF"/>
                </a:solidFill>
              </a:rPr>
              <a:t>su</a:t>
            </a:r>
            <a:r>
              <a:rPr lang="en-US" sz="2600" b="1" i="1" dirty="0">
                <a:solidFill>
                  <a:srgbClr val="3333FF"/>
                </a:solidFill>
              </a:rPr>
              <a:t> </a:t>
            </a:r>
            <a:r>
              <a:rPr lang="en-US" sz="2600" b="1" i="1" dirty="0" err="1">
                <a:solidFill>
                  <a:srgbClr val="3333FF"/>
                </a:solidFill>
              </a:rPr>
              <a:t>voluntad</a:t>
            </a:r>
            <a:r>
              <a:rPr lang="en-US" sz="2600" b="1" i="1" dirty="0">
                <a:solidFill>
                  <a:srgbClr val="3333FF"/>
                </a:solidFill>
              </a:rPr>
              <a:t>, de </a:t>
            </a:r>
            <a:r>
              <a:rPr lang="en-US" sz="2600" b="1" i="1" dirty="0" err="1">
                <a:solidFill>
                  <a:srgbClr val="3333FF"/>
                </a:solidFill>
              </a:rPr>
              <a:t>corazón</a:t>
            </a:r>
            <a:r>
              <a:rPr lang="en-US" sz="2600" i="1" dirty="0">
                <a:solidFill>
                  <a:srgbClr val="3333FF"/>
                </a:solidFill>
              </a:rPr>
              <a:t>, </a:t>
            </a:r>
            <a:r>
              <a:rPr lang="en-US" sz="2600" i="1" dirty="0" err="1">
                <a:solidFill>
                  <a:srgbClr val="3333FF"/>
                </a:solidFill>
              </a:rPr>
              <a:t>tomaréis</a:t>
            </a:r>
            <a:r>
              <a:rPr lang="en-US" sz="2600" i="1" dirty="0">
                <a:solidFill>
                  <a:srgbClr val="3333FF"/>
                </a:solidFill>
              </a:rPr>
              <a:t> mi </a:t>
            </a:r>
            <a:r>
              <a:rPr lang="en-US" sz="2600" i="1" dirty="0" err="1">
                <a:solidFill>
                  <a:srgbClr val="3333FF"/>
                </a:solidFill>
              </a:rPr>
              <a:t>ofrenda</a:t>
            </a:r>
            <a:r>
              <a:rPr lang="en-US" sz="2600" i="1" dirty="0">
                <a:solidFill>
                  <a:srgbClr val="3333FF"/>
                </a:solidFill>
              </a:rPr>
              <a:t>.“</a:t>
            </a:r>
          </a:p>
          <a:p>
            <a:pPr algn="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600" i="1" dirty="0">
                <a:solidFill>
                  <a:srgbClr val="3333FF"/>
                </a:solidFill>
              </a:rPr>
              <a:t>– </a:t>
            </a:r>
            <a:r>
              <a:rPr lang="en-US" sz="2600" i="1" dirty="0" err="1">
                <a:solidFill>
                  <a:srgbClr val="3333FF"/>
                </a:solidFill>
              </a:rPr>
              <a:t>Exodo</a:t>
            </a:r>
            <a:r>
              <a:rPr lang="en-US" sz="2600" i="1" dirty="0">
                <a:solidFill>
                  <a:srgbClr val="3333FF"/>
                </a:solidFill>
              </a:rPr>
              <a:t> 25:2</a:t>
            </a:r>
          </a:p>
          <a:p>
            <a:pPr algn="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600" i="1" dirty="0">
              <a:solidFill>
                <a:srgbClr val="3333FF"/>
              </a:solidFill>
            </a:endParaRPr>
          </a:p>
          <a:p>
            <a:pPr algn="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i="1" dirty="0">
              <a:solidFill>
                <a:srgbClr val="3333FF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200" dirty="0"/>
          </a:p>
        </p:txBody>
      </p:sp>
      <p:pic>
        <p:nvPicPr>
          <p:cNvPr id="34822" name="Picture 6" descr="23_god-loves-cheerful-giv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524000"/>
            <a:ext cx="21431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4114800"/>
            <a:ext cx="8991600" cy="2438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s-MX" sz="2000" i="1" dirty="0">
                <a:solidFill>
                  <a:srgbClr val="3333FF"/>
                </a:solidFill>
              </a:rPr>
              <a:t>"</a:t>
            </a:r>
            <a:r>
              <a:rPr lang="en-US" altLang="es-MX" sz="2000" i="1" dirty="0" err="1">
                <a:solidFill>
                  <a:srgbClr val="3333FF"/>
                </a:solidFill>
              </a:rPr>
              <a:t>Tomad</a:t>
            </a:r>
            <a:r>
              <a:rPr lang="en-US" altLang="es-MX" sz="2000" i="1" dirty="0">
                <a:solidFill>
                  <a:srgbClr val="3333FF"/>
                </a:solidFill>
              </a:rPr>
              <a:t> de entre </a:t>
            </a:r>
            <a:r>
              <a:rPr lang="en-US" altLang="es-MX" sz="2000" i="1" dirty="0" err="1">
                <a:solidFill>
                  <a:srgbClr val="3333FF"/>
                </a:solidFill>
              </a:rPr>
              <a:t>vosotros</a:t>
            </a:r>
            <a:r>
              <a:rPr lang="en-US" altLang="es-MX" sz="2000" i="1" dirty="0">
                <a:solidFill>
                  <a:srgbClr val="3333FF"/>
                </a:solidFill>
              </a:rPr>
              <a:t> </a:t>
            </a:r>
            <a:r>
              <a:rPr lang="en-US" altLang="es-MX" sz="2000" i="1" dirty="0" err="1">
                <a:solidFill>
                  <a:srgbClr val="3333FF"/>
                </a:solidFill>
              </a:rPr>
              <a:t>ofrenda</a:t>
            </a:r>
            <a:r>
              <a:rPr lang="en-US" altLang="es-MX" sz="2000" i="1" dirty="0">
                <a:solidFill>
                  <a:srgbClr val="3333FF"/>
                </a:solidFill>
              </a:rPr>
              <a:t> </a:t>
            </a:r>
            <a:r>
              <a:rPr lang="en-US" altLang="es-MX" sz="2000" i="1" dirty="0" err="1">
                <a:solidFill>
                  <a:srgbClr val="3333FF"/>
                </a:solidFill>
              </a:rPr>
              <a:t>para</a:t>
            </a:r>
            <a:r>
              <a:rPr lang="en-US" altLang="es-MX" sz="2000" i="1" dirty="0">
                <a:solidFill>
                  <a:srgbClr val="3333FF"/>
                </a:solidFill>
              </a:rPr>
              <a:t> </a:t>
            </a:r>
            <a:r>
              <a:rPr lang="en-US" altLang="es-MX" sz="2000" i="1" dirty="0" err="1">
                <a:solidFill>
                  <a:srgbClr val="3333FF"/>
                </a:solidFill>
              </a:rPr>
              <a:t>Jehová</a:t>
            </a:r>
            <a:r>
              <a:rPr lang="en-US" altLang="es-MX" sz="2000" i="1" dirty="0">
                <a:solidFill>
                  <a:srgbClr val="3333FF"/>
                </a:solidFill>
              </a:rPr>
              <a:t>; </a:t>
            </a:r>
            <a:r>
              <a:rPr lang="en-US" altLang="es-MX" sz="2000" b="1" i="1" dirty="0" err="1">
                <a:solidFill>
                  <a:srgbClr val="3333FF"/>
                </a:solidFill>
              </a:rPr>
              <a:t>todo</a:t>
            </a:r>
            <a:r>
              <a:rPr lang="en-US" altLang="es-MX" sz="2000" b="1" i="1" dirty="0">
                <a:solidFill>
                  <a:srgbClr val="3333FF"/>
                </a:solidFill>
              </a:rPr>
              <a:t> </a:t>
            </a:r>
            <a:r>
              <a:rPr lang="en-US" altLang="es-MX" sz="2000" b="1" i="1" dirty="0" err="1">
                <a:solidFill>
                  <a:srgbClr val="3333FF"/>
                </a:solidFill>
              </a:rPr>
              <a:t>generoso</a:t>
            </a:r>
            <a:r>
              <a:rPr lang="en-US" altLang="es-MX" sz="2000" b="1" i="1" dirty="0">
                <a:solidFill>
                  <a:srgbClr val="3333FF"/>
                </a:solidFill>
              </a:rPr>
              <a:t> de </a:t>
            </a:r>
            <a:r>
              <a:rPr lang="en-US" altLang="es-MX" sz="2000" b="1" i="1" dirty="0" err="1">
                <a:solidFill>
                  <a:srgbClr val="3333FF"/>
                </a:solidFill>
              </a:rPr>
              <a:t>corazón</a:t>
            </a:r>
            <a:r>
              <a:rPr lang="en-US" altLang="es-MX" sz="2000" i="1" dirty="0">
                <a:solidFill>
                  <a:srgbClr val="3333FF"/>
                </a:solidFill>
              </a:rPr>
              <a:t> la </a:t>
            </a:r>
            <a:r>
              <a:rPr lang="en-US" altLang="es-MX" sz="2000" i="1" dirty="0" err="1">
                <a:solidFill>
                  <a:srgbClr val="3333FF"/>
                </a:solidFill>
              </a:rPr>
              <a:t>traerá</a:t>
            </a:r>
            <a:r>
              <a:rPr lang="en-US" altLang="es-MX" sz="2000" i="1" dirty="0">
                <a:solidFill>
                  <a:srgbClr val="3333FF"/>
                </a:solidFill>
              </a:rPr>
              <a:t> a </a:t>
            </a:r>
            <a:r>
              <a:rPr lang="en-US" altLang="es-MX" sz="2000" i="1" dirty="0" err="1">
                <a:solidFill>
                  <a:srgbClr val="3333FF"/>
                </a:solidFill>
              </a:rPr>
              <a:t>Jehová</a:t>
            </a:r>
            <a:r>
              <a:rPr lang="en-US" altLang="es-MX" sz="2000" i="1" dirty="0">
                <a:solidFill>
                  <a:srgbClr val="3333FF"/>
                </a:solidFill>
              </a:rPr>
              <a:t>; </a:t>
            </a:r>
            <a:r>
              <a:rPr lang="en-US" altLang="es-MX" sz="2000" i="1" dirty="0" err="1">
                <a:solidFill>
                  <a:srgbClr val="3333FF"/>
                </a:solidFill>
              </a:rPr>
              <a:t>oro</a:t>
            </a:r>
            <a:r>
              <a:rPr lang="en-US" altLang="es-MX" sz="2000" i="1" dirty="0">
                <a:solidFill>
                  <a:srgbClr val="3333FF"/>
                </a:solidFill>
              </a:rPr>
              <a:t>, </a:t>
            </a:r>
            <a:r>
              <a:rPr lang="en-US" altLang="es-MX" sz="2000" i="1" dirty="0" err="1">
                <a:solidFill>
                  <a:srgbClr val="3333FF"/>
                </a:solidFill>
              </a:rPr>
              <a:t>plata</a:t>
            </a:r>
            <a:r>
              <a:rPr lang="en-US" altLang="es-MX" sz="2000" i="1" dirty="0">
                <a:solidFill>
                  <a:srgbClr val="3333FF"/>
                </a:solidFill>
              </a:rPr>
              <a:t>, </a:t>
            </a:r>
            <a:r>
              <a:rPr lang="en-US" altLang="es-MX" sz="2000" i="1" dirty="0" err="1">
                <a:solidFill>
                  <a:srgbClr val="3333FF"/>
                </a:solidFill>
              </a:rPr>
              <a:t>bronce</a:t>
            </a:r>
            <a:r>
              <a:rPr lang="en-US" altLang="es-MX" sz="2000" i="1" dirty="0">
                <a:solidFill>
                  <a:srgbClr val="3333FF"/>
                </a:solidFill>
              </a:rPr>
              <a:t>.“  – </a:t>
            </a:r>
            <a:r>
              <a:rPr lang="en-US" altLang="es-MX" sz="2000" i="1" dirty="0" err="1">
                <a:solidFill>
                  <a:srgbClr val="3333FF"/>
                </a:solidFill>
              </a:rPr>
              <a:t>Exodo</a:t>
            </a:r>
            <a:r>
              <a:rPr lang="en-US" altLang="es-MX" sz="2000" i="1" dirty="0">
                <a:solidFill>
                  <a:srgbClr val="3333FF"/>
                </a:solidFill>
              </a:rPr>
              <a:t> 35:5</a:t>
            </a:r>
          </a:p>
          <a:p>
            <a:pPr eaLnBrk="1" hangingPunct="1">
              <a:buFont typeface="Arial" charset="0"/>
              <a:buNone/>
            </a:pPr>
            <a:r>
              <a:rPr lang="en-US" altLang="es-MX" sz="2000" i="1" dirty="0"/>
              <a:t>"</a:t>
            </a:r>
            <a:r>
              <a:rPr lang="en-US" altLang="es-MX" sz="2000" i="1" dirty="0">
                <a:solidFill>
                  <a:srgbClr val="3333FF"/>
                </a:solidFill>
              </a:rPr>
              <a:t>De los </a:t>
            </a:r>
            <a:r>
              <a:rPr lang="en-US" altLang="es-MX" sz="2000" i="1" dirty="0" err="1">
                <a:solidFill>
                  <a:srgbClr val="3333FF"/>
                </a:solidFill>
              </a:rPr>
              <a:t>hijos</a:t>
            </a:r>
            <a:r>
              <a:rPr lang="en-US" altLang="es-MX" sz="2000" i="1" dirty="0">
                <a:solidFill>
                  <a:srgbClr val="3333FF"/>
                </a:solidFill>
              </a:rPr>
              <a:t> de Israel, </a:t>
            </a:r>
            <a:r>
              <a:rPr lang="en-US" altLang="es-MX" sz="2000" i="1" dirty="0" err="1">
                <a:solidFill>
                  <a:srgbClr val="3333FF"/>
                </a:solidFill>
              </a:rPr>
              <a:t>así</a:t>
            </a:r>
            <a:r>
              <a:rPr lang="en-US" altLang="es-MX" sz="2000" i="1" dirty="0">
                <a:solidFill>
                  <a:srgbClr val="3333FF"/>
                </a:solidFill>
              </a:rPr>
              <a:t> hombres </a:t>
            </a:r>
            <a:r>
              <a:rPr lang="en-US" altLang="es-MX" sz="2000" i="1" dirty="0" err="1">
                <a:solidFill>
                  <a:srgbClr val="3333FF"/>
                </a:solidFill>
              </a:rPr>
              <a:t>como</a:t>
            </a:r>
            <a:r>
              <a:rPr lang="en-US" altLang="es-MX" sz="2000" i="1" dirty="0">
                <a:solidFill>
                  <a:srgbClr val="3333FF"/>
                </a:solidFill>
              </a:rPr>
              <a:t> </a:t>
            </a:r>
            <a:r>
              <a:rPr lang="en-US" altLang="es-MX" sz="2000" i="1" dirty="0" err="1">
                <a:solidFill>
                  <a:srgbClr val="3333FF"/>
                </a:solidFill>
              </a:rPr>
              <a:t>mujeres</a:t>
            </a:r>
            <a:r>
              <a:rPr lang="en-US" altLang="es-MX" sz="2000" i="1" dirty="0">
                <a:solidFill>
                  <a:srgbClr val="3333FF"/>
                </a:solidFill>
              </a:rPr>
              <a:t>, </a:t>
            </a:r>
            <a:r>
              <a:rPr lang="en-US" altLang="es-MX" sz="2000" i="1" dirty="0" err="1">
                <a:solidFill>
                  <a:srgbClr val="3333FF"/>
                </a:solidFill>
              </a:rPr>
              <a:t>todos</a:t>
            </a:r>
            <a:r>
              <a:rPr lang="en-US" altLang="es-MX" sz="2000" i="1" dirty="0">
                <a:solidFill>
                  <a:srgbClr val="3333FF"/>
                </a:solidFill>
              </a:rPr>
              <a:t> los </a:t>
            </a:r>
            <a:r>
              <a:rPr lang="en-US" altLang="es-MX" sz="2000" i="1" dirty="0" err="1">
                <a:solidFill>
                  <a:srgbClr val="3333FF"/>
                </a:solidFill>
              </a:rPr>
              <a:t>que</a:t>
            </a:r>
            <a:r>
              <a:rPr lang="en-US" altLang="es-MX" sz="2000" i="1" dirty="0">
                <a:solidFill>
                  <a:srgbClr val="3333FF"/>
                </a:solidFill>
              </a:rPr>
              <a:t> </a:t>
            </a:r>
            <a:r>
              <a:rPr lang="en-US" altLang="es-MX" sz="2000" i="1" dirty="0" err="1">
                <a:solidFill>
                  <a:srgbClr val="3333FF"/>
                </a:solidFill>
              </a:rPr>
              <a:t>tuvieron</a:t>
            </a:r>
            <a:r>
              <a:rPr lang="en-US" altLang="es-MX" sz="2000" i="1" dirty="0">
                <a:solidFill>
                  <a:srgbClr val="3333FF"/>
                </a:solidFill>
              </a:rPr>
              <a:t> </a:t>
            </a:r>
            <a:r>
              <a:rPr lang="en-US" altLang="es-MX" sz="2000" i="1" dirty="0" err="1">
                <a:solidFill>
                  <a:srgbClr val="3333FF"/>
                </a:solidFill>
              </a:rPr>
              <a:t>corazón</a:t>
            </a:r>
            <a:r>
              <a:rPr lang="en-US" altLang="es-MX" sz="2000" i="1" dirty="0">
                <a:solidFill>
                  <a:srgbClr val="3333FF"/>
                </a:solidFill>
              </a:rPr>
              <a:t> </a:t>
            </a:r>
            <a:r>
              <a:rPr lang="en-US" altLang="es-MX" sz="2000" i="1" dirty="0" err="1">
                <a:solidFill>
                  <a:srgbClr val="3333FF"/>
                </a:solidFill>
              </a:rPr>
              <a:t>voluntario</a:t>
            </a:r>
            <a:r>
              <a:rPr lang="en-US" altLang="es-MX" sz="2000" i="1" dirty="0">
                <a:solidFill>
                  <a:srgbClr val="3333FF"/>
                </a:solidFill>
              </a:rPr>
              <a:t> </a:t>
            </a:r>
            <a:r>
              <a:rPr lang="en-US" altLang="es-MX" sz="2000" i="1" dirty="0" err="1">
                <a:solidFill>
                  <a:srgbClr val="3333FF"/>
                </a:solidFill>
              </a:rPr>
              <a:t>para</a:t>
            </a:r>
            <a:r>
              <a:rPr lang="en-US" altLang="es-MX" sz="2000" i="1" dirty="0">
                <a:solidFill>
                  <a:srgbClr val="3333FF"/>
                </a:solidFill>
              </a:rPr>
              <a:t> </a:t>
            </a:r>
            <a:r>
              <a:rPr lang="en-US" altLang="es-MX" sz="2000" i="1" dirty="0" err="1">
                <a:solidFill>
                  <a:srgbClr val="3333FF"/>
                </a:solidFill>
              </a:rPr>
              <a:t>traer</a:t>
            </a:r>
            <a:r>
              <a:rPr lang="en-US" altLang="es-MX" sz="2000" i="1" dirty="0">
                <a:solidFill>
                  <a:srgbClr val="3333FF"/>
                </a:solidFill>
              </a:rPr>
              <a:t> </a:t>
            </a:r>
            <a:r>
              <a:rPr lang="en-US" altLang="es-MX" sz="2000" i="1" dirty="0" err="1">
                <a:solidFill>
                  <a:srgbClr val="3333FF"/>
                </a:solidFill>
              </a:rPr>
              <a:t>para</a:t>
            </a:r>
            <a:r>
              <a:rPr lang="en-US" altLang="es-MX" sz="2000" i="1" dirty="0">
                <a:solidFill>
                  <a:srgbClr val="3333FF"/>
                </a:solidFill>
              </a:rPr>
              <a:t> </a:t>
            </a:r>
            <a:r>
              <a:rPr lang="en-US" altLang="es-MX" sz="2000" i="1" dirty="0" err="1">
                <a:solidFill>
                  <a:srgbClr val="3333FF"/>
                </a:solidFill>
              </a:rPr>
              <a:t>toda</a:t>
            </a:r>
            <a:r>
              <a:rPr lang="en-US" altLang="es-MX" sz="2000" i="1" dirty="0">
                <a:solidFill>
                  <a:srgbClr val="3333FF"/>
                </a:solidFill>
              </a:rPr>
              <a:t> la </a:t>
            </a:r>
            <a:r>
              <a:rPr lang="en-US" altLang="es-MX" sz="2000" i="1" dirty="0" err="1">
                <a:solidFill>
                  <a:srgbClr val="3333FF"/>
                </a:solidFill>
              </a:rPr>
              <a:t>obra</a:t>
            </a:r>
            <a:r>
              <a:rPr lang="en-US" altLang="es-MX" sz="2000" i="1" dirty="0">
                <a:solidFill>
                  <a:srgbClr val="3333FF"/>
                </a:solidFill>
              </a:rPr>
              <a:t>, </a:t>
            </a:r>
            <a:r>
              <a:rPr lang="en-US" altLang="es-MX" sz="2000" i="1" dirty="0" err="1">
                <a:solidFill>
                  <a:srgbClr val="3333FF"/>
                </a:solidFill>
              </a:rPr>
              <a:t>que</a:t>
            </a:r>
            <a:r>
              <a:rPr lang="en-US" altLang="es-MX" sz="2000" i="1" dirty="0">
                <a:solidFill>
                  <a:srgbClr val="3333FF"/>
                </a:solidFill>
              </a:rPr>
              <a:t> </a:t>
            </a:r>
            <a:r>
              <a:rPr lang="en-US" altLang="es-MX" sz="2000" i="1" dirty="0" err="1">
                <a:solidFill>
                  <a:srgbClr val="3333FF"/>
                </a:solidFill>
              </a:rPr>
              <a:t>Jehová</a:t>
            </a:r>
            <a:r>
              <a:rPr lang="en-US" altLang="es-MX" sz="2000" i="1" dirty="0">
                <a:solidFill>
                  <a:srgbClr val="3333FF"/>
                </a:solidFill>
              </a:rPr>
              <a:t> </a:t>
            </a:r>
            <a:r>
              <a:rPr lang="en-US" altLang="es-MX" sz="2000" i="1" dirty="0" err="1">
                <a:solidFill>
                  <a:srgbClr val="3333FF"/>
                </a:solidFill>
              </a:rPr>
              <a:t>había</a:t>
            </a:r>
            <a:r>
              <a:rPr lang="en-US" altLang="es-MX" sz="2000" i="1" dirty="0">
                <a:solidFill>
                  <a:srgbClr val="3333FF"/>
                </a:solidFill>
              </a:rPr>
              <a:t> </a:t>
            </a:r>
            <a:r>
              <a:rPr lang="en-US" altLang="es-MX" sz="2000" i="1" dirty="0" err="1">
                <a:solidFill>
                  <a:srgbClr val="3333FF"/>
                </a:solidFill>
              </a:rPr>
              <a:t>mandado</a:t>
            </a:r>
            <a:r>
              <a:rPr lang="en-US" altLang="es-MX" sz="2000" i="1" dirty="0">
                <a:solidFill>
                  <a:srgbClr val="3333FF"/>
                </a:solidFill>
              </a:rPr>
              <a:t> </a:t>
            </a:r>
            <a:r>
              <a:rPr lang="en-US" altLang="es-MX" sz="2000" i="1" dirty="0" err="1">
                <a:solidFill>
                  <a:srgbClr val="3333FF"/>
                </a:solidFill>
              </a:rPr>
              <a:t>por</a:t>
            </a:r>
            <a:r>
              <a:rPr lang="en-US" altLang="es-MX" sz="2000" i="1" dirty="0">
                <a:solidFill>
                  <a:srgbClr val="3333FF"/>
                </a:solidFill>
              </a:rPr>
              <a:t> </a:t>
            </a:r>
            <a:r>
              <a:rPr lang="en-US" altLang="es-MX" sz="2000" i="1" dirty="0" err="1">
                <a:solidFill>
                  <a:srgbClr val="3333FF"/>
                </a:solidFill>
              </a:rPr>
              <a:t>medio</a:t>
            </a:r>
            <a:r>
              <a:rPr lang="en-US" altLang="es-MX" sz="2000" i="1" dirty="0">
                <a:solidFill>
                  <a:srgbClr val="3333FF"/>
                </a:solidFill>
              </a:rPr>
              <a:t> de </a:t>
            </a:r>
            <a:r>
              <a:rPr lang="en-US" altLang="es-MX" sz="2000" i="1" dirty="0" err="1">
                <a:solidFill>
                  <a:srgbClr val="3333FF"/>
                </a:solidFill>
              </a:rPr>
              <a:t>Moisés</a:t>
            </a:r>
            <a:r>
              <a:rPr lang="en-US" altLang="es-MX" sz="2000" i="1" dirty="0">
                <a:solidFill>
                  <a:srgbClr val="3333FF"/>
                </a:solidFill>
              </a:rPr>
              <a:t> </a:t>
            </a:r>
            <a:r>
              <a:rPr lang="en-US" altLang="es-MX" sz="2000" i="1" dirty="0" err="1">
                <a:solidFill>
                  <a:srgbClr val="3333FF"/>
                </a:solidFill>
              </a:rPr>
              <a:t>que</a:t>
            </a:r>
            <a:r>
              <a:rPr lang="en-US" altLang="es-MX" sz="2000" i="1" dirty="0">
                <a:solidFill>
                  <a:srgbClr val="3333FF"/>
                </a:solidFill>
              </a:rPr>
              <a:t> </a:t>
            </a:r>
            <a:r>
              <a:rPr lang="en-US" altLang="es-MX" sz="2000" i="1" dirty="0" err="1">
                <a:solidFill>
                  <a:srgbClr val="3333FF"/>
                </a:solidFill>
              </a:rPr>
              <a:t>hiciesen</a:t>
            </a:r>
            <a:r>
              <a:rPr lang="en-US" altLang="es-MX" sz="2000" i="1" dirty="0">
                <a:solidFill>
                  <a:srgbClr val="3333FF"/>
                </a:solidFill>
              </a:rPr>
              <a:t>, </a:t>
            </a:r>
            <a:r>
              <a:rPr lang="en-US" altLang="es-MX" sz="2000" b="1" i="1" dirty="0" err="1">
                <a:solidFill>
                  <a:srgbClr val="3333FF"/>
                </a:solidFill>
              </a:rPr>
              <a:t>trajeron</a:t>
            </a:r>
            <a:r>
              <a:rPr lang="en-US" altLang="es-MX" sz="2000" b="1" i="1" dirty="0">
                <a:solidFill>
                  <a:srgbClr val="3333FF"/>
                </a:solidFill>
              </a:rPr>
              <a:t> </a:t>
            </a:r>
            <a:r>
              <a:rPr lang="en-US" altLang="es-MX" sz="2000" b="1" i="1" dirty="0" err="1">
                <a:solidFill>
                  <a:srgbClr val="3333FF"/>
                </a:solidFill>
              </a:rPr>
              <a:t>ofrenda</a:t>
            </a:r>
            <a:r>
              <a:rPr lang="en-US" altLang="es-MX" sz="2000" b="1" i="1" dirty="0">
                <a:solidFill>
                  <a:srgbClr val="3333FF"/>
                </a:solidFill>
              </a:rPr>
              <a:t> </a:t>
            </a:r>
            <a:r>
              <a:rPr lang="en-US" altLang="es-MX" sz="2000" b="1" i="1" dirty="0" err="1">
                <a:solidFill>
                  <a:srgbClr val="3333FF"/>
                </a:solidFill>
              </a:rPr>
              <a:t>voluntaria</a:t>
            </a:r>
            <a:r>
              <a:rPr lang="en-US" altLang="es-MX" sz="2000" b="1" i="1" dirty="0">
                <a:solidFill>
                  <a:srgbClr val="3333FF"/>
                </a:solidFill>
              </a:rPr>
              <a:t> a </a:t>
            </a:r>
            <a:r>
              <a:rPr lang="en-US" altLang="es-MX" sz="2000" b="1" i="1" dirty="0" err="1">
                <a:solidFill>
                  <a:srgbClr val="3333FF"/>
                </a:solidFill>
              </a:rPr>
              <a:t>Jehová</a:t>
            </a:r>
            <a:r>
              <a:rPr lang="en-US" altLang="es-MX" sz="2000" i="1" dirty="0">
                <a:solidFill>
                  <a:srgbClr val="3333FF"/>
                </a:solidFill>
              </a:rPr>
              <a:t>.“ – </a:t>
            </a:r>
            <a:r>
              <a:rPr lang="en-US" altLang="es-MX" sz="2000" i="1" dirty="0" err="1">
                <a:solidFill>
                  <a:srgbClr val="3333FF"/>
                </a:solidFill>
              </a:rPr>
              <a:t>Exodo</a:t>
            </a:r>
            <a:r>
              <a:rPr lang="en-US" altLang="es-MX" sz="2000" i="1" dirty="0">
                <a:solidFill>
                  <a:srgbClr val="3333FF"/>
                </a:solidFill>
              </a:rPr>
              <a:t> 35:29</a:t>
            </a:r>
          </a:p>
          <a:p>
            <a:pPr algn="just"/>
            <a:r>
              <a:rPr lang="en-US" altLang="es-MX" sz="2000" i="1" dirty="0">
                <a:solidFill>
                  <a:srgbClr val="3333FF"/>
                </a:solidFill>
              </a:rPr>
              <a:t>"</a:t>
            </a:r>
            <a:r>
              <a:rPr lang="en-US" altLang="es-MX" sz="2000" i="1" dirty="0" err="1">
                <a:solidFill>
                  <a:srgbClr val="3333FF"/>
                </a:solidFill>
              </a:rPr>
              <a:t>Porque</a:t>
            </a:r>
            <a:r>
              <a:rPr lang="en-US" altLang="es-MX" sz="2000" i="1" dirty="0">
                <a:solidFill>
                  <a:srgbClr val="3333FF"/>
                </a:solidFill>
              </a:rPr>
              <a:t> </a:t>
            </a:r>
            <a:r>
              <a:rPr lang="en-US" altLang="es-MX" sz="2000" i="1" dirty="0" err="1">
                <a:solidFill>
                  <a:srgbClr val="3333FF"/>
                </a:solidFill>
              </a:rPr>
              <a:t>si</a:t>
            </a:r>
            <a:r>
              <a:rPr lang="en-US" altLang="es-MX" sz="2000" i="1" dirty="0">
                <a:solidFill>
                  <a:srgbClr val="3333FF"/>
                </a:solidFill>
              </a:rPr>
              <a:t> </a:t>
            </a:r>
            <a:r>
              <a:rPr lang="en-US" altLang="es-MX" sz="2000" i="1" dirty="0" err="1">
                <a:solidFill>
                  <a:srgbClr val="3333FF"/>
                </a:solidFill>
              </a:rPr>
              <a:t>primero</a:t>
            </a:r>
            <a:r>
              <a:rPr lang="en-US" altLang="es-MX" sz="2000" i="1" dirty="0">
                <a:solidFill>
                  <a:srgbClr val="3333FF"/>
                </a:solidFill>
              </a:rPr>
              <a:t> hay la </a:t>
            </a:r>
            <a:r>
              <a:rPr lang="en-US" altLang="es-MX" sz="2000" b="1" i="1" dirty="0" err="1">
                <a:solidFill>
                  <a:srgbClr val="3333FF"/>
                </a:solidFill>
              </a:rPr>
              <a:t>voluntad</a:t>
            </a:r>
            <a:r>
              <a:rPr lang="en-US" altLang="es-MX" sz="2000" b="1" i="1" dirty="0">
                <a:solidFill>
                  <a:srgbClr val="3333FF"/>
                </a:solidFill>
              </a:rPr>
              <a:t> </a:t>
            </a:r>
            <a:r>
              <a:rPr lang="en-US" altLang="es-MX" sz="2000" b="1" i="1" dirty="0" err="1">
                <a:solidFill>
                  <a:srgbClr val="3333FF"/>
                </a:solidFill>
              </a:rPr>
              <a:t>dispuesta</a:t>
            </a:r>
            <a:r>
              <a:rPr lang="en-US" altLang="es-MX" sz="2000" i="1" dirty="0">
                <a:solidFill>
                  <a:srgbClr val="3333FF"/>
                </a:solidFill>
              </a:rPr>
              <a:t>, </a:t>
            </a:r>
            <a:r>
              <a:rPr lang="en-US" altLang="es-MX" sz="2000" i="1" dirty="0" err="1">
                <a:solidFill>
                  <a:srgbClr val="3333FF"/>
                </a:solidFill>
              </a:rPr>
              <a:t>será</a:t>
            </a:r>
            <a:r>
              <a:rPr lang="en-US" altLang="es-MX" sz="2000" i="1" dirty="0">
                <a:solidFill>
                  <a:srgbClr val="3333FF"/>
                </a:solidFill>
              </a:rPr>
              <a:t> </a:t>
            </a:r>
            <a:r>
              <a:rPr lang="en-US" altLang="es-MX" sz="2000" i="1" dirty="0" err="1">
                <a:solidFill>
                  <a:srgbClr val="3333FF"/>
                </a:solidFill>
              </a:rPr>
              <a:t>acepta</a:t>
            </a:r>
            <a:r>
              <a:rPr lang="en-US" altLang="es-MX" sz="2000" i="1" dirty="0">
                <a:solidFill>
                  <a:srgbClr val="3333FF"/>
                </a:solidFill>
              </a:rPr>
              <a:t> </a:t>
            </a:r>
            <a:r>
              <a:rPr lang="en-US" altLang="es-MX" sz="2000" i="1" dirty="0" err="1">
                <a:solidFill>
                  <a:srgbClr val="3333FF"/>
                </a:solidFill>
              </a:rPr>
              <a:t>según</a:t>
            </a:r>
            <a:r>
              <a:rPr lang="en-US" altLang="es-MX" sz="2000" i="1" dirty="0">
                <a:solidFill>
                  <a:srgbClr val="3333FF"/>
                </a:solidFill>
              </a:rPr>
              <a:t> lo </a:t>
            </a:r>
            <a:r>
              <a:rPr lang="en-US" altLang="es-MX" sz="2000" i="1" dirty="0" err="1">
                <a:solidFill>
                  <a:srgbClr val="3333FF"/>
                </a:solidFill>
              </a:rPr>
              <a:t>que</a:t>
            </a:r>
            <a:r>
              <a:rPr lang="en-US" altLang="es-MX" sz="2000" i="1" dirty="0">
                <a:solidFill>
                  <a:srgbClr val="3333FF"/>
                </a:solidFill>
              </a:rPr>
              <a:t> </a:t>
            </a:r>
            <a:r>
              <a:rPr lang="en-US" altLang="es-MX" sz="2000" i="1" dirty="0" err="1">
                <a:solidFill>
                  <a:srgbClr val="3333FF"/>
                </a:solidFill>
              </a:rPr>
              <a:t>uno</a:t>
            </a:r>
            <a:r>
              <a:rPr lang="en-US" altLang="es-MX" sz="2000" i="1" dirty="0">
                <a:solidFill>
                  <a:srgbClr val="3333FF"/>
                </a:solidFill>
              </a:rPr>
              <a:t> </a:t>
            </a:r>
            <a:r>
              <a:rPr lang="en-US" altLang="es-MX" sz="2000" i="1" dirty="0" err="1">
                <a:solidFill>
                  <a:srgbClr val="3333FF"/>
                </a:solidFill>
              </a:rPr>
              <a:t>tiene</a:t>
            </a:r>
            <a:r>
              <a:rPr lang="en-US" altLang="es-MX" sz="2000" i="1" dirty="0">
                <a:solidFill>
                  <a:srgbClr val="3333FF"/>
                </a:solidFill>
              </a:rPr>
              <a:t>, no </a:t>
            </a:r>
            <a:r>
              <a:rPr lang="en-US" altLang="es-MX" sz="2000" i="1" dirty="0" err="1">
                <a:solidFill>
                  <a:srgbClr val="3333FF"/>
                </a:solidFill>
              </a:rPr>
              <a:t>según</a:t>
            </a:r>
            <a:r>
              <a:rPr lang="en-US" altLang="es-MX" sz="2000" i="1" dirty="0">
                <a:solidFill>
                  <a:srgbClr val="3333FF"/>
                </a:solidFill>
              </a:rPr>
              <a:t> lo </a:t>
            </a:r>
            <a:r>
              <a:rPr lang="en-US" altLang="es-MX" sz="2000" i="1" dirty="0" err="1">
                <a:solidFill>
                  <a:srgbClr val="3333FF"/>
                </a:solidFill>
              </a:rPr>
              <a:t>que</a:t>
            </a:r>
            <a:r>
              <a:rPr lang="en-US" altLang="es-MX" sz="2000" i="1" dirty="0">
                <a:solidFill>
                  <a:srgbClr val="3333FF"/>
                </a:solidFill>
              </a:rPr>
              <a:t> no </a:t>
            </a:r>
            <a:r>
              <a:rPr lang="en-US" altLang="es-MX" sz="2000" i="1" dirty="0" err="1">
                <a:solidFill>
                  <a:srgbClr val="3333FF"/>
                </a:solidFill>
              </a:rPr>
              <a:t>tiene</a:t>
            </a:r>
            <a:r>
              <a:rPr lang="en-US" altLang="es-MX" sz="2000" i="1" dirty="0">
                <a:solidFill>
                  <a:srgbClr val="3333FF"/>
                </a:solidFill>
              </a:rPr>
              <a:t>.“ ― 2 </a:t>
            </a:r>
            <a:r>
              <a:rPr lang="en-US" altLang="es-MX" sz="2000" i="1" dirty="0" err="1">
                <a:solidFill>
                  <a:srgbClr val="3333FF"/>
                </a:solidFill>
              </a:rPr>
              <a:t>Corintios</a:t>
            </a:r>
            <a:r>
              <a:rPr lang="en-US" altLang="es-MX" sz="2000" i="1" dirty="0">
                <a:solidFill>
                  <a:srgbClr val="3333FF"/>
                </a:solidFill>
              </a:rPr>
              <a:t> 8:12</a:t>
            </a:r>
          </a:p>
          <a:p>
            <a:pPr algn="r" eaLnBrk="1" hangingPunct="1">
              <a:buFont typeface="Arial" charset="0"/>
              <a:buNone/>
            </a:pPr>
            <a:endParaRPr lang="en-US" altLang="es-MX" sz="2000" i="1" dirty="0">
              <a:solidFill>
                <a:srgbClr val="3333FF"/>
              </a:solidFill>
            </a:endParaRPr>
          </a:p>
          <a:p>
            <a:pPr eaLnBrk="1" hangingPunct="1"/>
            <a:endParaRPr lang="en-US" altLang="es-MX" sz="2000" dirty="0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AAEA3908-11F6-1F28-E9C5-33DD9DE08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4614"/>
            <a:ext cx="1589087" cy="51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es-MX" b="1" dirty="0"/>
              <a:t>¿CUÁNTO DEBEMOS DAR?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2020</a:t>
            </a:r>
          </a:p>
        </p:txBody>
      </p:sp>
      <p:sp>
        <p:nvSpPr>
          <p:cNvPr id="3686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89DBD77-8D04-4CAB-848B-E79EB77F7319}" type="slidenum">
              <a:rPr lang="en-US" altLang="es-MX"/>
              <a:pPr/>
              <a:t>23</a:t>
            </a:fld>
            <a:endParaRPr lang="en-US" altLang="es-MX"/>
          </a:p>
        </p:txBody>
      </p:sp>
      <p:sp>
        <p:nvSpPr>
          <p:cNvPr id="36869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1981200"/>
            <a:ext cx="6629400" cy="4876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s-MX" sz="2000" i="1">
                <a:solidFill>
                  <a:srgbClr val="3333FF"/>
                </a:solidFill>
              </a:rPr>
              <a:t>“</a:t>
            </a:r>
            <a:r>
              <a:rPr lang="en-US" altLang="es-MX" sz="2000" b="1" i="1">
                <a:solidFill>
                  <a:srgbClr val="3333FF"/>
                </a:solidFill>
              </a:rPr>
              <a:t>Cada uno dé como propuso en su corazón</a:t>
            </a:r>
            <a:r>
              <a:rPr lang="en-US" altLang="es-MX" sz="2000" i="1">
                <a:solidFill>
                  <a:srgbClr val="3333FF"/>
                </a:solidFill>
              </a:rPr>
              <a:t>: no con tristeza, ni por necesidad, porque Dios ama al dador alegre.“ </a:t>
            </a:r>
          </a:p>
          <a:p>
            <a:pPr algn="r" eaLnBrk="1" hangingPunct="1">
              <a:buFont typeface="Arial" charset="0"/>
              <a:buNone/>
            </a:pPr>
            <a:r>
              <a:rPr lang="en-US" altLang="es-MX" sz="2000" i="1">
                <a:solidFill>
                  <a:srgbClr val="3333FF"/>
                </a:solidFill>
              </a:rPr>
              <a:t>– 2 Corintios 9:7</a:t>
            </a:r>
          </a:p>
          <a:p>
            <a:pPr eaLnBrk="1" hangingPunct="1">
              <a:buFont typeface="Arial" charset="0"/>
              <a:buNone/>
            </a:pPr>
            <a:r>
              <a:rPr lang="en-US" altLang="es-MX" sz="2000" i="1">
                <a:solidFill>
                  <a:srgbClr val="3333FF"/>
                </a:solidFill>
              </a:rPr>
              <a:t>“Porque si primero hay la voluntad dispuesta, </a:t>
            </a:r>
            <a:r>
              <a:rPr lang="en-US" altLang="es-MX" sz="2000" b="1" i="1">
                <a:solidFill>
                  <a:srgbClr val="3333FF"/>
                </a:solidFill>
              </a:rPr>
              <a:t>será acepta según lo que uno tiene</a:t>
            </a:r>
            <a:r>
              <a:rPr lang="en-US" altLang="es-MX" sz="2000" i="1">
                <a:solidFill>
                  <a:srgbClr val="3333FF"/>
                </a:solidFill>
              </a:rPr>
              <a:t>, no según lo que no tiene."</a:t>
            </a:r>
            <a:endParaRPr lang="en-US" altLang="es-MX" sz="2000">
              <a:solidFill>
                <a:srgbClr val="3333FF"/>
              </a:solidFill>
            </a:endParaRPr>
          </a:p>
          <a:p>
            <a:pPr algn="r">
              <a:buFont typeface="Arial" charset="0"/>
              <a:buNone/>
            </a:pPr>
            <a:r>
              <a:rPr lang="en-US" altLang="es-MX" sz="2000" i="1">
                <a:solidFill>
                  <a:srgbClr val="3333FF"/>
                </a:solidFill>
              </a:rPr>
              <a:t>― 2 Corintios 8:12</a:t>
            </a:r>
          </a:p>
          <a:p>
            <a:r>
              <a:rPr lang="en-US" altLang="es-MX" sz="2000" i="1">
                <a:solidFill>
                  <a:srgbClr val="FF0000"/>
                </a:solidFill>
              </a:rPr>
              <a:t>"</a:t>
            </a:r>
            <a:r>
              <a:rPr lang="en-US" altLang="es-MX" sz="2000" b="1" i="1">
                <a:solidFill>
                  <a:srgbClr val="FF0000"/>
                </a:solidFill>
              </a:rPr>
              <a:t>Dad, y se os dará; medida buena, apretada, remecida y rebosando </a:t>
            </a:r>
            <a:r>
              <a:rPr lang="en-US" altLang="es-MX" sz="2000" i="1">
                <a:solidFill>
                  <a:srgbClr val="FF0000"/>
                </a:solidFill>
              </a:rPr>
              <a:t>darán en vuestro regazo; porque con la misma medida con que medís, os volverán a medir."</a:t>
            </a:r>
            <a:endParaRPr lang="en-US" altLang="es-MX" sz="2000">
              <a:solidFill>
                <a:srgbClr val="FF0000"/>
              </a:solidFill>
            </a:endParaRPr>
          </a:p>
          <a:p>
            <a:pPr algn="r">
              <a:buFont typeface="Arial" charset="0"/>
              <a:buNone/>
            </a:pPr>
            <a:r>
              <a:rPr lang="en-US" altLang="es-MX" sz="2000">
                <a:solidFill>
                  <a:srgbClr val="FF0000"/>
                </a:solidFill>
              </a:rPr>
              <a:t>― </a:t>
            </a:r>
            <a:r>
              <a:rPr lang="en-US" altLang="es-MX" sz="2000" i="1">
                <a:solidFill>
                  <a:srgbClr val="FF0000"/>
                </a:solidFill>
              </a:rPr>
              <a:t>Lucas 6:38</a:t>
            </a:r>
          </a:p>
          <a:p>
            <a:r>
              <a:rPr lang="en-US" altLang="es-MX" sz="2000" i="1">
                <a:solidFill>
                  <a:srgbClr val="3333FF"/>
                </a:solidFill>
              </a:rPr>
              <a:t>“Pero esto digo: El que siembra escasamente, también segará escasamente; y el que </a:t>
            </a:r>
            <a:r>
              <a:rPr lang="en-US" altLang="es-MX" sz="2000" b="1" i="1">
                <a:solidFill>
                  <a:srgbClr val="3333FF"/>
                </a:solidFill>
              </a:rPr>
              <a:t>siembra generosamente</a:t>
            </a:r>
            <a:r>
              <a:rPr lang="en-US" altLang="es-MX" sz="2000" i="1">
                <a:solidFill>
                  <a:srgbClr val="3333FF"/>
                </a:solidFill>
              </a:rPr>
              <a:t>, generosamente también segará.”  </a:t>
            </a:r>
            <a:endParaRPr lang="en-US" altLang="es-MX" sz="2000">
              <a:solidFill>
                <a:srgbClr val="3333FF"/>
              </a:solidFill>
            </a:endParaRPr>
          </a:p>
          <a:p>
            <a:pPr algn="r">
              <a:buFont typeface="Arial" charset="0"/>
              <a:buNone/>
            </a:pPr>
            <a:r>
              <a:rPr lang="en-US" altLang="es-MX" sz="2000" i="1">
                <a:solidFill>
                  <a:srgbClr val="3333FF"/>
                </a:solidFill>
              </a:rPr>
              <a:t>― 2 Corintios 9:6</a:t>
            </a:r>
          </a:p>
          <a:p>
            <a:pPr eaLnBrk="1" hangingPunct="1"/>
            <a:endParaRPr lang="en-US" altLang="es-MX" sz="2000"/>
          </a:p>
        </p:txBody>
      </p:sp>
      <p:pic>
        <p:nvPicPr>
          <p:cNvPr id="36870" name="Picture 9" descr="images (1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25527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8686800" cy="685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s-MX" sz="2000" b="1"/>
              <a:t>DE ACUERDO CON LO QUE PROPUSIMOS EN NUESTRO CORAZÓN Y DE ACUERDO CON LO QUE TENEMOS, GENEROSAMENTE, EN ABUNDANCIA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71518B06-6F9C-96A4-1BE2-ADD053626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4614"/>
            <a:ext cx="1589087" cy="51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s-MX" b="1"/>
              <a:t>¿A QUIEN DEBEMOS DE DAR?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2020</a:t>
            </a:r>
          </a:p>
        </p:txBody>
      </p:sp>
      <p:sp>
        <p:nvSpPr>
          <p:cNvPr id="38916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7378537-A2FA-426E-A7CF-6FE1C025AB66}" type="slidenum">
              <a:rPr lang="en-US" altLang="es-MX"/>
              <a:pPr/>
              <a:t>24</a:t>
            </a:fld>
            <a:endParaRPr lang="en-US" altLang="es-MX"/>
          </a:p>
        </p:txBody>
      </p:sp>
      <p:sp>
        <p:nvSpPr>
          <p:cNvPr id="5126" name="Content Placeholder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6781800" cy="51816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600" b="1" dirty="0"/>
              <a:t>A LOS QUE HACEN LA VOLUNTAD DE DIOS</a:t>
            </a:r>
          </a:p>
          <a:p>
            <a:pPr>
              <a:defRPr/>
            </a:pPr>
            <a:r>
              <a:rPr lang="en-US" b="1" i="1" baseline="30000" dirty="0">
                <a:solidFill>
                  <a:srgbClr val="3333FF"/>
                </a:solidFill>
              </a:rPr>
              <a:t>17 </a:t>
            </a:r>
            <a:r>
              <a:rPr lang="en-US" i="1" dirty="0">
                <a:solidFill>
                  <a:srgbClr val="3333FF"/>
                </a:solidFill>
              </a:rPr>
              <a:t>Los </a:t>
            </a:r>
            <a:r>
              <a:rPr lang="en-US" i="1" dirty="0" err="1">
                <a:solidFill>
                  <a:srgbClr val="3333FF"/>
                </a:solidFill>
              </a:rPr>
              <a:t>ancianos</a:t>
            </a:r>
            <a:r>
              <a:rPr lang="en-US" i="1" dirty="0">
                <a:solidFill>
                  <a:srgbClr val="3333FF"/>
                </a:solidFill>
              </a:rPr>
              <a:t> </a:t>
            </a:r>
            <a:r>
              <a:rPr lang="en-US" i="1" dirty="0" err="1">
                <a:solidFill>
                  <a:srgbClr val="3333FF"/>
                </a:solidFill>
              </a:rPr>
              <a:t>que</a:t>
            </a:r>
            <a:r>
              <a:rPr lang="en-US" i="1" dirty="0">
                <a:solidFill>
                  <a:srgbClr val="3333FF"/>
                </a:solidFill>
              </a:rPr>
              <a:t> </a:t>
            </a:r>
            <a:r>
              <a:rPr lang="en-US" i="1" dirty="0" err="1">
                <a:solidFill>
                  <a:srgbClr val="3333FF"/>
                </a:solidFill>
              </a:rPr>
              <a:t>gobiernan</a:t>
            </a:r>
            <a:r>
              <a:rPr lang="en-US" i="1" dirty="0">
                <a:solidFill>
                  <a:srgbClr val="3333FF"/>
                </a:solidFill>
              </a:rPr>
              <a:t> </a:t>
            </a:r>
            <a:r>
              <a:rPr lang="en-US" i="1" dirty="0" err="1">
                <a:solidFill>
                  <a:srgbClr val="3333FF"/>
                </a:solidFill>
              </a:rPr>
              <a:t>bien</a:t>
            </a:r>
            <a:r>
              <a:rPr lang="en-US" i="1" dirty="0">
                <a:solidFill>
                  <a:srgbClr val="3333FF"/>
                </a:solidFill>
              </a:rPr>
              <a:t>, </a:t>
            </a:r>
            <a:r>
              <a:rPr lang="en-US" i="1" dirty="0" err="1">
                <a:solidFill>
                  <a:srgbClr val="3333FF"/>
                </a:solidFill>
              </a:rPr>
              <a:t>sean</a:t>
            </a:r>
            <a:r>
              <a:rPr lang="en-US" i="1" dirty="0">
                <a:solidFill>
                  <a:srgbClr val="3333FF"/>
                </a:solidFill>
              </a:rPr>
              <a:t> </a:t>
            </a:r>
            <a:r>
              <a:rPr lang="en-US" i="1" dirty="0" err="1">
                <a:solidFill>
                  <a:srgbClr val="3333FF"/>
                </a:solidFill>
              </a:rPr>
              <a:t>tenidos</a:t>
            </a:r>
            <a:r>
              <a:rPr lang="en-US" i="1" dirty="0">
                <a:solidFill>
                  <a:srgbClr val="3333FF"/>
                </a:solidFill>
              </a:rPr>
              <a:t> </a:t>
            </a:r>
            <a:r>
              <a:rPr lang="en-US" i="1" dirty="0" err="1">
                <a:solidFill>
                  <a:srgbClr val="3333FF"/>
                </a:solidFill>
              </a:rPr>
              <a:t>por</a:t>
            </a:r>
            <a:r>
              <a:rPr lang="en-US" i="1" dirty="0">
                <a:solidFill>
                  <a:srgbClr val="3333FF"/>
                </a:solidFill>
              </a:rPr>
              <a:t> </a:t>
            </a:r>
            <a:r>
              <a:rPr lang="en-US" i="1" dirty="0" err="1">
                <a:solidFill>
                  <a:srgbClr val="3333FF"/>
                </a:solidFill>
              </a:rPr>
              <a:t>dignos</a:t>
            </a:r>
            <a:r>
              <a:rPr lang="en-US" i="1" dirty="0">
                <a:solidFill>
                  <a:srgbClr val="3333FF"/>
                </a:solidFill>
              </a:rPr>
              <a:t> de </a:t>
            </a:r>
            <a:r>
              <a:rPr lang="en-US" i="1" dirty="0" err="1">
                <a:solidFill>
                  <a:srgbClr val="3333FF"/>
                </a:solidFill>
              </a:rPr>
              <a:t>doble</a:t>
            </a:r>
            <a:r>
              <a:rPr lang="en-US" i="1" dirty="0">
                <a:solidFill>
                  <a:srgbClr val="3333FF"/>
                </a:solidFill>
              </a:rPr>
              <a:t> honor, </a:t>
            </a:r>
            <a:r>
              <a:rPr lang="en-US" i="1" dirty="0" err="1">
                <a:solidFill>
                  <a:srgbClr val="3333FF"/>
                </a:solidFill>
              </a:rPr>
              <a:t>mayormente</a:t>
            </a:r>
            <a:r>
              <a:rPr lang="en-US" i="1" dirty="0">
                <a:solidFill>
                  <a:srgbClr val="3333FF"/>
                </a:solidFill>
              </a:rPr>
              <a:t> los </a:t>
            </a:r>
            <a:r>
              <a:rPr lang="en-US" i="1" dirty="0" err="1">
                <a:solidFill>
                  <a:srgbClr val="3333FF"/>
                </a:solidFill>
              </a:rPr>
              <a:t>que</a:t>
            </a:r>
            <a:r>
              <a:rPr lang="en-US" i="1" dirty="0">
                <a:solidFill>
                  <a:srgbClr val="3333FF"/>
                </a:solidFill>
              </a:rPr>
              <a:t> </a:t>
            </a:r>
            <a:r>
              <a:rPr lang="en-US" i="1" dirty="0" err="1">
                <a:solidFill>
                  <a:srgbClr val="3333FF"/>
                </a:solidFill>
              </a:rPr>
              <a:t>trabajan</a:t>
            </a:r>
            <a:r>
              <a:rPr lang="en-US" i="1" dirty="0">
                <a:solidFill>
                  <a:srgbClr val="3333FF"/>
                </a:solidFill>
              </a:rPr>
              <a:t> en </a:t>
            </a:r>
            <a:r>
              <a:rPr lang="en-US" i="1" dirty="0" err="1">
                <a:solidFill>
                  <a:srgbClr val="3333FF"/>
                </a:solidFill>
              </a:rPr>
              <a:t>predicar</a:t>
            </a:r>
            <a:r>
              <a:rPr lang="en-US" i="1" dirty="0">
                <a:solidFill>
                  <a:srgbClr val="3333FF"/>
                </a:solidFill>
              </a:rPr>
              <a:t> y </a:t>
            </a:r>
            <a:r>
              <a:rPr lang="en-US" i="1" dirty="0" err="1">
                <a:solidFill>
                  <a:srgbClr val="3333FF"/>
                </a:solidFill>
              </a:rPr>
              <a:t>enseñar</a:t>
            </a:r>
            <a:r>
              <a:rPr lang="en-US" i="1" dirty="0">
                <a:solidFill>
                  <a:srgbClr val="3333FF"/>
                </a:solidFill>
              </a:rPr>
              <a:t>. </a:t>
            </a:r>
            <a:r>
              <a:rPr lang="en-US" b="1" i="1" baseline="30000" dirty="0">
                <a:solidFill>
                  <a:srgbClr val="3333FF"/>
                </a:solidFill>
              </a:rPr>
              <a:t>18 </a:t>
            </a:r>
            <a:r>
              <a:rPr lang="en-US" i="1" dirty="0" err="1">
                <a:solidFill>
                  <a:srgbClr val="3333FF"/>
                </a:solidFill>
              </a:rPr>
              <a:t>Pues</a:t>
            </a:r>
            <a:r>
              <a:rPr lang="en-US" i="1" dirty="0">
                <a:solidFill>
                  <a:srgbClr val="3333FF"/>
                </a:solidFill>
              </a:rPr>
              <a:t> la </a:t>
            </a:r>
            <a:r>
              <a:rPr lang="en-US" i="1" dirty="0" err="1">
                <a:solidFill>
                  <a:srgbClr val="3333FF"/>
                </a:solidFill>
              </a:rPr>
              <a:t>Escritura</a:t>
            </a:r>
            <a:r>
              <a:rPr lang="en-US" i="1" dirty="0">
                <a:solidFill>
                  <a:srgbClr val="3333FF"/>
                </a:solidFill>
              </a:rPr>
              <a:t> dice: No </a:t>
            </a:r>
            <a:r>
              <a:rPr lang="en-US" i="1" dirty="0" err="1">
                <a:solidFill>
                  <a:srgbClr val="3333FF"/>
                </a:solidFill>
              </a:rPr>
              <a:t>pondrás</a:t>
            </a:r>
            <a:r>
              <a:rPr lang="en-US" i="1" dirty="0">
                <a:solidFill>
                  <a:srgbClr val="3333FF"/>
                </a:solidFill>
              </a:rPr>
              <a:t> </a:t>
            </a:r>
            <a:r>
              <a:rPr lang="en-US" i="1" dirty="0" err="1">
                <a:solidFill>
                  <a:srgbClr val="3333FF"/>
                </a:solidFill>
              </a:rPr>
              <a:t>bozal</a:t>
            </a:r>
            <a:r>
              <a:rPr lang="en-US" i="1" dirty="0">
                <a:solidFill>
                  <a:srgbClr val="3333FF"/>
                </a:solidFill>
              </a:rPr>
              <a:t> al </a:t>
            </a:r>
            <a:r>
              <a:rPr lang="en-US" i="1" dirty="0" err="1">
                <a:solidFill>
                  <a:srgbClr val="3333FF"/>
                </a:solidFill>
              </a:rPr>
              <a:t>buey</a:t>
            </a:r>
            <a:r>
              <a:rPr lang="en-US" i="1" dirty="0">
                <a:solidFill>
                  <a:srgbClr val="3333FF"/>
                </a:solidFill>
              </a:rPr>
              <a:t> </a:t>
            </a:r>
            <a:r>
              <a:rPr lang="en-US" i="1" dirty="0" err="1">
                <a:solidFill>
                  <a:srgbClr val="3333FF"/>
                </a:solidFill>
              </a:rPr>
              <a:t>que</a:t>
            </a:r>
            <a:r>
              <a:rPr lang="en-US" i="1" dirty="0">
                <a:solidFill>
                  <a:srgbClr val="3333FF"/>
                </a:solidFill>
              </a:rPr>
              <a:t> </a:t>
            </a:r>
            <a:r>
              <a:rPr lang="en-US" i="1" dirty="0" err="1">
                <a:solidFill>
                  <a:srgbClr val="3333FF"/>
                </a:solidFill>
              </a:rPr>
              <a:t>trilla</a:t>
            </a:r>
            <a:r>
              <a:rPr lang="en-US" i="1" dirty="0">
                <a:solidFill>
                  <a:srgbClr val="3333FF"/>
                </a:solidFill>
              </a:rPr>
              <a:t>; y: </a:t>
            </a:r>
            <a:r>
              <a:rPr lang="en-US" i="1" dirty="0" err="1">
                <a:solidFill>
                  <a:srgbClr val="3333FF"/>
                </a:solidFill>
              </a:rPr>
              <a:t>Digno</a:t>
            </a:r>
            <a:r>
              <a:rPr lang="en-US" i="1" dirty="0">
                <a:solidFill>
                  <a:srgbClr val="3333FF"/>
                </a:solidFill>
              </a:rPr>
              <a:t> </a:t>
            </a:r>
            <a:r>
              <a:rPr lang="en-US" i="1" dirty="0" err="1">
                <a:solidFill>
                  <a:srgbClr val="3333FF"/>
                </a:solidFill>
              </a:rPr>
              <a:t>es</a:t>
            </a:r>
            <a:r>
              <a:rPr lang="en-US" i="1" dirty="0">
                <a:solidFill>
                  <a:srgbClr val="3333FF"/>
                </a:solidFill>
              </a:rPr>
              <a:t> el </a:t>
            </a:r>
            <a:r>
              <a:rPr lang="en-US" i="1" dirty="0" err="1">
                <a:solidFill>
                  <a:srgbClr val="3333FF"/>
                </a:solidFill>
              </a:rPr>
              <a:t>obrero</a:t>
            </a:r>
            <a:r>
              <a:rPr lang="en-US" i="1" dirty="0">
                <a:solidFill>
                  <a:srgbClr val="3333FF"/>
                </a:solidFill>
              </a:rPr>
              <a:t> de </a:t>
            </a:r>
            <a:r>
              <a:rPr lang="en-US" i="1" dirty="0" err="1">
                <a:solidFill>
                  <a:srgbClr val="3333FF"/>
                </a:solidFill>
              </a:rPr>
              <a:t>su</a:t>
            </a:r>
            <a:r>
              <a:rPr lang="en-US" i="1" dirty="0">
                <a:solidFill>
                  <a:srgbClr val="3333FF"/>
                </a:solidFill>
              </a:rPr>
              <a:t> </a:t>
            </a:r>
            <a:r>
              <a:rPr lang="en-US" i="1" dirty="0" err="1">
                <a:solidFill>
                  <a:srgbClr val="3333FF"/>
                </a:solidFill>
              </a:rPr>
              <a:t>salario</a:t>
            </a:r>
            <a:r>
              <a:rPr lang="en-US" i="1" dirty="0">
                <a:solidFill>
                  <a:srgbClr val="3333FF"/>
                </a:solidFill>
              </a:rPr>
              <a:t>.</a:t>
            </a:r>
          </a:p>
          <a:p>
            <a:pPr algn="r">
              <a:buFont typeface="Arial" charset="0"/>
              <a:buNone/>
              <a:defRPr/>
            </a:pPr>
            <a:r>
              <a:rPr lang="en-US" dirty="0">
                <a:solidFill>
                  <a:srgbClr val="3333FF"/>
                </a:solidFill>
              </a:rPr>
              <a:t>― 1 </a:t>
            </a:r>
            <a:r>
              <a:rPr lang="en-US" dirty="0" err="1">
                <a:solidFill>
                  <a:srgbClr val="3333FF"/>
                </a:solidFill>
              </a:rPr>
              <a:t>Timoteo</a:t>
            </a:r>
            <a:r>
              <a:rPr lang="en-US" i="1" dirty="0">
                <a:solidFill>
                  <a:srgbClr val="3333FF"/>
                </a:solidFill>
              </a:rPr>
              <a:t> 5:17-18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600" b="1" dirty="0"/>
              <a:t>AL POBRE</a:t>
            </a:r>
          </a:p>
          <a:p>
            <a:pPr algn="just">
              <a:defRPr/>
            </a:pPr>
            <a:r>
              <a:rPr lang="en-US" dirty="0">
                <a:solidFill>
                  <a:srgbClr val="3333FF"/>
                </a:solidFill>
              </a:rPr>
              <a:t>"</a:t>
            </a:r>
            <a:r>
              <a:rPr lang="en-US" b="1" baseline="30000" dirty="0">
                <a:solidFill>
                  <a:srgbClr val="3333FF"/>
                </a:solidFill>
              </a:rPr>
              <a:t>7 </a:t>
            </a:r>
            <a:r>
              <a:rPr lang="en-US" dirty="0" err="1">
                <a:solidFill>
                  <a:srgbClr val="3333FF"/>
                </a:solidFill>
              </a:rPr>
              <a:t>Cuando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haya</a:t>
            </a:r>
            <a:r>
              <a:rPr lang="en-US" dirty="0">
                <a:solidFill>
                  <a:srgbClr val="3333FF"/>
                </a:solidFill>
              </a:rPr>
              <a:t> en </a:t>
            </a:r>
            <a:r>
              <a:rPr lang="en-US" dirty="0" err="1">
                <a:solidFill>
                  <a:srgbClr val="3333FF"/>
                </a:solidFill>
              </a:rPr>
              <a:t>medio</a:t>
            </a:r>
            <a:r>
              <a:rPr lang="en-US" dirty="0">
                <a:solidFill>
                  <a:srgbClr val="3333FF"/>
                </a:solidFill>
              </a:rPr>
              <a:t> de </a:t>
            </a:r>
            <a:r>
              <a:rPr lang="en-US" dirty="0" err="1">
                <a:solidFill>
                  <a:srgbClr val="3333FF"/>
                </a:solidFill>
              </a:rPr>
              <a:t>ti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menesteroso</a:t>
            </a:r>
            <a:r>
              <a:rPr lang="en-US" dirty="0">
                <a:solidFill>
                  <a:srgbClr val="3333FF"/>
                </a:solidFill>
              </a:rPr>
              <a:t> de </a:t>
            </a:r>
            <a:r>
              <a:rPr lang="en-US" dirty="0" err="1">
                <a:solidFill>
                  <a:srgbClr val="3333FF"/>
                </a:solidFill>
              </a:rPr>
              <a:t>alguno</a:t>
            </a:r>
            <a:r>
              <a:rPr lang="en-US" dirty="0">
                <a:solidFill>
                  <a:srgbClr val="3333FF"/>
                </a:solidFill>
              </a:rPr>
              <a:t> de </a:t>
            </a:r>
            <a:r>
              <a:rPr lang="en-US" dirty="0" err="1">
                <a:solidFill>
                  <a:srgbClr val="3333FF"/>
                </a:solidFill>
              </a:rPr>
              <a:t>tus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hermanos</a:t>
            </a:r>
            <a:r>
              <a:rPr lang="en-US" dirty="0">
                <a:solidFill>
                  <a:srgbClr val="3333FF"/>
                </a:solidFill>
              </a:rPr>
              <a:t> en </a:t>
            </a:r>
            <a:r>
              <a:rPr lang="en-US" dirty="0" err="1">
                <a:solidFill>
                  <a:srgbClr val="3333FF"/>
                </a:solidFill>
              </a:rPr>
              <a:t>alguna</a:t>
            </a:r>
            <a:r>
              <a:rPr lang="en-US" dirty="0">
                <a:solidFill>
                  <a:srgbClr val="3333FF"/>
                </a:solidFill>
              </a:rPr>
              <a:t> de </a:t>
            </a:r>
            <a:r>
              <a:rPr lang="en-US" dirty="0" err="1">
                <a:solidFill>
                  <a:srgbClr val="3333FF"/>
                </a:solidFill>
              </a:rPr>
              <a:t>tus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ciudades</a:t>
            </a:r>
            <a:r>
              <a:rPr lang="en-US" dirty="0">
                <a:solidFill>
                  <a:srgbClr val="3333FF"/>
                </a:solidFill>
              </a:rPr>
              <a:t>, en la </a:t>
            </a:r>
            <a:r>
              <a:rPr lang="en-US" dirty="0" err="1">
                <a:solidFill>
                  <a:srgbClr val="3333FF"/>
                </a:solidFill>
              </a:rPr>
              <a:t>tierra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que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Jehová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tu</a:t>
            </a:r>
            <a:r>
              <a:rPr lang="en-US" dirty="0">
                <a:solidFill>
                  <a:srgbClr val="3333FF"/>
                </a:solidFill>
              </a:rPr>
              <a:t> Dios </a:t>
            </a:r>
            <a:r>
              <a:rPr lang="en-US" dirty="0" err="1">
                <a:solidFill>
                  <a:srgbClr val="3333FF"/>
                </a:solidFill>
              </a:rPr>
              <a:t>te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da</a:t>
            </a:r>
            <a:r>
              <a:rPr lang="en-US" dirty="0">
                <a:solidFill>
                  <a:srgbClr val="3333FF"/>
                </a:solidFill>
              </a:rPr>
              <a:t>, no </a:t>
            </a:r>
            <a:r>
              <a:rPr lang="en-US" dirty="0" err="1">
                <a:solidFill>
                  <a:srgbClr val="3333FF"/>
                </a:solidFill>
              </a:rPr>
              <a:t>endurecerás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tu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corazón</a:t>
            </a:r>
            <a:r>
              <a:rPr lang="en-US" dirty="0">
                <a:solidFill>
                  <a:srgbClr val="3333FF"/>
                </a:solidFill>
              </a:rPr>
              <a:t>, </a:t>
            </a:r>
            <a:r>
              <a:rPr lang="en-US" dirty="0" err="1">
                <a:solidFill>
                  <a:srgbClr val="3333FF"/>
                </a:solidFill>
              </a:rPr>
              <a:t>ni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cerrarás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tu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mano</a:t>
            </a:r>
            <a:r>
              <a:rPr lang="en-US" dirty="0">
                <a:solidFill>
                  <a:srgbClr val="3333FF"/>
                </a:solidFill>
              </a:rPr>
              <a:t> contra </a:t>
            </a:r>
            <a:r>
              <a:rPr lang="en-US" dirty="0" err="1">
                <a:solidFill>
                  <a:srgbClr val="3333FF"/>
                </a:solidFill>
              </a:rPr>
              <a:t>tu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hermano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pobre</a:t>
            </a:r>
            <a:r>
              <a:rPr lang="en-US" dirty="0">
                <a:solidFill>
                  <a:srgbClr val="3333FF"/>
                </a:solidFill>
              </a:rPr>
              <a:t>, </a:t>
            </a:r>
            <a:r>
              <a:rPr lang="en-US" b="1" baseline="30000" dirty="0">
                <a:solidFill>
                  <a:srgbClr val="3333FF"/>
                </a:solidFill>
              </a:rPr>
              <a:t>10 </a:t>
            </a:r>
            <a:r>
              <a:rPr lang="en-US" dirty="0">
                <a:solidFill>
                  <a:srgbClr val="3333FF"/>
                </a:solidFill>
              </a:rPr>
              <a:t>Sin </a:t>
            </a:r>
            <a:r>
              <a:rPr lang="en-US" dirty="0" err="1">
                <a:solidFill>
                  <a:srgbClr val="3333FF"/>
                </a:solidFill>
              </a:rPr>
              <a:t>falta</a:t>
            </a:r>
            <a:r>
              <a:rPr lang="en-US" dirty="0">
                <a:solidFill>
                  <a:srgbClr val="3333FF"/>
                </a:solidFill>
              </a:rPr>
              <a:t> le </a:t>
            </a:r>
            <a:r>
              <a:rPr lang="en-US" b="1" dirty="0" err="1">
                <a:solidFill>
                  <a:srgbClr val="3333FF"/>
                </a:solidFill>
              </a:rPr>
              <a:t>darás</a:t>
            </a:r>
            <a:r>
              <a:rPr lang="en-US" dirty="0">
                <a:solidFill>
                  <a:srgbClr val="3333FF"/>
                </a:solidFill>
              </a:rPr>
              <a:t>, y no </a:t>
            </a:r>
            <a:r>
              <a:rPr lang="en-US" dirty="0" err="1">
                <a:solidFill>
                  <a:srgbClr val="3333FF"/>
                </a:solidFill>
              </a:rPr>
              <a:t>serás</a:t>
            </a:r>
            <a:r>
              <a:rPr lang="en-US" dirty="0">
                <a:solidFill>
                  <a:srgbClr val="3333FF"/>
                </a:solidFill>
              </a:rPr>
              <a:t> de </a:t>
            </a:r>
            <a:r>
              <a:rPr lang="en-US" dirty="0" err="1">
                <a:solidFill>
                  <a:srgbClr val="3333FF"/>
                </a:solidFill>
              </a:rPr>
              <a:t>mezquino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corazón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cuando</a:t>
            </a:r>
            <a:r>
              <a:rPr lang="en-US" dirty="0">
                <a:solidFill>
                  <a:srgbClr val="3333FF"/>
                </a:solidFill>
              </a:rPr>
              <a:t> le des; </a:t>
            </a:r>
            <a:r>
              <a:rPr lang="en-US" dirty="0" err="1">
                <a:solidFill>
                  <a:srgbClr val="3333FF"/>
                </a:solidFill>
              </a:rPr>
              <a:t>porque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por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ello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te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bendecirá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Jehová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tu</a:t>
            </a:r>
            <a:r>
              <a:rPr lang="en-US" dirty="0">
                <a:solidFill>
                  <a:srgbClr val="3333FF"/>
                </a:solidFill>
              </a:rPr>
              <a:t> Dios en </a:t>
            </a:r>
            <a:r>
              <a:rPr lang="en-US" dirty="0" err="1">
                <a:solidFill>
                  <a:srgbClr val="3333FF"/>
                </a:solidFill>
              </a:rPr>
              <a:t>todos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tus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hechos</a:t>
            </a:r>
            <a:r>
              <a:rPr lang="en-US" dirty="0">
                <a:solidFill>
                  <a:srgbClr val="3333FF"/>
                </a:solidFill>
              </a:rPr>
              <a:t>, y en </a:t>
            </a:r>
            <a:r>
              <a:rPr lang="en-US" dirty="0" err="1">
                <a:solidFill>
                  <a:srgbClr val="3333FF"/>
                </a:solidFill>
              </a:rPr>
              <a:t>todo</a:t>
            </a:r>
            <a:r>
              <a:rPr lang="en-US" dirty="0">
                <a:solidFill>
                  <a:srgbClr val="3333FF"/>
                </a:solidFill>
              </a:rPr>
              <a:t> lo </a:t>
            </a:r>
            <a:r>
              <a:rPr lang="en-US" dirty="0" err="1">
                <a:solidFill>
                  <a:srgbClr val="3333FF"/>
                </a:solidFill>
              </a:rPr>
              <a:t>que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emprendas</a:t>
            </a:r>
            <a:r>
              <a:rPr lang="en-US" dirty="0">
                <a:solidFill>
                  <a:srgbClr val="3333FF"/>
                </a:solidFill>
              </a:rPr>
              <a:t>.</a:t>
            </a:r>
          </a:p>
          <a:p>
            <a:pPr algn="r">
              <a:buFont typeface="Arial" charset="0"/>
              <a:buNone/>
              <a:defRPr/>
            </a:pPr>
            <a:r>
              <a:rPr lang="en-US" dirty="0">
                <a:solidFill>
                  <a:srgbClr val="3333FF"/>
                </a:solidFill>
              </a:rPr>
              <a:t> ― </a:t>
            </a:r>
            <a:r>
              <a:rPr lang="en-US" dirty="0" err="1">
                <a:solidFill>
                  <a:srgbClr val="3333FF"/>
                </a:solidFill>
              </a:rPr>
              <a:t>Deuteronomio</a:t>
            </a:r>
            <a:r>
              <a:rPr lang="en-US" dirty="0">
                <a:solidFill>
                  <a:srgbClr val="3333FF"/>
                </a:solidFill>
              </a:rPr>
              <a:t> 1</a:t>
            </a:r>
            <a:r>
              <a:rPr lang="en-US" i="1" dirty="0">
                <a:solidFill>
                  <a:srgbClr val="3333FF"/>
                </a:solidFill>
              </a:rPr>
              <a:t>5:7-11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600" b="1" dirty="0"/>
              <a:t>AL HUERFANO Y LA VIUDA</a:t>
            </a:r>
          </a:p>
          <a:p>
            <a:pPr>
              <a:defRPr/>
            </a:pPr>
            <a:r>
              <a:rPr lang="en-US" b="1" i="1" baseline="30000" dirty="0">
                <a:solidFill>
                  <a:srgbClr val="3333FF"/>
                </a:solidFill>
              </a:rPr>
              <a:t>29 </a:t>
            </a:r>
            <a:r>
              <a:rPr lang="en-US" i="1" dirty="0">
                <a:solidFill>
                  <a:srgbClr val="3333FF"/>
                </a:solidFill>
              </a:rPr>
              <a:t>Y </a:t>
            </a:r>
            <a:r>
              <a:rPr lang="en-US" i="1" dirty="0" err="1">
                <a:solidFill>
                  <a:srgbClr val="3333FF"/>
                </a:solidFill>
              </a:rPr>
              <a:t>vendrá</a:t>
            </a:r>
            <a:r>
              <a:rPr lang="en-US" i="1" dirty="0">
                <a:solidFill>
                  <a:srgbClr val="3333FF"/>
                </a:solidFill>
              </a:rPr>
              <a:t> el </a:t>
            </a:r>
            <a:r>
              <a:rPr lang="en-US" i="1" dirty="0" err="1">
                <a:solidFill>
                  <a:srgbClr val="3333FF"/>
                </a:solidFill>
              </a:rPr>
              <a:t>levita</a:t>
            </a:r>
            <a:r>
              <a:rPr lang="en-US" i="1" dirty="0">
                <a:solidFill>
                  <a:srgbClr val="3333FF"/>
                </a:solidFill>
              </a:rPr>
              <a:t>, </a:t>
            </a:r>
            <a:r>
              <a:rPr lang="en-US" i="1" dirty="0" err="1">
                <a:solidFill>
                  <a:srgbClr val="3333FF"/>
                </a:solidFill>
              </a:rPr>
              <a:t>que</a:t>
            </a:r>
            <a:r>
              <a:rPr lang="en-US" i="1" dirty="0">
                <a:solidFill>
                  <a:srgbClr val="3333FF"/>
                </a:solidFill>
              </a:rPr>
              <a:t> no </a:t>
            </a:r>
            <a:r>
              <a:rPr lang="en-US" i="1" dirty="0" err="1">
                <a:solidFill>
                  <a:srgbClr val="3333FF"/>
                </a:solidFill>
              </a:rPr>
              <a:t>tiene</a:t>
            </a:r>
            <a:r>
              <a:rPr lang="en-US" i="1" dirty="0">
                <a:solidFill>
                  <a:srgbClr val="3333FF"/>
                </a:solidFill>
              </a:rPr>
              <a:t> parte </a:t>
            </a:r>
            <a:r>
              <a:rPr lang="en-US" i="1" dirty="0" err="1">
                <a:solidFill>
                  <a:srgbClr val="3333FF"/>
                </a:solidFill>
              </a:rPr>
              <a:t>ni</a:t>
            </a:r>
            <a:r>
              <a:rPr lang="en-US" i="1" dirty="0">
                <a:solidFill>
                  <a:srgbClr val="3333FF"/>
                </a:solidFill>
              </a:rPr>
              <a:t> </a:t>
            </a:r>
            <a:r>
              <a:rPr lang="en-US" i="1" dirty="0" err="1">
                <a:solidFill>
                  <a:srgbClr val="3333FF"/>
                </a:solidFill>
              </a:rPr>
              <a:t>heredad</a:t>
            </a:r>
            <a:r>
              <a:rPr lang="en-US" i="1" dirty="0">
                <a:solidFill>
                  <a:srgbClr val="3333FF"/>
                </a:solidFill>
              </a:rPr>
              <a:t> </a:t>
            </a:r>
            <a:r>
              <a:rPr lang="en-US" i="1" dirty="0" err="1">
                <a:solidFill>
                  <a:srgbClr val="3333FF"/>
                </a:solidFill>
              </a:rPr>
              <a:t>contigo</a:t>
            </a:r>
            <a:r>
              <a:rPr lang="en-US" i="1" dirty="0">
                <a:solidFill>
                  <a:srgbClr val="3333FF"/>
                </a:solidFill>
              </a:rPr>
              <a:t>, y el </a:t>
            </a:r>
            <a:r>
              <a:rPr lang="en-US" i="1" dirty="0" err="1">
                <a:solidFill>
                  <a:srgbClr val="3333FF"/>
                </a:solidFill>
              </a:rPr>
              <a:t>extranjero</a:t>
            </a:r>
            <a:r>
              <a:rPr lang="en-US" i="1" dirty="0">
                <a:solidFill>
                  <a:srgbClr val="3333FF"/>
                </a:solidFill>
              </a:rPr>
              <a:t>, el </a:t>
            </a:r>
            <a:r>
              <a:rPr lang="en-US" i="1" dirty="0" err="1">
                <a:solidFill>
                  <a:srgbClr val="3333FF"/>
                </a:solidFill>
              </a:rPr>
              <a:t>huérfano</a:t>
            </a:r>
            <a:r>
              <a:rPr lang="en-US" i="1" dirty="0">
                <a:solidFill>
                  <a:srgbClr val="3333FF"/>
                </a:solidFill>
              </a:rPr>
              <a:t> y la </a:t>
            </a:r>
            <a:r>
              <a:rPr lang="en-US" i="1" dirty="0" err="1">
                <a:solidFill>
                  <a:srgbClr val="3333FF"/>
                </a:solidFill>
              </a:rPr>
              <a:t>viuda</a:t>
            </a:r>
            <a:r>
              <a:rPr lang="en-US" i="1" dirty="0">
                <a:solidFill>
                  <a:srgbClr val="3333FF"/>
                </a:solidFill>
              </a:rPr>
              <a:t> </a:t>
            </a:r>
            <a:r>
              <a:rPr lang="en-US" i="1" dirty="0" err="1">
                <a:solidFill>
                  <a:srgbClr val="3333FF"/>
                </a:solidFill>
              </a:rPr>
              <a:t>que</a:t>
            </a:r>
            <a:r>
              <a:rPr lang="en-US" i="1" dirty="0">
                <a:solidFill>
                  <a:srgbClr val="3333FF"/>
                </a:solidFill>
              </a:rPr>
              <a:t> </a:t>
            </a:r>
            <a:r>
              <a:rPr lang="en-US" i="1" dirty="0" err="1">
                <a:solidFill>
                  <a:srgbClr val="3333FF"/>
                </a:solidFill>
              </a:rPr>
              <a:t>hubiere</a:t>
            </a:r>
            <a:r>
              <a:rPr lang="en-US" i="1" dirty="0">
                <a:solidFill>
                  <a:srgbClr val="3333FF"/>
                </a:solidFill>
              </a:rPr>
              <a:t> en </a:t>
            </a:r>
            <a:r>
              <a:rPr lang="en-US" i="1" dirty="0" err="1">
                <a:solidFill>
                  <a:srgbClr val="3333FF"/>
                </a:solidFill>
              </a:rPr>
              <a:t>tus</a:t>
            </a:r>
            <a:r>
              <a:rPr lang="en-US" i="1" dirty="0">
                <a:solidFill>
                  <a:srgbClr val="3333FF"/>
                </a:solidFill>
              </a:rPr>
              <a:t> </a:t>
            </a:r>
            <a:r>
              <a:rPr lang="en-US" i="1" dirty="0" err="1">
                <a:solidFill>
                  <a:srgbClr val="3333FF"/>
                </a:solidFill>
              </a:rPr>
              <a:t>poblaciones</a:t>
            </a:r>
            <a:r>
              <a:rPr lang="en-US" i="1" dirty="0">
                <a:solidFill>
                  <a:srgbClr val="3333FF"/>
                </a:solidFill>
              </a:rPr>
              <a:t>, y </a:t>
            </a:r>
            <a:r>
              <a:rPr lang="en-US" i="1" dirty="0" err="1">
                <a:solidFill>
                  <a:srgbClr val="3333FF"/>
                </a:solidFill>
              </a:rPr>
              <a:t>comerán</a:t>
            </a:r>
            <a:r>
              <a:rPr lang="en-US" i="1" dirty="0">
                <a:solidFill>
                  <a:srgbClr val="3333FF"/>
                </a:solidFill>
              </a:rPr>
              <a:t> y </a:t>
            </a:r>
            <a:r>
              <a:rPr lang="en-US" i="1" dirty="0" err="1">
                <a:solidFill>
                  <a:srgbClr val="3333FF"/>
                </a:solidFill>
              </a:rPr>
              <a:t>serán</a:t>
            </a:r>
            <a:r>
              <a:rPr lang="en-US" i="1" dirty="0">
                <a:solidFill>
                  <a:srgbClr val="3333FF"/>
                </a:solidFill>
              </a:rPr>
              <a:t> </a:t>
            </a:r>
            <a:r>
              <a:rPr lang="en-US" i="1" dirty="0" err="1">
                <a:solidFill>
                  <a:srgbClr val="3333FF"/>
                </a:solidFill>
              </a:rPr>
              <a:t>saciados</a:t>
            </a:r>
            <a:r>
              <a:rPr lang="en-US" i="1" dirty="0">
                <a:solidFill>
                  <a:srgbClr val="3333FF"/>
                </a:solidFill>
              </a:rPr>
              <a:t>; </a:t>
            </a:r>
            <a:r>
              <a:rPr lang="en-US" i="1" dirty="0" err="1">
                <a:solidFill>
                  <a:srgbClr val="3333FF"/>
                </a:solidFill>
              </a:rPr>
              <a:t>para</a:t>
            </a:r>
            <a:r>
              <a:rPr lang="en-US" i="1" dirty="0">
                <a:solidFill>
                  <a:srgbClr val="3333FF"/>
                </a:solidFill>
              </a:rPr>
              <a:t> </a:t>
            </a:r>
            <a:r>
              <a:rPr lang="en-US" i="1" dirty="0" err="1">
                <a:solidFill>
                  <a:srgbClr val="3333FF"/>
                </a:solidFill>
              </a:rPr>
              <a:t>que</a:t>
            </a:r>
            <a:r>
              <a:rPr lang="en-US" i="1" dirty="0">
                <a:solidFill>
                  <a:srgbClr val="3333FF"/>
                </a:solidFill>
              </a:rPr>
              <a:t> </a:t>
            </a:r>
            <a:r>
              <a:rPr lang="en-US" i="1" dirty="0" err="1">
                <a:solidFill>
                  <a:srgbClr val="3333FF"/>
                </a:solidFill>
              </a:rPr>
              <a:t>Jehová</a:t>
            </a:r>
            <a:r>
              <a:rPr lang="en-US" i="1" dirty="0">
                <a:solidFill>
                  <a:srgbClr val="3333FF"/>
                </a:solidFill>
              </a:rPr>
              <a:t> </a:t>
            </a:r>
            <a:r>
              <a:rPr lang="en-US" i="1" dirty="0" err="1">
                <a:solidFill>
                  <a:srgbClr val="3333FF"/>
                </a:solidFill>
              </a:rPr>
              <a:t>tu</a:t>
            </a:r>
            <a:r>
              <a:rPr lang="en-US" i="1" dirty="0">
                <a:solidFill>
                  <a:srgbClr val="3333FF"/>
                </a:solidFill>
              </a:rPr>
              <a:t> Dios </a:t>
            </a:r>
            <a:r>
              <a:rPr lang="en-US" i="1" dirty="0" err="1">
                <a:solidFill>
                  <a:srgbClr val="3333FF"/>
                </a:solidFill>
              </a:rPr>
              <a:t>te</a:t>
            </a:r>
            <a:r>
              <a:rPr lang="en-US" i="1" dirty="0">
                <a:solidFill>
                  <a:srgbClr val="3333FF"/>
                </a:solidFill>
              </a:rPr>
              <a:t> </a:t>
            </a:r>
            <a:r>
              <a:rPr lang="en-US" i="1" dirty="0" err="1">
                <a:solidFill>
                  <a:srgbClr val="3333FF"/>
                </a:solidFill>
              </a:rPr>
              <a:t>bendiga</a:t>
            </a:r>
            <a:r>
              <a:rPr lang="en-US" i="1" dirty="0">
                <a:solidFill>
                  <a:srgbClr val="3333FF"/>
                </a:solidFill>
              </a:rPr>
              <a:t> en </a:t>
            </a:r>
            <a:r>
              <a:rPr lang="en-US" i="1" dirty="0" err="1">
                <a:solidFill>
                  <a:srgbClr val="3333FF"/>
                </a:solidFill>
              </a:rPr>
              <a:t>toda</a:t>
            </a:r>
            <a:r>
              <a:rPr lang="en-US" i="1" dirty="0">
                <a:solidFill>
                  <a:srgbClr val="3333FF"/>
                </a:solidFill>
              </a:rPr>
              <a:t> </a:t>
            </a:r>
            <a:r>
              <a:rPr lang="en-US" i="1" dirty="0" err="1">
                <a:solidFill>
                  <a:srgbClr val="3333FF"/>
                </a:solidFill>
              </a:rPr>
              <a:t>obra</a:t>
            </a:r>
            <a:r>
              <a:rPr lang="en-US" i="1" dirty="0">
                <a:solidFill>
                  <a:srgbClr val="3333FF"/>
                </a:solidFill>
              </a:rPr>
              <a:t> </a:t>
            </a:r>
            <a:r>
              <a:rPr lang="en-US" i="1" dirty="0" err="1">
                <a:solidFill>
                  <a:srgbClr val="3333FF"/>
                </a:solidFill>
              </a:rPr>
              <a:t>que</a:t>
            </a:r>
            <a:r>
              <a:rPr lang="en-US" i="1" dirty="0">
                <a:solidFill>
                  <a:srgbClr val="3333FF"/>
                </a:solidFill>
              </a:rPr>
              <a:t> </a:t>
            </a:r>
            <a:r>
              <a:rPr lang="en-US" i="1" dirty="0" err="1">
                <a:solidFill>
                  <a:srgbClr val="3333FF"/>
                </a:solidFill>
              </a:rPr>
              <a:t>tus</a:t>
            </a:r>
            <a:r>
              <a:rPr lang="en-US" i="1" dirty="0">
                <a:solidFill>
                  <a:srgbClr val="3333FF"/>
                </a:solidFill>
              </a:rPr>
              <a:t> </a:t>
            </a:r>
            <a:r>
              <a:rPr lang="en-US" i="1" dirty="0" err="1">
                <a:solidFill>
                  <a:srgbClr val="3333FF"/>
                </a:solidFill>
              </a:rPr>
              <a:t>manos</a:t>
            </a:r>
            <a:r>
              <a:rPr lang="en-US" i="1" dirty="0">
                <a:solidFill>
                  <a:srgbClr val="3333FF"/>
                </a:solidFill>
              </a:rPr>
              <a:t> </a:t>
            </a:r>
            <a:r>
              <a:rPr lang="en-US" i="1" dirty="0" err="1">
                <a:solidFill>
                  <a:srgbClr val="3333FF"/>
                </a:solidFill>
              </a:rPr>
              <a:t>hicieren</a:t>
            </a:r>
            <a:r>
              <a:rPr lang="en-US" i="1" dirty="0">
                <a:solidFill>
                  <a:srgbClr val="3333FF"/>
                </a:solidFill>
              </a:rPr>
              <a:t>.</a:t>
            </a:r>
            <a:endParaRPr lang="en-US" dirty="0">
              <a:solidFill>
                <a:srgbClr val="3333FF"/>
              </a:solidFill>
            </a:endParaRPr>
          </a:p>
          <a:p>
            <a:pPr algn="r">
              <a:buFont typeface="Arial" charset="0"/>
              <a:buNone/>
              <a:defRPr/>
            </a:pPr>
            <a:r>
              <a:rPr lang="en-US" dirty="0">
                <a:solidFill>
                  <a:srgbClr val="3333FF"/>
                </a:solidFill>
              </a:rPr>
              <a:t>― </a:t>
            </a:r>
            <a:r>
              <a:rPr lang="en-US" dirty="0" err="1">
                <a:solidFill>
                  <a:srgbClr val="3333FF"/>
                </a:solidFill>
              </a:rPr>
              <a:t>Deuteronomio</a:t>
            </a:r>
            <a:r>
              <a:rPr lang="en-US" dirty="0">
                <a:solidFill>
                  <a:srgbClr val="3333FF"/>
                </a:solidFill>
              </a:rPr>
              <a:t> 14</a:t>
            </a:r>
            <a:r>
              <a:rPr lang="en-US" i="1" dirty="0">
                <a:solidFill>
                  <a:srgbClr val="3333FF"/>
                </a:solidFill>
              </a:rPr>
              <a:t>:28-29</a:t>
            </a:r>
            <a:endParaRPr lang="en-US" dirty="0">
              <a:solidFill>
                <a:srgbClr val="3333FF"/>
              </a:solidFill>
            </a:endParaRPr>
          </a:p>
          <a:p>
            <a:pPr>
              <a:buFont typeface="Arial" charset="0"/>
              <a:buNone/>
              <a:defRPr/>
            </a:pPr>
            <a:endParaRPr lang="en-US" dirty="0"/>
          </a:p>
          <a:p>
            <a:pPr>
              <a:buFont typeface="Arial" charset="0"/>
              <a:buNone/>
              <a:defRPr/>
            </a:pPr>
            <a:endParaRPr lang="en-US" dirty="0"/>
          </a:p>
          <a:p>
            <a:pPr algn="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i="1" dirty="0">
              <a:solidFill>
                <a:srgbClr val="3333FF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200" dirty="0"/>
          </a:p>
        </p:txBody>
      </p:sp>
      <p:pic>
        <p:nvPicPr>
          <p:cNvPr id="38918" name="Picture 11" descr="past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447800"/>
            <a:ext cx="11049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12" descr="poo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657600"/>
            <a:ext cx="17716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715CA410-C664-7D82-5CD7-5BAE6F767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4614"/>
            <a:ext cx="1589087" cy="51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s-MX" b="1"/>
              <a:t>¿CÓMO DEBEMOS DE DAR?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2020</a:t>
            </a:r>
          </a:p>
        </p:txBody>
      </p:sp>
      <p:sp>
        <p:nvSpPr>
          <p:cNvPr id="40964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9AA15C1-AC1B-4F03-BEFE-3A94616657B8}" type="slidenum">
              <a:rPr lang="en-US" altLang="es-MX"/>
              <a:pPr/>
              <a:t>25</a:t>
            </a:fld>
            <a:endParaRPr lang="en-US" altLang="es-MX"/>
          </a:p>
        </p:txBody>
      </p:sp>
      <p:sp>
        <p:nvSpPr>
          <p:cNvPr id="512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3733800" cy="4572000"/>
          </a:xfrm>
        </p:spPr>
        <p:txBody>
          <a:bodyPr rtlCol="0"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en-US" sz="2400" dirty="0"/>
              <a:t>1.  ¿</a:t>
            </a:r>
            <a:r>
              <a:rPr lang="en-US" sz="2400" dirty="0" err="1"/>
              <a:t>Cuándo</a:t>
            </a:r>
            <a:r>
              <a:rPr lang="en-US" sz="2400" dirty="0"/>
              <a:t> </a:t>
            </a:r>
            <a:r>
              <a:rPr lang="en-US" sz="2400" dirty="0" err="1"/>
              <a:t>debo</a:t>
            </a:r>
            <a:r>
              <a:rPr lang="en-US" sz="2400" dirty="0"/>
              <a:t> </a:t>
            </a:r>
            <a:r>
              <a:rPr lang="en-US" sz="2400" dirty="0" err="1"/>
              <a:t>dar</a:t>
            </a:r>
            <a:r>
              <a:rPr lang="en-US" sz="2400" dirty="0"/>
              <a:t>?</a:t>
            </a:r>
          </a:p>
          <a:p>
            <a:pPr marL="793750">
              <a:defRPr/>
            </a:pPr>
            <a:r>
              <a:rPr lang="en-US" sz="2400" dirty="0"/>
              <a:t>De </a:t>
            </a:r>
            <a:r>
              <a:rPr lang="en-US" sz="2400" dirty="0" err="1"/>
              <a:t>antemano</a:t>
            </a:r>
            <a:endParaRPr lang="en-US" sz="2400" dirty="0"/>
          </a:p>
          <a:p>
            <a:pPr marL="793750">
              <a:defRPr/>
            </a:pPr>
            <a:r>
              <a:rPr lang="en-US" sz="2400" dirty="0" err="1"/>
              <a:t>Periódicamente</a:t>
            </a:r>
            <a:endParaRPr lang="en-US" sz="2400" dirty="0"/>
          </a:p>
          <a:p>
            <a:pPr>
              <a:buFont typeface="Arial" charset="0"/>
              <a:buNone/>
              <a:defRPr/>
            </a:pPr>
            <a:r>
              <a:rPr lang="en-US" sz="2400" dirty="0"/>
              <a:t>2.  ¿</a:t>
            </a:r>
            <a:r>
              <a:rPr lang="en-US" sz="2400" dirty="0" err="1"/>
              <a:t>Dónde</a:t>
            </a:r>
            <a:r>
              <a:rPr lang="en-US" sz="2400" dirty="0"/>
              <a:t> </a:t>
            </a:r>
            <a:r>
              <a:rPr lang="en-US" sz="2400" dirty="0" err="1"/>
              <a:t>debo</a:t>
            </a:r>
            <a:r>
              <a:rPr lang="en-US" sz="2400" dirty="0"/>
              <a:t> </a:t>
            </a:r>
            <a:r>
              <a:rPr lang="en-US" sz="2400" dirty="0" err="1"/>
              <a:t>dar</a:t>
            </a:r>
            <a:r>
              <a:rPr lang="en-US" sz="2400" dirty="0"/>
              <a:t>?</a:t>
            </a:r>
          </a:p>
          <a:p>
            <a:pPr marL="793750">
              <a:defRPr/>
            </a:pPr>
            <a:r>
              <a:rPr lang="en-US" sz="2400" dirty="0"/>
              <a:t>Con </a:t>
            </a:r>
            <a:r>
              <a:rPr lang="en-US" sz="2400" dirty="0" err="1"/>
              <a:t>Propósito</a:t>
            </a:r>
            <a:endParaRPr lang="en-US" sz="2400" dirty="0"/>
          </a:p>
          <a:p>
            <a:pPr>
              <a:buFont typeface="Arial" charset="0"/>
              <a:buNone/>
              <a:defRPr/>
            </a:pPr>
            <a:r>
              <a:rPr lang="en-US" sz="2400" dirty="0"/>
              <a:t>3.  ¿</a:t>
            </a:r>
            <a:r>
              <a:rPr lang="en-US" sz="2400" dirty="0" err="1"/>
              <a:t>Cuánto</a:t>
            </a:r>
            <a:r>
              <a:rPr lang="en-US" sz="2400" dirty="0"/>
              <a:t> </a:t>
            </a:r>
            <a:r>
              <a:rPr lang="en-US" sz="2400" dirty="0" err="1"/>
              <a:t>debo</a:t>
            </a:r>
            <a:r>
              <a:rPr lang="en-US" sz="2400" dirty="0"/>
              <a:t> </a:t>
            </a:r>
            <a:r>
              <a:rPr lang="en-US" sz="2400" dirty="0" err="1"/>
              <a:t>dar</a:t>
            </a:r>
            <a:r>
              <a:rPr lang="en-US" sz="2400" dirty="0"/>
              <a:t>?</a:t>
            </a:r>
          </a:p>
          <a:p>
            <a:pPr marL="795338" indent="-344488">
              <a:defRPr/>
            </a:pPr>
            <a:r>
              <a:rPr lang="en-US" sz="2400" dirty="0" err="1"/>
              <a:t>Proporcionalmente</a:t>
            </a:r>
            <a:endParaRPr lang="en-US" sz="2400" dirty="0"/>
          </a:p>
          <a:p>
            <a:pPr marL="795338" indent="-344488">
              <a:defRPr/>
            </a:pPr>
            <a:r>
              <a:rPr lang="en-US" sz="2400" dirty="0"/>
              <a:t>De </a:t>
            </a:r>
            <a:r>
              <a:rPr lang="en-US" sz="2400" dirty="0" err="1"/>
              <a:t>acuerdo</a:t>
            </a:r>
            <a:r>
              <a:rPr lang="en-US" sz="2400" dirty="0"/>
              <a:t> a un Plan</a:t>
            </a:r>
          </a:p>
          <a:p>
            <a:pPr marL="795338" indent="-344488">
              <a:defRPr/>
            </a:pPr>
            <a:r>
              <a:rPr lang="en-US" sz="2400" dirty="0"/>
              <a:t>Pre-</a:t>
            </a:r>
            <a:r>
              <a:rPr lang="en-US" sz="2400" dirty="0" err="1"/>
              <a:t>comprometido</a:t>
            </a:r>
            <a:endParaRPr lang="en-US" sz="2400" dirty="0"/>
          </a:p>
          <a:p>
            <a:pPr>
              <a:buFont typeface="Arial" charset="0"/>
              <a:buNone/>
              <a:defRPr/>
            </a:pPr>
            <a:endParaRPr lang="en-US" dirty="0"/>
          </a:p>
          <a:p>
            <a:pPr>
              <a:buFont typeface="Arial" charset="0"/>
              <a:buNone/>
              <a:defRPr/>
            </a:pPr>
            <a:endParaRPr lang="en-US" dirty="0"/>
          </a:p>
          <a:p>
            <a:pPr algn="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i="1" dirty="0">
              <a:solidFill>
                <a:srgbClr val="3333FF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200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724400" y="1524000"/>
            <a:ext cx="3733800" cy="4572000"/>
          </a:xfrm>
        </p:spPr>
        <p:txBody>
          <a:bodyPr rtlCol="0"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en-US" sz="2400" dirty="0"/>
              <a:t>4.  ¿</a:t>
            </a:r>
            <a:r>
              <a:rPr lang="en-US" sz="2400" dirty="0" err="1"/>
              <a:t>Cómo</a:t>
            </a:r>
            <a:r>
              <a:rPr lang="en-US" sz="2400" dirty="0"/>
              <a:t> </a:t>
            </a:r>
            <a:r>
              <a:rPr lang="en-US" sz="2400" dirty="0" err="1"/>
              <a:t>debo</a:t>
            </a:r>
            <a:r>
              <a:rPr lang="en-US" sz="2400" dirty="0"/>
              <a:t> </a:t>
            </a:r>
            <a:r>
              <a:rPr lang="en-US" sz="2400" dirty="0" err="1"/>
              <a:t>dar</a:t>
            </a:r>
            <a:r>
              <a:rPr lang="en-US" sz="2400" dirty="0"/>
              <a:t>?</a:t>
            </a:r>
          </a:p>
          <a:p>
            <a:pPr marL="795338" indent="-344488">
              <a:defRPr/>
            </a:pPr>
            <a:r>
              <a:rPr lang="en-US" sz="2400" dirty="0" err="1"/>
              <a:t>Consistentemente</a:t>
            </a:r>
            <a:endParaRPr lang="en-US" sz="2400" dirty="0"/>
          </a:p>
          <a:p>
            <a:pPr marL="795338" indent="-344488">
              <a:defRPr/>
            </a:pPr>
            <a:r>
              <a:rPr lang="en-US" sz="2400" dirty="0"/>
              <a:t>Con </a:t>
            </a:r>
            <a:r>
              <a:rPr lang="en-US" sz="2400" dirty="0" err="1"/>
              <a:t>propósito</a:t>
            </a:r>
            <a:endParaRPr lang="en-US" sz="2400" dirty="0"/>
          </a:p>
          <a:p>
            <a:pPr marL="795338" indent="-344488">
              <a:defRPr/>
            </a:pPr>
            <a:r>
              <a:rPr lang="en-US" sz="2400" dirty="0" err="1"/>
              <a:t>Diligentemente</a:t>
            </a:r>
            <a:endParaRPr lang="en-US" sz="2400" dirty="0"/>
          </a:p>
          <a:p>
            <a:pPr marL="795338" indent="-344488">
              <a:defRPr/>
            </a:pPr>
            <a:r>
              <a:rPr lang="en-US" sz="2400" dirty="0" err="1"/>
              <a:t>Abundantemente</a:t>
            </a:r>
            <a:endParaRPr lang="en-US" sz="2400" dirty="0"/>
          </a:p>
          <a:p>
            <a:pPr marL="795338" indent="-344488">
              <a:defRPr/>
            </a:pPr>
            <a:r>
              <a:rPr lang="en-US" sz="2400" dirty="0"/>
              <a:t>Con un plan</a:t>
            </a:r>
          </a:p>
          <a:p>
            <a:pPr marL="795338" indent="-344488">
              <a:defRPr/>
            </a:pPr>
            <a:endParaRPr lang="en-US" sz="2400" dirty="0"/>
          </a:p>
          <a:p>
            <a:pPr>
              <a:buFont typeface="Arial" charset="0"/>
              <a:buNone/>
              <a:defRPr/>
            </a:pPr>
            <a:endParaRPr lang="en-US" dirty="0"/>
          </a:p>
          <a:p>
            <a:pPr>
              <a:buFont typeface="Arial" charset="0"/>
              <a:buNone/>
              <a:defRPr/>
            </a:pPr>
            <a:endParaRPr lang="en-US" dirty="0"/>
          </a:p>
          <a:p>
            <a:pPr algn="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i="1" dirty="0">
              <a:solidFill>
                <a:srgbClr val="3333FF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200" dirty="0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1BFAA45C-2EA6-E9B3-A7B3-D36C7F132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4614"/>
            <a:ext cx="1589087" cy="51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s-MX" b="1"/>
              <a:t>¿Y QUE DEL DIEZMO?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2020</a:t>
            </a:r>
          </a:p>
        </p:txBody>
      </p:sp>
      <p:sp>
        <p:nvSpPr>
          <p:cNvPr id="43012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F06AC48-AFED-4BBC-9F33-5A742E316114}" type="slidenum">
              <a:rPr lang="en-US" altLang="es-MX"/>
              <a:pPr/>
              <a:t>26</a:t>
            </a:fld>
            <a:endParaRPr lang="en-US" altLang="es-MX"/>
          </a:p>
        </p:txBody>
      </p:sp>
      <p:sp>
        <p:nvSpPr>
          <p:cNvPr id="4301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8153400" cy="4800600"/>
          </a:xfrm>
        </p:spPr>
        <p:txBody>
          <a:bodyPr/>
          <a:lstStyle/>
          <a:p>
            <a:r>
              <a:rPr lang="en-US" altLang="es-MX" sz="2400" b="1" i="1" baseline="30000">
                <a:solidFill>
                  <a:srgbClr val="FF0000"/>
                </a:solidFill>
              </a:rPr>
              <a:t>31 </a:t>
            </a:r>
            <a:r>
              <a:rPr lang="en-US" altLang="es-MX" sz="2400" i="1">
                <a:solidFill>
                  <a:srgbClr val="FF0000"/>
                </a:solidFill>
              </a:rPr>
              <a:t>Dijo entonces Jesús a los judíos que habían creído en él: Si vosotros permaneciereis en mi palabra, seréis verdaderamente mis discípulos; </a:t>
            </a:r>
            <a:r>
              <a:rPr lang="en-US" altLang="es-MX" sz="2400" b="1" i="1" baseline="30000">
                <a:solidFill>
                  <a:srgbClr val="FF0000"/>
                </a:solidFill>
              </a:rPr>
              <a:t>32 </a:t>
            </a:r>
            <a:r>
              <a:rPr lang="en-US" altLang="es-MX" sz="2400" i="1">
                <a:solidFill>
                  <a:srgbClr val="FF0000"/>
                </a:solidFill>
              </a:rPr>
              <a:t>y conoceréis la verdad, y la verdad os hará libres.”</a:t>
            </a:r>
            <a:endParaRPr lang="en-US" altLang="es-MX" sz="2400">
              <a:solidFill>
                <a:srgbClr val="FF0000"/>
              </a:solidFill>
            </a:endParaRPr>
          </a:p>
          <a:p>
            <a:pPr algn="r">
              <a:buFont typeface="Arial" charset="0"/>
              <a:buNone/>
            </a:pPr>
            <a:r>
              <a:rPr lang="en-US" altLang="es-MX" sz="2400"/>
              <a:t>- Juan 8:31-32</a:t>
            </a:r>
          </a:p>
          <a:p>
            <a:pPr>
              <a:buFont typeface="Arial" charset="0"/>
              <a:buNone/>
            </a:pPr>
            <a:r>
              <a:rPr lang="es-ES" altLang="es-MX" sz="2400" b="1" baseline="30000">
                <a:solidFill>
                  <a:srgbClr val="3333FF"/>
                </a:solidFill>
              </a:rPr>
              <a:t>24 </a:t>
            </a:r>
            <a:r>
              <a:rPr lang="es-ES" altLang="es-MX" sz="2400">
                <a:solidFill>
                  <a:srgbClr val="3333FF"/>
                </a:solidFill>
              </a:rPr>
              <a:t>Porque a los levitas he dado por heredad los diezmos de los hijos de Israel, que ofrecerán a Jehová en ofrenda; por lo cual les he dicho: Entre los hijos de Israel no poseerán heredad.</a:t>
            </a:r>
          </a:p>
          <a:p>
            <a:pPr algn="r">
              <a:buFont typeface="Arial" charset="0"/>
              <a:buNone/>
            </a:pPr>
            <a:r>
              <a:rPr lang="en-US" altLang="es-MX" sz="2400"/>
              <a:t>- Numeros 18:24</a:t>
            </a:r>
          </a:p>
          <a:p>
            <a:pPr>
              <a:buFont typeface="Arial" charset="0"/>
              <a:buNone/>
            </a:pPr>
            <a:endParaRPr lang="en-US" altLang="es-MX"/>
          </a:p>
          <a:p>
            <a:pPr>
              <a:buFont typeface="Arial" charset="0"/>
              <a:buNone/>
            </a:pPr>
            <a:endParaRPr lang="en-US" altLang="es-MX"/>
          </a:p>
          <a:p>
            <a:pPr algn="r" eaLnBrk="1" hangingPunct="1">
              <a:buFont typeface="Arial" charset="0"/>
              <a:buNone/>
            </a:pPr>
            <a:endParaRPr lang="en-US" altLang="es-MX" sz="3200" i="1">
              <a:solidFill>
                <a:srgbClr val="3333FF"/>
              </a:solidFill>
            </a:endParaRPr>
          </a:p>
          <a:p>
            <a:pPr eaLnBrk="1" hangingPunct="1"/>
            <a:endParaRPr lang="en-US" altLang="es-MX" sz="3200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366F9301-E6C9-7A71-5085-0B53C86A0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4614"/>
            <a:ext cx="1589087" cy="51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s-MX" b="1"/>
              <a:t>¿Y QUE DEL DIEZMO?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2020</a:t>
            </a:r>
          </a:p>
        </p:txBody>
      </p:sp>
      <p:sp>
        <p:nvSpPr>
          <p:cNvPr id="45060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9C4D856-B9D9-448A-BD8D-712C6E96582A}" type="slidenum">
              <a:rPr lang="en-US" altLang="es-MX"/>
              <a:pPr/>
              <a:t>27</a:t>
            </a:fld>
            <a:endParaRPr lang="en-US" altLang="es-MX"/>
          </a:p>
        </p:txBody>
      </p:sp>
      <p:sp>
        <p:nvSpPr>
          <p:cNvPr id="512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8153400" cy="4800600"/>
          </a:xfrm>
        </p:spPr>
        <p:txBody>
          <a:bodyPr rtlCol="0">
            <a:normAutofit fontScale="70000" lnSpcReduction="20000"/>
          </a:bodyPr>
          <a:lstStyle/>
          <a:p>
            <a:pPr>
              <a:defRPr/>
            </a:pPr>
            <a:r>
              <a:rPr lang="en-US" sz="2900" b="1" i="1" baseline="30000" dirty="0">
                <a:solidFill>
                  <a:srgbClr val="3333FF"/>
                </a:solidFill>
              </a:rPr>
              <a:t>22 </a:t>
            </a:r>
            <a:r>
              <a:rPr lang="en-US" sz="2900" i="1" dirty="0" err="1">
                <a:solidFill>
                  <a:srgbClr val="3333FF"/>
                </a:solidFill>
              </a:rPr>
              <a:t>Indefectiblemente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diezmarás</a:t>
            </a:r>
            <a:r>
              <a:rPr lang="en-US" sz="2900" i="1" dirty="0">
                <a:solidFill>
                  <a:srgbClr val="3333FF"/>
                </a:solidFill>
              </a:rPr>
              <a:t> </a:t>
            </a:r>
            <a:r>
              <a:rPr lang="en-US" sz="2900" i="1" dirty="0" err="1">
                <a:solidFill>
                  <a:srgbClr val="3333FF"/>
                </a:solidFill>
              </a:rPr>
              <a:t>todo</a:t>
            </a:r>
            <a:r>
              <a:rPr lang="en-US" sz="2900" i="1" dirty="0">
                <a:solidFill>
                  <a:srgbClr val="3333FF"/>
                </a:solidFill>
              </a:rPr>
              <a:t> el </a:t>
            </a:r>
            <a:r>
              <a:rPr lang="en-US" sz="2900" i="1" dirty="0" err="1">
                <a:solidFill>
                  <a:srgbClr val="3333FF"/>
                </a:solidFill>
              </a:rPr>
              <a:t>producto</a:t>
            </a:r>
            <a:r>
              <a:rPr lang="en-US" sz="2900" i="1" dirty="0">
                <a:solidFill>
                  <a:srgbClr val="3333FF"/>
                </a:solidFill>
              </a:rPr>
              <a:t> del </a:t>
            </a:r>
            <a:r>
              <a:rPr lang="en-US" sz="2900" i="1" dirty="0" err="1">
                <a:solidFill>
                  <a:srgbClr val="3333FF"/>
                </a:solidFill>
              </a:rPr>
              <a:t>grano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que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rindiere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tu</a:t>
            </a:r>
            <a:r>
              <a:rPr lang="en-US" sz="2900" i="1" dirty="0">
                <a:solidFill>
                  <a:srgbClr val="3333FF"/>
                </a:solidFill>
              </a:rPr>
              <a:t> campo </a:t>
            </a:r>
            <a:r>
              <a:rPr lang="en-US" sz="2900" i="1" dirty="0" err="1">
                <a:solidFill>
                  <a:srgbClr val="3333FF"/>
                </a:solidFill>
              </a:rPr>
              <a:t>cada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año</a:t>
            </a:r>
            <a:r>
              <a:rPr lang="en-US" sz="2900" i="1" dirty="0">
                <a:solidFill>
                  <a:srgbClr val="3333FF"/>
                </a:solidFill>
              </a:rPr>
              <a:t>. </a:t>
            </a:r>
            <a:r>
              <a:rPr lang="en-US" sz="2900" b="1" i="1" baseline="30000" dirty="0">
                <a:solidFill>
                  <a:srgbClr val="3333FF"/>
                </a:solidFill>
              </a:rPr>
              <a:t>23 </a:t>
            </a:r>
            <a:r>
              <a:rPr lang="en-US" sz="2900" i="1" dirty="0">
                <a:solidFill>
                  <a:srgbClr val="3333FF"/>
                </a:solidFill>
              </a:rPr>
              <a:t>Y </a:t>
            </a:r>
            <a:r>
              <a:rPr lang="en-US" sz="2900" i="1" dirty="0" err="1">
                <a:solidFill>
                  <a:srgbClr val="3333FF"/>
                </a:solidFill>
              </a:rPr>
              <a:t>comerás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delante</a:t>
            </a:r>
            <a:r>
              <a:rPr lang="en-US" sz="2900" i="1" dirty="0">
                <a:solidFill>
                  <a:srgbClr val="3333FF"/>
                </a:solidFill>
              </a:rPr>
              <a:t> de </a:t>
            </a:r>
            <a:r>
              <a:rPr lang="en-US" sz="2900" i="1" dirty="0" err="1">
                <a:solidFill>
                  <a:srgbClr val="3333FF"/>
                </a:solidFill>
              </a:rPr>
              <a:t>Jehová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tu</a:t>
            </a:r>
            <a:r>
              <a:rPr lang="en-US" sz="2900" i="1" dirty="0">
                <a:solidFill>
                  <a:srgbClr val="3333FF"/>
                </a:solidFill>
              </a:rPr>
              <a:t> Dios en el </a:t>
            </a:r>
            <a:r>
              <a:rPr lang="en-US" sz="2900" i="1" dirty="0" err="1">
                <a:solidFill>
                  <a:srgbClr val="3333FF"/>
                </a:solidFill>
              </a:rPr>
              <a:t>lugar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que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él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escogiere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para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poner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allí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su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nombre</a:t>
            </a:r>
            <a:r>
              <a:rPr lang="en-US" sz="2900" i="1" dirty="0">
                <a:solidFill>
                  <a:srgbClr val="3333FF"/>
                </a:solidFill>
              </a:rPr>
              <a:t>, el </a:t>
            </a:r>
            <a:r>
              <a:rPr lang="en-US" sz="2900" i="1" dirty="0" err="1">
                <a:solidFill>
                  <a:srgbClr val="3333FF"/>
                </a:solidFill>
              </a:rPr>
              <a:t>diezmo</a:t>
            </a:r>
            <a:r>
              <a:rPr lang="en-US" sz="2900" i="1" dirty="0">
                <a:solidFill>
                  <a:srgbClr val="3333FF"/>
                </a:solidFill>
              </a:rPr>
              <a:t> de </a:t>
            </a:r>
            <a:r>
              <a:rPr lang="en-US" sz="2900" i="1" dirty="0" err="1">
                <a:solidFill>
                  <a:srgbClr val="3333FF"/>
                </a:solidFill>
              </a:rPr>
              <a:t>tu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grano</a:t>
            </a:r>
            <a:r>
              <a:rPr lang="en-US" sz="2900" i="1" dirty="0">
                <a:solidFill>
                  <a:srgbClr val="3333FF"/>
                </a:solidFill>
              </a:rPr>
              <a:t>, de </a:t>
            </a:r>
            <a:r>
              <a:rPr lang="en-US" sz="2900" i="1" dirty="0" err="1">
                <a:solidFill>
                  <a:srgbClr val="3333FF"/>
                </a:solidFill>
              </a:rPr>
              <a:t>tu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vino</a:t>
            </a:r>
            <a:r>
              <a:rPr lang="en-US" sz="2900" i="1" dirty="0">
                <a:solidFill>
                  <a:srgbClr val="3333FF"/>
                </a:solidFill>
              </a:rPr>
              <a:t> y de </a:t>
            </a:r>
            <a:r>
              <a:rPr lang="en-US" sz="2900" i="1" dirty="0" err="1">
                <a:solidFill>
                  <a:srgbClr val="3333FF"/>
                </a:solidFill>
              </a:rPr>
              <a:t>tu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aceite</a:t>
            </a:r>
            <a:r>
              <a:rPr lang="en-US" sz="2900" i="1" dirty="0">
                <a:solidFill>
                  <a:srgbClr val="3333FF"/>
                </a:solidFill>
              </a:rPr>
              <a:t>, y </a:t>
            </a:r>
            <a:r>
              <a:rPr lang="en-US" sz="2900" i="1" dirty="0" err="1">
                <a:solidFill>
                  <a:srgbClr val="3333FF"/>
                </a:solidFill>
              </a:rPr>
              <a:t>las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primicias</a:t>
            </a:r>
            <a:r>
              <a:rPr lang="en-US" sz="2900" i="1" dirty="0">
                <a:solidFill>
                  <a:srgbClr val="3333FF"/>
                </a:solidFill>
              </a:rPr>
              <a:t> de </a:t>
            </a:r>
            <a:r>
              <a:rPr lang="en-US" sz="2900" i="1" dirty="0" err="1">
                <a:solidFill>
                  <a:srgbClr val="3333FF"/>
                </a:solidFill>
              </a:rPr>
              <a:t>tus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manadas</a:t>
            </a:r>
            <a:r>
              <a:rPr lang="en-US" sz="2900" i="1" dirty="0">
                <a:solidFill>
                  <a:srgbClr val="3333FF"/>
                </a:solidFill>
              </a:rPr>
              <a:t> y de </a:t>
            </a:r>
            <a:r>
              <a:rPr lang="en-US" sz="2900" i="1" dirty="0" err="1">
                <a:solidFill>
                  <a:srgbClr val="3333FF"/>
                </a:solidFill>
              </a:rPr>
              <a:t>tus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ganados</a:t>
            </a:r>
            <a:r>
              <a:rPr lang="en-US" sz="2900" i="1" dirty="0">
                <a:solidFill>
                  <a:srgbClr val="3333FF"/>
                </a:solidFill>
              </a:rPr>
              <a:t>, </a:t>
            </a:r>
            <a:r>
              <a:rPr lang="en-US" sz="2900" i="1" dirty="0" err="1">
                <a:solidFill>
                  <a:srgbClr val="3333FF"/>
                </a:solidFill>
              </a:rPr>
              <a:t>para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que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aprendas</a:t>
            </a:r>
            <a:r>
              <a:rPr lang="en-US" sz="2900" i="1" dirty="0">
                <a:solidFill>
                  <a:srgbClr val="3333FF"/>
                </a:solidFill>
              </a:rPr>
              <a:t> a </a:t>
            </a:r>
            <a:r>
              <a:rPr lang="en-US" sz="2900" i="1" dirty="0" err="1">
                <a:solidFill>
                  <a:srgbClr val="3333FF"/>
                </a:solidFill>
              </a:rPr>
              <a:t>temer</a:t>
            </a:r>
            <a:r>
              <a:rPr lang="en-US" sz="2900" i="1" dirty="0">
                <a:solidFill>
                  <a:srgbClr val="3333FF"/>
                </a:solidFill>
              </a:rPr>
              <a:t> a </a:t>
            </a:r>
            <a:r>
              <a:rPr lang="en-US" sz="2900" i="1" dirty="0" err="1">
                <a:solidFill>
                  <a:srgbClr val="3333FF"/>
                </a:solidFill>
              </a:rPr>
              <a:t>Jehová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tu</a:t>
            </a:r>
            <a:r>
              <a:rPr lang="en-US" sz="2900" i="1" dirty="0">
                <a:solidFill>
                  <a:srgbClr val="3333FF"/>
                </a:solidFill>
              </a:rPr>
              <a:t> Dios </a:t>
            </a:r>
            <a:r>
              <a:rPr lang="en-US" sz="2900" i="1" dirty="0" err="1">
                <a:solidFill>
                  <a:srgbClr val="3333FF"/>
                </a:solidFill>
              </a:rPr>
              <a:t>todos</a:t>
            </a:r>
            <a:r>
              <a:rPr lang="en-US" sz="2900" i="1" dirty="0">
                <a:solidFill>
                  <a:srgbClr val="3333FF"/>
                </a:solidFill>
              </a:rPr>
              <a:t> los </a:t>
            </a:r>
            <a:r>
              <a:rPr lang="en-US" sz="2900" i="1" dirty="0" err="1">
                <a:solidFill>
                  <a:srgbClr val="3333FF"/>
                </a:solidFill>
              </a:rPr>
              <a:t>días</a:t>
            </a:r>
            <a:r>
              <a:rPr lang="en-US" sz="2900" i="1" dirty="0">
                <a:solidFill>
                  <a:srgbClr val="3333FF"/>
                </a:solidFill>
              </a:rPr>
              <a:t>. </a:t>
            </a:r>
            <a:r>
              <a:rPr lang="en-US" sz="2900" b="1" i="1" baseline="30000" dirty="0">
                <a:solidFill>
                  <a:srgbClr val="3333FF"/>
                </a:solidFill>
              </a:rPr>
              <a:t>24 </a:t>
            </a:r>
            <a:r>
              <a:rPr lang="en-US" sz="2900" i="1" dirty="0">
                <a:solidFill>
                  <a:srgbClr val="3333FF"/>
                </a:solidFill>
              </a:rPr>
              <a:t>Y </a:t>
            </a:r>
            <a:r>
              <a:rPr lang="en-US" sz="2900" i="1" dirty="0" err="1">
                <a:solidFill>
                  <a:srgbClr val="3333FF"/>
                </a:solidFill>
              </a:rPr>
              <a:t>si</a:t>
            </a:r>
            <a:r>
              <a:rPr lang="en-US" sz="2900" i="1" dirty="0">
                <a:solidFill>
                  <a:srgbClr val="3333FF"/>
                </a:solidFill>
              </a:rPr>
              <a:t> el </a:t>
            </a:r>
            <a:r>
              <a:rPr lang="en-US" sz="2900" i="1" dirty="0" err="1">
                <a:solidFill>
                  <a:srgbClr val="3333FF"/>
                </a:solidFill>
              </a:rPr>
              <a:t>camino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fuere</a:t>
            </a:r>
            <a:r>
              <a:rPr lang="en-US" sz="2900" i="1" dirty="0">
                <a:solidFill>
                  <a:srgbClr val="3333FF"/>
                </a:solidFill>
              </a:rPr>
              <a:t> tan largo </a:t>
            </a:r>
            <a:r>
              <a:rPr lang="en-US" sz="2900" i="1" dirty="0" err="1">
                <a:solidFill>
                  <a:srgbClr val="3333FF"/>
                </a:solidFill>
              </a:rPr>
              <a:t>que</a:t>
            </a:r>
            <a:r>
              <a:rPr lang="en-US" sz="2900" i="1" dirty="0">
                <a:solidFill>
                  <a:srgbClr val="3333FF"/>
                </a:solidFill>
              </a:rPr>
              <a:t> no </a:t>
            </a:r>
            <a:r>
              <a:rPr lang="en-US" sz="2900" i="1" dirty="0" err="1">
                <a:solidFill>
                  <a:srgbClr val="3333FF"/>
                </a:solidFill>
              </a:rPr>
              <a:t>puedas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llevarlo</a:t>
            </a:r>
            <a:r>
              <a:rPr lang="en-US" sz="2900" i="1" dirty="0">
                <a:solidFill>
                  <a:srgbClr val="3333FF"/>
                </a:solidFill>
              </a:rPr>
              <a:t>, </a:t>
            </a:r>
            <a:r>
              <a:rPr lang="en-US" sz="2900" i="1" dirty="0" err="1">
                <a:solidFill>
                  <a:srgbClr val="3333FF"/>
                </a:solidFill>
              </a:rPr>
              <a:t>por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estar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lejos</a:t>
            </a:r>
            <a:r>
              <a:rPr lang="en-US" sz="2900" i="1" dirty="0">
                <a:solidFill>
                  <a:srgbClr val="3333FF"/>
                </a:solidFill>
              </a:rPr>
              <a:t> de </a:t>
            </a:r>
            <a:r>
              <a:rPr lang="en-US" sz="2900" i="1" dirty="0" err="1">
                <a:solidFill>
                  <a:srgbClr val="3333FF"/>
                </a:solidFill>
              </a:rPr>
              <a:t>ti</a:t>
            </a:r>
            <a:r>
              <a:rPr lang="en-US" sz="2900" i="1" dirty="0">
                <a:solidFill>
                  <a:srgbClr val="3333FF"/>
                </a:solidFill>
              </a:rPr>
              <a:t> el </a:t>
            </a:r>
            <a:r>
              <a:rPr lang="en-US" sz="2900" i="1" dirty="0" err="1">
                <a:solidFill>
                  <a:srgbClr val="3333FF"/>
                </a:solidFill>
              </a:rPr>
              <a:t>lugar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que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Jehová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tu</a:t>
            </a:r>
            <a:r>
              <a:rPr lang="en-US" sz="2900" i="1" dirty="0">
                <a:solidFill>
                  <a:srgbClr val="3333FF"/>
                </a:solidFill>
              </a:rPr>
              <a:t> Dios </a:t>
            </a:r>
            <a:r>
              <a:rPr lang="en-US" sz="2900" i="1" dirty="0" err="1">
                <a:solidFill>
                  <a:srgbClr val="3333FF"/>
                </a:solidFill>
              </a:rPr>
              <a:t>hubiere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escogido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para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poner</a:t>
            </a:r>
            <a:r>
              <a:rPr lang="en-US" sz="2900" i="1" dirty="0">
                <a:solidFill>
                  <a:srgbClr val="3333FF"/>
                </a:solidFill>
              </a:rPr>
              <a:t> en </a:t>
            </a:r>
            <a:r>
              <a:rPr lang="en-US" sz="2900" i="1" dirty="0" err="1">
                <a:solidFill>
                  <a:srgbClr val="3333FF"/>
                </a:solidFill>
              </a:rPr>
              <a:t>él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su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nombre</a:t>
            </a:r>
            <a:r>
              <a:rPr lang="en-US" sz="2900" i="1" dirty="0">
                <a:solidFill>
                  <a:srgbClr val="3333FF"/>
                </a:solidFill>
              </a:rPr>
              <a:t>, </a:t>
            </a:r>
            <a:r>
              <a:rPr lang="en-US" sz="2900" i="1" dirty="0" err="1">
                <a:solidFill>
                  <a:srgbClr val="3333FF"/>
                </a:solidFill>
              </a:rPr>
              <a:t>cuando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Jehová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tu</a:t>
            </a:r>
            <a:r>
              <a:rPr lang="en-US" sz="2900" i="1" dirty="0">
                <a:solidFill>
                  <a:srgbClr val="3333FF"/>
                </a:solidFill>
              </a:rPr>
              <a:t> Dios </a:t>
            </a:r>
            <a:r>
              <a:rPr lang="en-US" sz="2900" i="1" dirty="0" err="1">
                <a:solidFill>
                  <a:srgbClr val="3333FF"/>
                </a:solidFill>
              </a:rPr>
              <a:t>te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bendijere</a:t>
            </a:r>
            <a:r>
              <a:rPr lang="en-US" sz="2900" i="1" dirty="0">
                <a:solidFill>
                  <a:srgbClr val="3333FF"/>
                </a:solidFill>
              </a:rPr>
              <a:t>, </a:t>
            </a:r>
            <a:r>
              <a:rPr lang="en-US" sz="2900" b="1" i="1" baseline="30000" dirty="0">
                <a:solidFill>
                  <a:srgbClr val="3333FF"/>
                </a:solidFill>
              </a:rPr>
              <a:t>25 </a:t>
            </a:r>
            <a:r>
              <a:rPr lang="en-US" sz="2900" i="1" dirty="0" err="1">
                <a:solidFill>
                  <a:srgbClr val="3333FF"/>
                </a:solidFill>
              </a:rPr>
              <a:t>entonces</a:t>
            </a:r>
            <a:r>
              <a:rPr lang="en-US" sz="2900" i="1" dirty="0">
                <a:solidFill>
                  <a:srgbClr val="3333FF"/>
                </a:solidFill>
              </a:rPr>
              <a:t> lo </a:t>
            </a:r>
            <a:r>
              <a:rPr lang="en-US" sz="2900" i="1" dirty="0" err="1">
                <a:solidFill>
                  <a:srgbClr val="3333FF"/>
                </a:solidFill>
              </a:rPr>
              <a:t>venderás</a:t>
            </a:r>
            <a:r>
              <a:rPr lang="en-US" sz="2900" i="1" dirty="0">
                <a:solidFill>
                  <a:srgbClr val="3333FF"/>
                </a:solidFill>
              </a:rPr>
              <a:t> y </a:t>
            </a:r>
            <a:r>
              <a:rPr lang="en-US" sz="2900" i="1" dirty="0" err="1">
                <a:solidFill>
                  <a:srgbClr val="3333FF"/>
                </a:solidFill>
              </a:rPr>
              <a:t>guardarás</a:t>
            </a:r>
            <a:r>
              <a:rPr lang="en-US" sz="2900" i="1" dirty="0">
                <a:solidFill>
                  <a:srgbClr val="3333FF"/>
                </a:solidFill>
              </a:rPr>
              <a:t> el </a:t>
            </a:r>
            <a:r>
              <a:rPr lang="en-US" sz="2900" i="1" dirty="0" err="1">
                <a:solidFill>
                  <a:srgbClr val="3333FF"/>
                </a:solidFill>
              </a:rPr>
              <a:t>dinero</a:t>
            </a:r>
            <a:r>
              <a:rPr lang="en-US" sz="2900" i="1" dirty="0">
                <a:solidFill>
                  <a:srgbClr val="3333FF"/>
                </a:solidFill>
              </a:rPr>
              <a:t> en </a:t>
            </a:r>
            <a:r>
              <a:rPr lang="en-US" sz="2900" i="1" dirty="0" err="1">
                <a:solidFill>
                  <a:srgbClr val="3333FF"/>
                </a:solidFill>
              </a:rPr>
              <a:t>tu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mano</a:t>
            </a:r>
            <a:r>
              <a:rPr lang="en-US" sz="2900" i="1" dirty="0">
                <a:solidFill>
                  <a:srgbClr val="3333FF"/>
                </a:solidFill>
              </a:rPr>
              <a:t>, y </a:t>
            </a:r>
            <a:r>
              <a:rPr lang="en-US" sz="2900" i="1" dirty="0" err="1">
                <a:solidFill>
                  <a:srgbClr val="3333FF"/>
                </a:solidFill>
              </a:rPr>
              <a:t>vendrás</a:t>
            </a:r>
            <a:r>
              <a:rPr lang="en-US" sz="2900" i="1" dirty="0">
                <a:solidFill>
                  <a:srgbClr val="3333FF"/>
                </a:solidFill>
              </a:rPr>
              <a:t> al </a:t>
            </a:r>
            <a:r>
              <a:rPr lang="en-US" sz="2900" i="1" dirty="0" err="1">
                <a:solidFill>
                  <a:srgbClr val="3333FF"/>
                </a:solidFill>
              </a:rPr>
              <a:t>lugar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que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Jehová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tu</a:t>
            </a:r>
            <a:r>
              <a:rPr lang="en-US" sz="2900" i="1" dirty="0">
                <a:solidFill>
                  <a:srgbClr val="3333FF"/>
                </a:solidFill>
              </a:rPr>
              <a:t> Dios </a:t>
            </a:r>
            <a:r>
              <a:rPr lang="en-US" sz="2900" i="1" dirty="0" err="1">
                <a:solidFill>
                  <a:srgbClr val="3333FF"/>
                </a:solidFill>
              </a:rPr>
              <a:t>escogiere</a:t>
            </a:r>
            <a:r>
              <a:rPr lang="en-US" sz="2900" i="1" dirty="0">
                <a:solidFill>
                  <a:srgbClr val="3333FF"/>
                </a:solidFill>
              </a:rPr>
              <a:t>; </a:t>
            </a:r>
            <a:r>
              <a:rPr lang="en-US" sz="2900" b="1" i="1" baseline="30000" dirty="0">
                <a:solidFill>
                  <a:srgbClr val="3333FF"/>
                </a:solidFill>
              </a:rPr>
              <a:t>26 </a:t>
            </a:r>
            <a:r>
              <a:rPr lang="en-US" sz="2900" i="1" dirty="0">
                <a:solidFill>
                  <a:srgbClr val="3333FF"/>
                </a:solidFill>
              </a:rPr>
              <a:t>y </a:t>
            </a:r>
            <a:r>
              <a:rPr lang="en-US" sz="2900" i="1" dirty="0" err="1">
                <a:solidFill>
                  <a:srgbClr val="3333FF"/>
                </a:solidFill>
              </a:rPr>
              <a:t>darás</a:t>
            </a:r>
            <a:r>
              <a:rPr lang="en-US" sz="2900" i="1" dirty="0">
                <a:solidFill>
                  <a:srgbClr val="3333FF"/>
                </a:solidFill>
              </a:rPr>
              <a:t> el </a:t>
            </a:r>
            <a:r>
              <a:rPr lang="en-US" sz="2900" i="1" dirty="0" err="1">
                <a:solidFill>
                  <a:srgbClr val="3333FF"/>
                </a:solidFill>
              </a:rPr>
              <a:t>dinero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por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todo</a:t>
            </a:r>
            <a:r>
              <a:rPr lang="en-US" sz="2900" i="1" dirty="0">
                <a:solidFill>
                  <a:srgbClr val="3333FF"/>
                </a:solidFill>
              </a:rPr>
              <a:t> lo </a:t>
            </a:r>
            <a:r>
              <a:rPr lang="en-US" sz="2900" i="1" dirty="0" err="1">
                <a:solidFill>
                  <a:srgbClr val="3333FF"/>
                </a:solidFill>
              </a:rPr>
              <a:t>que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deseas</a:t>
            </a:r>
            <a:r>
              <a:rPr lang="en-US" sz="2900" i="1" dirty="0">
                <a:solidFill>
                  <a:srgbClr val="3333FF"/>
                </a:solidFill>
              </a:rPr>
              <a:t>, </a:t>
            </a:r>
            <a:r>
              <a:rPr lang="en-US" sz="2900" i="1" dirty="0" err="1">
                <a:solidFill>
                  <a:srgbClr val="3333FF"/>
                </a:solidFill>
              </a:rPr>
              <a:t>por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vacas</a:t>
            </a:r>
            <a:r>
              <a:rPr lang="en-US" sz="2900" i="1" dirty="0">
                <a:solidFill>
                  <a:srgbClr val="3333FF"/>
                </a:solidFill>
              </a:rPr>
              <a:t>, </a:t>
            </a:r>
            <a:r>
              <a:rPr lang="en-US" sz="2900" i="1" dirty="0" err="1">
                <a:solidFill>
                  <a:srgbClr val="3333FF"/>
                </a:solidFill>
              </a:rPr>
              <a:t>por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ovejas</a:t>
            </a:r>
            <a:r>
              <a:rPr lang="en-US" sz="2900" i="1" dirty="0">
                <a:solidFill>
                  <a:srgbClr val="3333FF"/>
                </a:solidFill>
              </a:rPr>
              <a:t>, </a:t>
            </a:r>
            <a:r>
              <a:rPr lang="en-US" sz="2900" i="1" dirty="0" err="1">
                <a:solidFill>
                  <a:srgbClr val="3333FF"/>
                </a:solidFill>
              </a:rPr>
              <a:t>por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vino</a:t>
            </a:r>
            <a:r>
              <a:rPr lang="en-US" sz="2900" i="1" dirty="0">
                <a:solidFill>
                  <a:srgbClr val="3333FF"/>
                </a:solidFill>
              </a:rPr>
              <a:t>, </a:t>
            </a:r>
            <a:r>
              <a:rPr lang="en-US" sz="2900" i="1" dirty="0" err="1">
                <a:solidFill>
                  <a:srgbClr val="3333FF"/>
                </a:solidFill>
              </a:rPr>
              <a:t>por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sidra</a:t>
            </a:r>
            <a:r>
              <a:rPr lang="en-US" sz="2900" i="1" dirty="0">
                <a:solidFill>
                  <a:srgbClr val="3333FF"/>
                </a:solidFill>
              </a:rPr>
              <a:t>, o </a:t>
            </a:r>
            <a:r>
              <a:rPr lang="en-US" sz="2900" i="1" dirty="0" err="1">
                <a:solidFill>
                  <a:srgbClr val="3333FF"/>
                </a:solidFill>
              </a:rPr>
              <a:t>por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cualquier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cosa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que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tú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deseares</a:t>
            </a:r>
            <a:r>
              <a:rPr lang="en-US" sz="2900" i="1" dirty="0">
                <a:solidFill>
                  <a:srgbClr val="3333FF"/>
                </a:solidFill>
              </a:rPr>
              <a:t>; y </a:t>
            </a:r>
            <a:r>
              <a:rPr lang="en-US" sz="2900" i="1" dirty="0" err="1">
                <a:solidFill>
                  <a:srgbClr val="3333FF"/>
                </a:solidFill>
              </a:rPr>
              <a:t>comerás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allí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delante</a:t>
            </a:r>
            <a:r>
              <a:rPr lang="en-US" sz="2900" i="1" dirty="0">
                <a:solidFill>
                  <a:srgbClr val="3333FF"/>
                </a:solidFill>
              </a:rPr>
              <a:t> de </a:t>
            </a:r>
            <a:r>
              <a:rPr lang="en-US" sz="2900" i="1" dirty="0" err="1">
                <a:solidFill>
                  <a:srgbClr val="3333FF"/>
                </a:solidFill>
              </a:rPr>
              <a:t>Jehová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tu</a:t>
            </a:r>
            <a:r>
              <a:rPr lang="en-US" sz="2900" i="1" dirty="0">
                <a:solidFill>
                  <a:srgbClr val="3333FF"/>
                </a:solidFill>
              </a:rPr>
              <a:t> Dios, y </a:t>
            </a:r>
            <a:r>
              <a:rPr lang="en-US" sz="2900" i="1" dirty="0" err="1">
                <a:solidFill>
                  <a:srgbClr val="3333FF"/>
                </a:solidFill>
              </a:rPr>
              <a:t>te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alegrarás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tú</a:t>
            </a:r>
            <a:r>
              <a:rPr lang="en-US" sz="2900" i="1" dirty="0">
                <a:solidFill>
                  <a:srgbClr val="3333FF"/>
                </a:solidFill>
              </a:rPr>
              <a:t> y </a:t>
            </a:r>
            <a:r>
              <a:rPr lang="en-US" sz="2900" i="1" dirty="0" err="1">
                <a:solidFill>
                  <a:srgbClr val="3333FF"/>
                </a:solidFill>
              </a:rPr>
              <a:t>tu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familia</a:t>
            </a:r>
            <a:r>
              <a:rPr lang="en-US" sz="2900" i="1" dirty="0">
                <a:solidFill>
                  <a:srgbClr val="3333FF"/>
                </a:solidFill>
              </a:rPr>
              <a:t>. </a:t>
            </a:r>
            <a:r>
              <a:rPr lang="en-US" sz="2900" b="1" i="1" baseline="30000" dirty="0">
                <a:solidFill>
                  <a:srgbClr val="3333FF"/>
                </a:solidFill>
              </a:rPr>
              <a:t>27 </a:t>
            </a:r>
            <a:r>
              <a:rPr lang="en-US" sz="2900" i="1" dirty="0">
                <a:solidFill>
                  <a:srgbClr val="3333FF"/>
                </a:solidFill>
              </a:rPr>
              <a:t>Y no </a:t>
            </a:r>
            <a:r>
              <a:rPr lang="en-US" sz="2900" i="1" dirty="0" err="1">
                <a:solidFill>
                  <a:srgbClr val="3333FF"/>
                </a:solidFill>
              </a:rPr>
              <a:t>desampararás</a:t>
            </a:r>
            <a:r>
              <a:rPr lang="en-US" sz="2900" i="1" dirty="0">
                <a:solidFill>
                  <a:srgbClr val="3333FF"/>
                </a:solidFill>
              </a:rPr>
              <a:t> al </a:t>
            </a:r>
            <a:r>
              <a:rPr lang="en-US" sz="2900" i="1" dirty="0" err="1">
                <a:solidFill>
                  <a:srgbClr val="3333FF"/>
                </a:solidFill>
              </a:rPr>
              <a:t>levita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que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habitare</a:t>
            </a:r>
            <a:r>
              <a:rPr lang="en-US" sz="2900" i="1" dirty="0">
                <a:solidFill>
                  <a:srgbClr val="3333FF"/>
                </a:solidFill>
              </a:rPr>
              <a:t> en </a:t>
            </a:r>
            <a:r>
              <a:rPr lang="en-US" sz="2900" i="1" dirty="0" err="1">
                <a:solidFill>
                  <a:srgbClr val="3333FF"/>
                </a:solidFill>
              </a:rPr>
              <a:t>tus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poblaciones</a:t>
            </a:r>
            <a:r>
              <a:rPr lang="en-US" sz="2900" i="1" dirty="0">
                <a:solidFill>
                  <a:srgbClr val="3333FF"/>
                </a:solidFill>
              </a:rPr>
              <a:t>; </a:t>
            </a:r>
            <a:r>
              <a:rPr lang="en-US" sz="2900" i="1" dirty="0" err="1">
                <a:solidFill>
                  <a:srgbClr val="3333FF"/>
                </a:solidFill>
              </a:rPr>
              <a:t>porque</a:t>
            </a:r>
            <a:r>
              <a:rPr lang="en-US" sz="2900" i="1" dirty="0">
                <a:solidFill>
                  <a:srgbClr val="3333FF"/>
                </a:solidFill>
              </a:rPr>
              <a:t> no </a:t>
            </a:r>
            <a:r>
              <a:rPr lang="en-US" sz="2900" i="1" dirty="0" err="1">
                <a:solidFill>
                  <a:srgbClr val="3333FF"/>
                </a:solidFill>
              </a:rPr>
              <a:t>tiene</a:t>
            </a:r>
            <a:r>
              <a:rPr lang="en-US" sz="2900" i="1" dirty="0">
                <a:solidFill>
                  <a:srgbClr val="3333FF"/>
                </a:solidFill>
              </a:rPr>
              <a:t> parte </a:t>
            </a:r>
            <a:r>
              <a:rPr lang="en-US" sz="2900" i="1" dirty="0" err="1">
                <a:solidFill>
                  <a:srgbClr val="3333FF"/>
                </a:solidFill>
              </a:rPr>
              <a:t>ni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heredad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contigo</a:t>
            </a:r>
            <a:r>
              <a:rPr lang="en-US" sz="2900" i="1" dirty="0">
                <a:solidFill>
                  <a:srgbClr val="3333FF"/>
                </a:solidFill>
              </a:rPr>
              <a:t>. </a:t>
            </a:r>
            <a:r>
              <a:rPr lang="en-US" sz="2900" b="1" i="1" baseline="30000" dirty="0">
                <a:solidFill>
                  <a:srgbClr val="3333FF"/>
                </a:solidFill>
              </a:rPr>
              <a:t>28 </a:t>
            </a:r>
            <a:r>
              <a:rPr lang="en-US" sz="2900" i="1" dirty="0">
                <a:solidFill>
                  <a:srgbClr val="3333FF"/>
                </a:solidFill>
              </a:rPr>
              <a:t>Al fin de </a:t>
            </a:r>
            <a:r>
              <a:rPr lang="en-US" sz="2900" i="1" dirty="0" err="1">
                <a:solidFill>
                  <a:srgbClr val="3333FF"/>
                </a:solidFill>
              </a:rPr>
              <a:t>cada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tres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años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sacarás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todo</a:t>
            </a:r>
            <a:r>
              <a:rPr lang="en-US" sz="2900" i="1" dirty="0">
                <a:solidFill>
                  <a:srgbClr val="3333FF"/>
                </a:solidFill>
              </a:rPr>
              <a:t> el </a:t>
            </a:r>
            <a:r>
              <a:rPr lang="en-US" sz="2900" i="1" dirty="0" err="1">
                <a:solidFill>
                  <a:srgbClr val="3333FF"/>
                </a:solidFill>
              </a:rPr>
              <a:t>diezmo</a:t>
            </a:r>
            <a:r>
              <a:rPr lang="en-US" sz="2900" i="1" dirty="0">
                <a:solidFill>
                  <a:srgbClr val="3333FF"/>
                </a:solidFill>
              </a:rPr>
              <a:t> de </a:t>
            </a:r>
            <a:r>
              <a:rPr lang="en-US" sz="2900" i="1" dirty="0" err="1">
                <a:solidFill>
                  <a:srgbClr val="3333FF"/>
                </a:solidFill>
              </a:rPr>
              <a:t>tus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productos</a:t>
            </a:r>
            <a:r>
              <a:rPr lang="en-US" sz="2900" i="1" dirty="0">
                <a:solidFill>
                  <a:srgbClr val="3333FF"/>
                </a:solidFill>
              </a:rPr>
              <a:t> de </a:t>
            </a:r>
            <a:r>
              <a:rPr lang="en-US" sz="2900" i="1" dirty="0" err="1">
                <a:solidFill>
                  <a:srgbClr val="3333FF"/>
                </a:solidFill>
              </a:rPr>
              <a:t>aquel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año</a:t>
            </a:r>
            <a:r>
              <a:rPr lang="en-US" sz="2900" i="1" dirty="0">
                <a:solidFill>
                  <a:srgbClr val="3333FF"/>
                </a:solidFill>
              </a:rPr>
              <a:t>, y lo </a:t>
            </a:r>
            <a:r>
              <a:rPr lang="en-US" sz="2900" i="1" dirty="0" err="1">
                <a:solidFill>
                  <a:srgbClr val="3333FF"/>
                </a:solidFill>
              </a:rPr>
              <a:t>guardarás</a:t>
            </a:r>
            <a:r>
              <a:rPr lang="en-US" sz="2900" i="1" dirty="0">
                <a:solidFill>
                  <a:srgbClr val="3333FF"/>
                </a:solidFill>
              </a:rPr>
              <a:t> en </a:t>
            </a:r>
            <a:r>
              <a:rPr lang="en-US" sz="2900" i="1" dirty="0" err="1">
                <a:solidFill>
                  <a:srgbClr val="3333FF"/>
                </a:solidFill>
              </a:rPr>
              <a:t>tus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ciudades</a:t>
            </a:r>
            <a:r>
              <a:rPr lang="en-US" sz="2900" i="1" dirty="0">
                <a:solidFill>
                  <a:srgbClr val="3333FF"/>
                </a:solidFill>
              </a:rPr>
              <a:t>. </a:t>
            </a:r>
            <a:r>
              <a:rPr lang="en-US" sz="2900" b="1" i="1" baseline="30000" dirty="0">
                <a:solidFill>
                  <a:srgbClr val="3333FF"/>
                </a:solidFill>
              </a:rPr>
              <a:t>29 </a:t>
            </a:r>
            <a:r>
              <a:rPr lang="en-US" sz="2900" i="1" dirty="0">
                <a:solidFill>
                  <a:srgbClr val="3333FF"/>
                </a:solidFill>
              </a:rPr>
              <a:t>Y </a:t>
            </a:r>
            <a:r>
              <a:rPr lang="en-US" sz="2900" i="1" dirty="0" err="1">
                <a:solidFill>
                  <a:srgbClr val="3333FF"/>
                </a:solidFill>
              </a:rPr>
              <a:t>vendrá</a:t>
            </a:r>
            <a:r>
              <a:rPr lang="en-US" sz="2900" i="1" dirty="0">
                <a:solidFill>
                  <a:srgbClr val="3333FF"/>
                </a:solidFill>
              </a:rPr>
              <a:t> el </a:t>
            </a:r>
            <a:r>
              <a:rPr lang="en-US" sz="2900" i="1" dirty="0" err="1">
                <a:solidFill>
                  <a:srgbClr val="3333FF"/>
                </a:solidFill>
              </a:rPr>
              <a:t>levita</a:t>
            </a:r>
            <a:r>
              <a:rPr lang="en-US" sz="2900" i="1" dirty="0">
                <a:solidFill>
                  <a:srgbClr val="3333FF"/>
                </a:solidFill>
              </a:rPr>
              <a:t>, </a:t>
            </a:r>
            <a:r>
              <a:rPr lang="en-US" sz="2900" i="1" dirty="0" err="1">
                <a:solidFill>
                  <a:srgbClr val="3333FF"/>
                </a:solidFill>
              </a:rPr>
              <a:t>que</a:t>
            </a:r>
            <a:r>
              <a:rPr lang="en-US" sz="2900" i="1" dirty="0">
                <a:solidFill>
                  <a:srgbClr val="3333FF"/>
                </a:solidFill>
              </a:rPr>
              <a:t> no </a:t>
            </a:r>
            <a:r>
              <a:rPr lang="en-US" sz="2900" i="1" dirty="0" err="1">
                <a:solidFill>
                  <a:srgbClr val="3333FF"/>
                </a:solidFill>
              </a:rPr>
              <a:t>tiene</a:t>
            </a:r>
            <a:r>
              <a:rPr lang="en-US" sz="2900" i="1" dirty="0">
                <a:solidFill>
                  <a:srgbClr val="3333FF"/>
                </a:solidFill>
              </a:rPr>
              <a:t> parte </a:t>
            </a:r>
            <a:r>
              <a:rPr lang="en-US" sz="2900" i="1" dirty="0" err="1">
                <a:solidFill>
                  <a:srgbClr val="3333FF"/>
                </a:solidFill>
              </a:rPr>
              <a:t>ni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heredad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contigo</a:t>
            </a:r>
            <a:r>
              <a:rPr lang="en-US" sz="2900" i="1" dirty="0">
                <a:solidFill>
                  <a:srgbClr val="3333FF"/>
                </a:solidFill>
              </a:rPr>
              <a:t>, y el </a:t>
            </a:r>
            <a:r>
              <a:rPr lang="en-US" sz="2900" i="1" dirty="0" err="1">
                <a:solidFill>
                  <a:srgbClr val="3333FF"/>
                </a:solidFill>
              </a:rPr>
              <a:t>extranjero</a:t>
            </a:r>
            <a:r>
              <a:rPr lang="en-US" sz="2900" i="1" dirty="0">
                <a:solidFill>
                  <a:srgbClr val="3333FF"/>
                </a:solidFill>
              </a:rPr>
              <a:t>, el </a:t>
            </a:r>
            <a:r>
              <a:rPr lang="en-US" sz="2900" i="1" dirty="0" err="1">
                <a:solidFill>
                  <a:srgbClr val="3333FF"/>
                </a:solidFill>
              </a:rPr>
              <a:t>huérfano</a:t>
            </a:r>
            <a:r>
              <a:rPr lang="en-US" sz="2900" i="1" dirty="0">
                <a:solidFill>
                  <a:srgbClr val="3333FF"/>
                </a:solidFill>
              </a:rPr>
              <a:t> y la </a:t>
            </a:r>
            <a:r>
              <a:rPr lang="en-US" sz="2900" i="1" dirty="0" err="1">
                <a:solidFill>
                  <a:srgbClr val="3333FF"/>
                </a:solidFill>
              </a:rPr>
              <a:t>viuda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que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hubiere</a:t>
            </a:r>
            <a:r>
              <a:rPr lang="en-US" sz="2900" i="1" dirty="0">
                <a:solidFill>
                  <a:srgbClr val="3333FF"/>
                </a:solidFill>
              </a:rPr>
              <a:t> en </a:t>
            </a:r>
            <a:r>
              <a:rPr lang="en-US" sz="2900" i="1" dirty="0" err="1">
                <a:solidFill>
                  <a:srgbClr val="3333FF"/>
                </a:solidFill>
              </a:rPr>
              <a:t>tus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poblaciones</a:t>
            </a:r>
            <a:r>
              <a:rPr lang="en-US" sz="2900" i="1" dirty="0">
                <a:solidFill>
                  <a:srgbClr val="3333FF"/>
                </a:solidFill>
              </a:rPr>
              <a:t>, y </a:t>
            </a:r>
            <a:r>
              <a:rPr lang="en-US" sz="2900" i="1" dirty="0" err="1">
                <a:solidFill>
                  <a:srgbClr val="3333FF"/>
                </a:solidFill>
              </a:rPr>
              <a:t>comerán</a:t>
            </a:r>
            <a:r>
              <a:rPr lang="en-US" sz="2900" i="1" dirty="0">
                <a:solidFill>
                  <a:srgbClr val="3333FF"/>
                </a:solidFill>
              </a:rPr>
              <a:t> y </a:t>
            </a:r>
            <a:r>
              <a:rPr lang="en-US" sz="2900" i="1" dirty="0" err="1">
                <a:solidFill>
                  <a:srgbClr val="3333FF"/>
                </a:solidFill>
              </a:rPr>
              <a:t>serán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saciados</a:t>
            </a:r>
            <a:r>
              <a:rPr lang="en-US" sz="2900" i="1" dirty="0">
                <a:solidFill>
                  <a:srgbClr val="3333FF"/>
                </a:solidFill>
              </a:rPr>
              <a:t>; </a:t>
            </a:r>
            <a:r>
              <a:rPr lang="en-US" sz="2900" i="1" dirty="0" err="1">
                <a:solidFill>
                  <a:srgbClr val="3333FF"/>
                </a:solidFill>
              </a:rPr>
              <a:t>para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que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Jehová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tu</a:t>
            </a:r>
            <a:r>
              <a:rPr lang="en-US" sz="2900" i="1" dirty="0">
                <a:solidFill>
                  <a:srgbClr val="3333FF"/>
                </a:solidFill>
              </a:rPr>
              <a:t> Dios </a:t>
            </a:r>
            <a:r>
              <a:rPr lang="en-US" sz="2900" i="1" dirty="0" err="1">
                <a:solidFill>
                  <a:srgbClr val="3333FF"/>
                </a:solidFill>
              </a:rPr>
              <a:t>te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bendiga</a:t>
            </a:r>
            <a:r>
              <a:rPr lang="en-US" sz="2900" i="1" dirty="0">
                <a:solidFill>
                  <a:srgbClr val="3333FF"/>
                </a:solidFill>
              </a:rPr>
              <a:t> en </a:t>
            </a:r>
            <a:r>
              <a:rPr lang="en-US" sz="2900" i="1" dirty="0" err="1">
                <a:solidFill>
                  <a:srgbClr val="3333FF"/>
                </a:solidFill>
              </a:rPr>
              <a:t>toda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obra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que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tus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manos</a:t>
            </a:r>
            <a:r>
              <a:rPr lang="en-US" sz="2900" i="1" dirty="0">
                <a:solidFill>
                  <a:srgbClr val="3333FF"/>
                </a:solidFill>
              </a:rPr>
              <a:t> </a:t>
            </a:r>
            <a:r>
              <a:rPr lang="en-US" sz="2900" i="1" dirty="0" err="1">
                <a:solidFill>
                  <a:srgbClr val="3333FF"/>
                </a:solidFill>
              </a:rPr>
              <a:t>hicieren</a:t>
            </a:r>
            <a:r>
              <a:rPr lang="en-US" sz="2900" i="1" dirty="0">
                <a:solidFill>
                  <a:srgbClr val="3333FF"/>
                </a:solidFill>
              </a:rPr>
              <a:t>.</a:t>
            </a:r>
            <a:endParaRPr lang="en-US" sz="2900" dirty="0">
              <a:solidFill>
                <a:srgbClr val="3333FF"/>
              </a:solidFill>
            </a:endParaRPr>
          </a:p>
          <a:p>
            <a:pPr algn="r">
              <a:buFont typeface="Arial" charset="0"/>
              <a:buNone/>
              <a:defRPr/>
            </a:pPr>
            <a:r>
              <a:rPr lang="en-US" sz="2900" dirty="0">
                <a:solidFill>
                  <a:srgbClr val="3333FF"/>
                </a:solidFill>
              </a:rPr>
              <a:t>― </a:t>
            </a:r>
            <a:r>
              <a:rPr lang="en-US" sz="2900" i="1" dirty="0" err="1">
                <a:solidFill>
                  <a:srgbClr val="3333FF"/>
                </a:solidFill>
              </a:rPr>
              <a:t>Deuteronomio</a:t>
            </a:r>
            <a:r>
              <a:rPr lang="en-US" sz="2900" i="1" dirty="0">
                <a:solidFill>
                  <a:srgbClr val="3333FF"/>
                </a:solidFill>
              </a:rPr>
              <a:t> 14:22-29</a:t>
            </a:r>
            <a:endParaRPr lang="en-US" sz="2900" dirty="0">
              <a:solidFill>
                <a:srgbClr val="3333FF"/>
              </a:solidFill>
            </a:endParaRPr>
          </a:p>
          <a:p>
            <a:pPr>
              <a:buFont typeface="Arial" charset="0"/>
              <a:buNone/>
              <a:defRPr/>
            </a:pPr>
            <a:endParaRPr lang="en-US" dirty="0"/>
          </a:p>
          <a:p>
            <a:pPr>
              <a:buFont typeface="Arial" charset="0"/>
              <a:buNone/>
              <a:defRPr/>
            </a:pPr>
            <a:endParaRPr lang="en-US" dirty="0"/>
          </a:p>
          <a:p>
            <a:pPr algn="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i="1" dirty="0">
              <a:solidFill>
                <a:srgbClr val="3333FF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200" dirty="0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484D9795-5EFC-422C-E3F2-D106EB120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4614"/>
            <a:ext cx="1589087" cy="51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s-MX" b="1"/>
              <a:t>LA GRACIA Y LA LEY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2020</a:t>
            </a:r>
          </a:p>
        </p:txBody>
      </p:sp>
      <p:sp>
        <p:nvSpPr>
          <p:cNvPr id="4710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2A9E6E6-181A-4961-8BB7-F088807F2372}" type="slidenum">
              <a:rPr lang="en-US" altLang="es-MX"/>
              <a:pPr/>
              <a:t>28</a:t>
            </a:fld>
            <a:endParaRPr lang="en-US" altLang="es-MX"/>
          </a:p>
        </p:txBody>
      </p:sp>
      <p:sp>
        <p:nvSpPr>
          <p:cNvPr id="47109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9144000" cy="4953000"/>
          </a:xfrm>
        </p:spPr>
        <p:txBody>
          <a:bodyPr/>
          <a:lstStyle/>
          <a:p>
            <a:r>
              <a:rPr lang="es-ES" altLang="es-MX" sz="2400" b="1" baseline="30000">
                <a:solidFill>
                  <a:srgbClr val="3333FF"/>
                </a:solidFill>
              </a:rPr>
              <a:t>17 </a:t>
            </a:r>
            <a:r>
              <a:rPr lang="es-ES" altLang="es-MX" sz="2400">
                <a:solidFill>
                  <a:srgbClr val="3333FF"/>
                </a:solidFill>
              </a:rPr>
              <a:t>Pues la ley por medio de Moisés fue dada, pero la gracia y la verdad vinieron por medio de Jesucristo. </a:t>
            </a:r>
          </a:p>
          <a:p>
            <a:pPr algn="r">
              <a:buFont typeface="Arial" charset="0"/>
              <a:buNone/>
            </a:pPr>
            <a:r>
              <a:rPr lang="en-US" altLang="es-MX" sz="2400">
                <a:solidFill>
                  <a:srgbClr val="3333FF"/>
                </a:solidFill>
              </a:rPr>
              <a:t>― </a:t>
            </a:r>
            <a:r>
              <a:rPr lang="en-US" altLang="es-MX" sz="2400" i="1">
                <a:solidFill>
                  <a:srgbClr val="3333FF"/>
                </a:solidFill>
              </a:rPr>
              <a:t>Juan 1:17</a:t>
            </a:r>
          </a:p>
          <a:p>
            <a:r>
              <a:rPr lang="es-ES" altLang="es-MX" sz="2400" b="1" baseline="30000">
                <a:solidFill>
                  <a:srgbClr val="3333FF"/>
                </a:solidFill>
              </a:rPr>
              <a:t>10 </a:t>
            </a:r>
            <a:r>
              <a:rPr lang="es-ES" altLang="es-MX" sz="2400">
                <a:solidFill>
                  <a:srgbClr val="3333FF"/>
                </a:solidFill>
              </a:rPr>
              <a:t>Porque todos los que dependen de las obras de la ley están bajo maldición, pues escrito está: Maldito todo aquel que no permaneciere en todas las cosas escritas en el libro de la ley, para hacerlas. </a:t>
            </a:r>
            <a:r>
              <a:rPr lang="es-ES" altLang="es-MX" sz="2400" b="1" baseline="30000">
                <a:solidFill>
                  <a:srgbClr val="3333FF"/>
                </a:solidFill>
              </a:rPr>
              <a:t>11 </a:t>
            </a:r>
            <a:r>
              <a:rPr lang="es-ES" altLang="es-MX" sz="2400">
                <a:solidFill>
                  <a:srgbClr val="3333FF"/>
                </a:solidFill>
              </a:rPr>
              <a:t>Y que por la ley ninguno se justifica para con Dios, es evidente, porque: El justo por la fe vivirá; </a:t>
            </a:r>
            <a:r>
              <a:rPr lang="es-ES" altLang="es-MX" sz="2400" b="1" baseline="30000">
                <a:solidFill>
                  <a:srgbClr val="3333FF"/>
                </a:solidFill>
              </a:rPr>
              <a:t>12 </a:t>
            </a:r>
            <a:r>
              <a:rPr lang="es-ES" altLang="es-MX" sz="2400">
                <a:solidFill>
                  <a:srgbClr val="3333FF"/>
                </a:solidFill>
              </a:rPr>
              <a:t>y la ley no es de fe, sino que dice: El que hiciere estas cosas vivirá por ellas. </a:t>
            </a:r>
            <a:r>
              <a:rPr lang="es-ES" altLang="es-MX" sz="2400" b="1" baseline="30000">
                <a:solidFill>
                  <a:srgbClr val="3333FF"/>
                </a:solidFill>
              </a:rPr>
              <a:t>13 </a:t>
            </a:r>
            <a:r>
              <a:rPr lang="es-ES" altLang="es-MX" sz="2400">
                <a:solidFill>
                  <a:srgbClr val="3333FF"/>
                </a:solidFill>
              </a:rPr>
              <a:t>Cristo nos redimió de la maldición de la ley, hecho por nosotros maldición (porque está escrito: Maldito todo el que es colgado en un madero ,</a:t>
            </a:r>
          </a:p>
          <a:p>
            <a:r>
              <a:rPr lang="es-ES" altLang="es-MX" sz="2400" b="1" baseline="30000">
                <a:solidFill>
                  <a:srgbClr val="3333FF"/>
                </a:solidFill>
              </a:rPr>
              <a:t>14 </a:t>
            </a:r>
            <a:r>
              <a:rPr lang="es-ES" altLang="es-MX" sz="2400">
                <a:solidFill>
                  <a:srgbClr val="3333FF"/>
                </a:solidFill>
              </a:rPr>
              <a:t>para que en Cristo Jesús la bendición de Abraham alcanzase a los gentiles, a fin de que por la fe recibiésemos la promesa del Espíritu.</a:t>
            </a:r>
          </a:p>
          <a:p>
            <a:pPr algn="r">
              <a:buFont typeface="Arial" charset="0"/>
              <a:buNone/>
            </a:pPr>
            <a:r>
              <a:rPr lang="en-US" altLang="es-MX" sz="2400">
                <a:solidFill>
                  <a:srgbClr val="3333FF"/>
                </a:solidFill>
              </a:rPr>
              <a:t>―Galatas 3</a:t>
            </a:r>
            <a:r>
              <a:rPr lang="en-US" altLang="es-MX" sz="2400" i="1">
                <a:solidFill>
                  <a:srgbClr val="3333FF"/>
                </a:solidFill>
              </a:rPr>
              <a:t>:10-14</a:t>
            </a:r>
            <a:endParaRPr lang="en-US" altLang="es-MX" sz="2400">
              <a:solidFill>
                <a:srgbClr val="3333FF"/>
              </a:solidFill>
            </a:endParaRPr>
          </a:p>
          <a:p>
            <a:pPr>
              <a:buFont typeface="Arial" charset="0"/>
              <a:buNone/>
            </a:pPr>
            <a:endParaRPr lang="en-US" altLang="es-MX" sz="2400">
              <a:solidFill>
                <a:srgbClr val="3333FF"/>
              </a:solidFill>
            </a:endParaRPr>
          </a:p>
          <a:p>
            <a:pPr>
              <a:buFont typeface="Arial" charset="0"/>
              <a:buNone/>
            </a:pPr>
            <a:endParaRPr lang="en-US" altLang="es-MX" sz="2400"/>
          </a:p>
          <a:p>
            <a:pPr algn="r" eaLnBrk="1" hangingPunct="1">
              <a:buFont typeface="Arial" charset="0"/>
              <a:buNone/>
            </a:pPr>
            <a:endParaRPr lang="en-US" altLang="es-MX" sz="2400" i="1">
              <a:solidFill>
                <a:srgbClr val="3333FF"/>
              </a:solidFill>
            </a:endParaRPr>
          </a:p>
          <a:p>
            <a:pPr eaLnBrk="1" hangingPunct="1"/>
            <a:endParaRPr lang="en-US" altLang="es-MX" sz="2400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959DDCC0-8DA9-57E2-E834-F6A52476D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4614"/>
            <a:ext cx="1589087" cy="51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s-MX" b="1"/>
              <a:t>¿DONDE DEBEMOS DE DAR?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2020</a:t>
            </a:r>
          </a:p>
        </p:txBody>
      </p:sp>
      <p:sp>
        <p:nvSpPr>
          <p:cNvPr id="49156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DB0A40F-0DED-4E98-9F5E-BE017D7AB058}" type="slidenum">
              <a:rPr lang="en-US" altLang="es-MX"/>
              <a:pPr/>
              <a:t>29</a:t>
            </a:fld>
            <a:endParaRPr lang="en-US" altLang="es-MX"/>
          </a:p>
        </p:txBody>
      </p:sp>
      <p:sp>
        <p:nvSpPr>
          <p:cNvPr id="5126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6477000" cy="50292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600" b="1" dirty="0"/>
              <a:t>DONDE HALLA BUEN FRUTO</a:t>
            </a:r>
          </a:p>
          <a:p>
            <a:pPr>
              <a:defRPr/>
            </a:pPr>
            <a:r>
              <a:rPr lang="en-US" b="1" i="1" baseline="30000" dirty="0">
                <a:solidFill>
                  <a:srgbClr val="FF0000"/>
                </a:solidFill>
              </a:rPr>
              <a:t>15 </a:t>
            </a:r>
            <a:r>
              <a:rPr lang="en-US" i="1" dirty="0" err="1">
                <a:solidFill>
                  <a:srgbClr val="FF0000"/>
                </a:solidFill>
              </a:rPr>
              <a:t>Guardaos</a:t>
            </a:r>
            <a:r>
              <a:rPr lang="en-US" i="1" dirty="0">
                <a:solidFill>
                  <a:srgbClr val="FF0000"/>
                </a:solidFill>
              </a:rPr>
              <a:t> de los </a:t>
            </a:r>
            <a:r>
              <a:rPr lang="en-US" i="1" dirty="0" err="1">
                <a:solidFill>
                  <a:srgbClr val="FF0000"/>
                </a:solidFill>
              </a:rPr>
              <a:t>falsos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profetas</a:t>
            </a:r>
            <a:r>
              <a:rPr lang="en-US" i="1" dirty="0">
                <a:solidFill>
                  <a:srgbClr val="FF0000"/>
                </a:solidFill>
              </a:rPr>
              <a:t>, </a:t>
            </a:r>
            <a:r>
              <a:rPr lang="en-US" i="1" dirty="0" err="1">
                <a:solidFill>
                  <a:srgbClr val="FF0000"/>
                </a:solidFill>
              </a:rPr>
              <a:t>que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vienen</a:t>
            </a:r>
            <a:r>
              <a:rPr lang="en-US" i="1" dirty="0">
                <a:solidFill>
                  <a:srgbClr val="FF0000"/>
                </a:solidFill>
              </a:rPr>
              <a:t> a </a:t>
            </a:r>
            <a:r>
              <a:rPr lang="en-US" i="1" dirty="0" err="1">
                <a:solidFill>
                  <a:srgbClr val="FF0000"/>
                </a:solidFill>
              </a:rPr>
              <a:t>vosotros</a:t>
            </a:r>
            <a:r>
              <a:rPr lang="en-US" i="1" dirty="0">
                <a:solidFill>
                  <a:srgbClr val="FF0000"/>
                </a:solidFill>
              </a:rPr>
              <a:t> con </a:t>
            </a:r>
            <a:r>
              <a:rPr lang="en-US" i="1" dirty="0" err="1">
                <a:solidFill>
                  <a:srgbClr val="FF0000"/>
                </a:solidFill>
              </a:rPr>
              <a:t>vestidos</a:t>
            </a:r>
            <a:r>
              <a:rPr lang="en-US" i="1" dirty="0">
                <a:solidFill>
                  <a:srgbClr val="FF0000"/>
                </a:solidFill>
              </a:rPr>
              <a:t> de </a:t>
            </a:r>
            <a:r>
              <a:rPr lang="en-US" i="1" dirty="0" err="1">
                <a:solidFill>
                  <a:srgbClr val="FF0000"/>
                </a:solidFill>
              </a:rPr>
              <a:t>ovejas</a:t>
            </a:r>
            <a:r>
              <a:rPr lang="en-US" i="1" dirty="0">
                <a:solidFill>
                  <a:srgbClr val="FF0000"/>
                </a:solidFill>
              </a:rPr>
              <a:t>, </a:t>
            </a:r>
            <a:r>
              <a:rPr lang="en-US" i="1" dirty="0" err="1">
                <a:solidFill>
                  <a:srgbClr val="FF0000"/>
                </a:solidFill>
              </a:rPr>
              <a:t>pero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por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dentro</a:t>
            </a:r>
            <a:r>
              <a:rPr lang="en-US" i="1" dirty="0">
                <a:solidFill>
                  <a:srgbClr val="FF0000"/>
                </a:solidFill>
              </a:rPr>
              <a:t> son lobos </a:t>
            </a:r>
            <a:r>
              <a:rPr lang="en-US" i="1" dirty="0" err="1">
                <a:solidFill>
                  <a:srgbClr val="FF0000"/>
                </a:solidFill>
              </a:rPr>
              <a:t>rapaces</a:t>
            </a:r>
            <a:r>
              <a:rPr lang="en-US" i="1" dirty="0">
                <a:solidFill>
                  <a:srgbClr val="FF0000"/>
                </a:solidFill>
              </a:rPr>
              <a:t>. </a:t>
            </a:r>
            <a:r>
              <a:rPr lang="en-US" b="1" i="1" baseline="30000" dirty="0">
                <a:solidFill>
                  <a:srgbClr val="FF0000"/>
                </a:solidFill>
              </a:rPr>
              <a:t>16 </a:t>
            </a:r>
            <a:r>
              <a:rPr lang="en-US" i="1" dirty="0" err="1">
                <a:solidFill>
                  <a:srgbClr val="FF0000"/>
                </a:solidFill>
              </a:rPr>
              <a:t>Por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sus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frutos</a:t>
            </a:r>
            <a:r>
              <a:rPr lang="en-US" i="1" dirty="0">
                <a:solidFill>
                  <a:srgbClr val="FF0000"/>
                </a:solidFill>
              </a:rPr>
              <a:t> los </a:t>
            </a:r>
            <a:r>
              <a:rPr lang="en-US" i="1" dirty="0" err="1">
                <a:solidFill>
                  <a:srgbClr val="FF0000"/>
                </a:solidFill>
              </a:rPr>
              <a:t>conoceréis</a:t>
            </a:r>
            <a:r>
              <a:rPr lang="en-US" i="1" dirty="0">
                <a:solidFill>
                  <a:srgbClr val="FF0000"/>
                </a:solidFill>
              </a:rPr>
              <a:t>. ¿</a:t>
            </a:r>
            <a:r>
              <a:rPr lang="en-US" i="1" dirty="0" err="1">
                <a:solidFill>
                  <a:srgbClr val="FF0000"/>
                </a:solidFill>
              </a:rPr>
              <a:t>Acaso</a:t>
            </a:r>
            <a:r>
              <a:rPr lang="en-US" i="1" dirty="0">
                <a:solidFill>
                  <a:srgbClr val="FF0000"/>
                </a:solidFill>
              </a:rPr>
              <a:t> se </a:t>
            </a:r>
            <a:r>
              <a:rPr lang="en-US" i="1" dirty="0" err="1">
                <a:solidFill>
                  <a:srgbClr val="FF0000"/>
                </a:solidFill>
              </a:rPr>
              <a:t>recogen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uvas</a:t>
            </a:r>
            <a:r>
              <a:rPr lang="en-US" i="1" dirty="0">
                <a:solidFill>
                  <a:srgbClr val="FF0000"/>
                </a:solidFill>
              </a:rPr>
              <a:t> de los </a:t>
            </a:r>
            <a:r>
              <a:rPr lang="en-US" i="1" dirty="0" err="1">
                <a:solidFill>
                  <a:srgbClr val="FF0000"/>
                </a:solidFill>
              </a:rPr>
              <a:t>espinos</a:t>
            </a:r>
            <a:r>
              <a:rPr lang="en-US" i="1" dirty="0">
                <a:solidFill>
                  <a:srgbClr val="FF0000"/>
                </a:solidFill>
              </a:rPr>
              <a:t>, o </a:t>
            </a:r>
            <a:r>
              <a:rPr lang="en-US" i="1" dirty="0" err="1">
                <a:solidFill>
                  <a:srgbClr val="FF0000"/>
                </a:solidFill>
              </a:rPr>
              <a:t>higos</a:t>
            </a:r>
            <a:r>
              <a:rPr lang="en-US" i="1" dirty="0">
                <a:solidFill>
                  <a:srgbClr val="FF0000"/>
                </a:solidFill>
              </a:rPr>
              <a:t> de los </a:t>
            </a:r>
            <a:r>
              <a:rPr lang="en-US" i="1" dirty="0" err="1">
                <a:solidFill>
                  <a:srgbClr val="FF0000"/>
                </a:solidFill>
              </a:rPr>
              <a:t>abrojos</a:t>
            </a:r>
            <a:r>
              <a:rPr lang="en-US" i="1" dirty="0">
                <a:solidFill>
                  <a:srgbClr val="FF0000"/>
                </a:solidFill>
              </a:rPr>
              <a:t>? </a:t>
            </a:r>
            <a:r>
              <a:rPr lang="en-US" b="1" i="1" baseline="30000" dirty="0">
                <a:solidFill>
                  <a:srgbClr val="FF0000"/>
                </a:solidFill>
              </a:rPr>
              <a:t>17 </a:t>
            </a:r>
            <a:r>
              <a:rPr lang="en-US" i="1" dirty="0" err="1">
                <a:solidFill>
                  <a:srgbClr val="FF0000"/>
                </a:solidFill>
              </a:rPr>
              <a:t>Así</a:t>
            </a:r>
            <a:r>
              <a:rPr lang="en-US" i="1" dirty="0">
                <a:solidFill>
                  <a:srgbClr val="FF0000"/>
                </a:solidFill>
              </a:rPr>
              <a:t>, </a:t>
            </a:r>
            <a:r>
              <a:rPr lang="en-US" i="1" dirty="0" err="1">
                <a:solidFill>
                  <a:srgbClr val="FF0000"/>
                </a:solidFill>
              </a:rPr>
              <a:t>todo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buen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árbol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da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buenos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frutos</a:t>
            </a:r>
            <a:r>
              <a:rPr lang="en-US" i="1" dirty="0">
                <a:solidFill>
                  <a:srgbClr val="FF0000"/>
                </a:solidFill>
              </a:rPr>
              <a:t>, </a:t>
            </a:r>
            <a:r>
              <a:rPr lang="en-US" i="1" dirty="0" err="1">
                <a:solidFill>
                  <a:srgbClr val="FF0000"/>
                </a:solidFill>
              </a:rPr>
              <a:t>pero</a:t>
            </a:r>
            <a:r>
              <a:rPr lang="en-US" i="1" dirty="0">
                <a:solidFill>
                  <a:srgbClr val="FF0000"/>
                </a:solidFill>
              </a:rPr>
              <a:t> el </a:t>
            </a:r>
            <a:r>
              <a:rPr lang="en-US" i="1" dirty="0" err="1">
                <a:solidFill>
                  <a:srgbClr val="FF0000"/>
                </a:solidFill>
              </a:rPr>
              <a:t>árbol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malo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da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frutos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malos</a:t>
            </a:r>
            <a:r>
              <a:rPr lang="en-US" i="1" dirty="0">
                <a:solidFill>
                  <a:srgbClr val="FF0000"/>
                </a:solidFill>
              </a:rPr>
              <a:t>. </a:t>
            </a:r>
            <a:r>
              <a:rPr lang="en-US" b="1" i="1" baseline="30000" dirty="0">
                <a:solidFill>
                  <a:srgbClr val="FF0000"/>
                </a:solidFill>
              </a:rPr>
              <a:t>18 </a:t>
            </a:r>
            <a:r>
              <a:rPr lang="en-US" i="1" dirty="0">
                <a:solidFill>
                  <a:srgbClr val="FF0000"/>
                </a:solidFill>
              </a:rPr>
              <a:t>No </a:t>
            </a:r>
            <a:r>
              <a:rPr lang="en-US" i="1" dirty="0" err="1">
                <a:solidFill>
                  <a:srgbClr val="FF0000"/>
                </a:solidFill>
              </a:rPr>
              <a:t>puede</a:t>
            </a:r>
            <a:r>
              <a:rPr lang="en-US" i="1" dirty="0">
                <a:solidFill>
                  <a:srgbClr val="FF0000"/>
                </a:solidFill>
              </a:rPr>
              <a:t> el </a:t>
            </a:r>
            <a:r>
              <a:rPr lang="en-US" i="1" dirty="0" err="1">
                <a:solidFill>
                  <a:srgbClr val="FF0000"/>
                </a:solidFill>
              </a:rPr>
              <a:t>buen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árbol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dar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malos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frutos</a:t>
            </a:r>
            <a:r>
              <a:rPr lang="en-US" i="1" dirty="0">
                <a:solidFill>
                  <a:srgbClr val="FF0000"/>
                </a:solidFill>
              </a:rPr>
              <a:t>, </a:t>
            </a:r>
            <a:r>
              <a:rPr lang="en-US" i="1" dirty="0" err="1">
                <a:solidFill>
                  <a:srgbClr val="FF0000"/>
                </a:solidFill>
              </a:rPr>
              <a:t>ni</a:t>
            </a:r>
            <a:r>
              <a:rPr lang="en-US" i="1" dirty="0">
                <a:solidFill>
                  <a:srgbClr val="FF0000"/>
                </a:solidFill>
              </a:rPr>
              <a:t> el </a:t>
            </a:r>
            <a:r>
              <a:rPr lang="en-US" i="1" dirty="0" err="1">
                <a:solidFill>
                  <a:srgbClr val="FF0000"/>
                </a:solidFill>
              </a:rPr>
              <a:t>árbol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malo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dar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frutos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buenos</a:t>
            </a:r>
            <a:r>
              <a:rPr lang="en-US" i="1" dirty="0">
                <a:solidFill>
                  <a:srgbClr val="FF0000"/>
                </a:solidFill>
              </a:rPr>
              <a:t>. </a:t>
            </a:r>
            <a:r>
              <a:rPr lang="en-US" b="1" i="1" baseline="30000" dirty="0">
                <a:solidFill>
                  <a:srgbClr val="FF0000"/>
                </a:solidFill>
              </a:rPr>
              <a:t>19 </a:t>
            </a:r>
            <a:r>
              <a:rPr lang="en-US" i="1" dirty="0" err="1">
                <a:solidFill>
                  <a:srgbClr val="FF0000"/>
                </a:solidFill>
              </a:rPr>
              <a:t>Todo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árbol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que</a:t>
            </a:r>
            <a:r>
              <a:rPr lang="en-US" i="1" dirty="0">
                <a:solidFill>
                  <a:srgbClr val="FF0000"/>
                </a:solidFill>
              </a:rPr>
              <a:t> no </a:t>
            </a:r>
            <a:r>
              <a:rPr lang="en-US" i="1" dirty="0" err="1">
                <a:solidFill>
                  <a:srgbClr val="FF0000"/>
                </a:solidFill>
              </a:rPr>
              <a:t>da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buen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fruto</a:t>
            </a:r>
            <a:r>
              <a:rPr lang="en-US" i="1" dirty="0">
                <a:solidFill>
                  <a:srgbClr val="FF0000"/>
                </a:solidFill>
              </a:rPr>
              <a:t>, </a:t>
            </a:r>
            <a:r>
              <a:rPr lang="en-US" i="1" dirty="0" err="1">
                <a:solidFill>
                  <a:srgbClr val="FF0000"/>
                </a:solidFill>
              </a:rPr>
              <a:t>es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cortado</a:t>
            </a:r>
            <a:r>
              <a:rPr lang="en-US" i="1" dirty="0">
                <a:solidFill>
                  <a:srgbClr val="FF0000"/>
                </a:solidFill>
              </a:rPr>
              <a:t> y </a:t>
            </a:r>
            <a:r>
              <a:rPr lang="en-US" i="1" dirty="0" err="1">
                <a:solidFill>
                  <a:srgbClr val="FF0000"/>
                </a:solidFill>
              </a:rPr>
              <a:t>echado</a:t>
            </a:r>
            <a:r>
              <a:rPr lang="en-US" i="1" dirty="0">
                <a:solidFill>
                  <a:srgbClr val="FF0000"/>
                </a:solidFill>
              </a:rPr>
              <a:t> en el </a:t>
            </a:r>
            <a:r>
              <a:rPr lang="en-US" i="1" dirty="0" err="1">
                <a:solidFill>
                  <a:srgbClr val="FF0000"/>
                </a:solidFill>
              </a:rPr>
              <a:t>fuego</a:t>
            </a:r>
            <a:r>
              <a:rPr lang="en-US" i="1" dirty="0">
                <a:solidFill>
                  <a:srgbClr val="FF0000"/>
                </a:solidFill>
              </a:rPr>
              <a:t>. </a:t>
            </a:r>
            <a:r>
              <a:rPr lang="en-US" b="1" i="1" baseline="30000" dirty="0">
                <a:solidFill>
                  <a:srgbClr val="FF0000"/>
                </a:solidFill>
              </a:rPr>
              <a:t>20 </a:t>
            </a:r>
            <a:r>
              <a:rPr lang="en-US" i="1" dirty="0" err="1">
                <a:solidFill>
                  <a:srgbClr val="FF0000"/>
                </a:solidFill>
              </a:rPr>
              <a:t>Así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que</a:t>
            </a:r>
            <a:r>
              <a:rPr lang="en-US" i="1" dirty="0">
                <a:solidFill>
                  <a:srgbClr val="FF0000"/>
                </a:solidFill>
              </a:rPr>
              <a:t>, </a:t>
            </a:r>
            <a:r>
              <a:rPr lang="en-US" i="1" dirty="0" err="1">
                <a:solidFill>
                  <a:srgbClr val="FF0000"/>
                </a:solidFill>
              </a:rPr>
              <a:t>por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sus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frutos</a:t>
            </a:r>
            <a:r>
              <a:rPr lang="en-US" i="1" dirty="0">
                <a:solidFill>
                  <a:srgbClr val="FF0000"/>
                </a:solidFill>
              </a:rPr>
              <a:t> los </a:t>
            </a:r>
            <a:r>
              <a:rPr lang="en-US" i="1" dirty="0" err="1">
                <a:solidFill>
                  <a:srgbClr val="FF0000"/>
                </a:solidFill>
              </a:rPr>
              <a:t>conoceréis</a:t>
            </a:r>
            <a:r>
              <a:rPr lang="en-US" i="1"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b="1" i="1" baseline="30000" dirty="0">
                <a:solidFill>
                  <a:srgbClr val="FF0000"/>
                </a:solidFill>
              </a:rPr>
              <a:t>21 </a:t>
            </a:r>
            <a:r>
              <a:rPr lang="en-US" i="1" dirty="0">
                <a:solidFill>
                  <a:srgbClr val="FF0000"/>
                </a:solidFill>
              </a:rPr>
              <a:t>No </a:t>
            </a:r>
            <a:r>
              <a:rPr lang="en-US" i="1" dirty="0" err="1">
                <a:solidFill>
                  <a:srgbClr val="FF0000"/>
                </a:solidFill>
              </a:rPr>
              <a:t>todo</a:t>
            </a:r>
            <a:r>
              <a:rPr lang="en-US" i="1" dirty="0">
                <a:solidFill>
                  <a:srgbClr val="FF0000"/>
                </a:solidFill>
              </a:rPr>
              <a:t> el </a:t>
            </a:r>
            <a:r>
              <a:rPr lang="en-US" i="1" dirty="0" err="1">
                <a:solidFill>
                  <a:srgbClr val="FF0000"/>
                </a:solidFill>
              </a:rPr>
              <a:t>que</a:t>
            </a:r>
            <a:r>
              <a:rPr lang="en-US" i="1" dirty="0">
                <a:solidFill>
                  <a:srgbClr val="FF0000"/>
                </a:solidFill>
              </a:rPr>
              <a:t> me dice: </a:t>
            </a:r>
            <a:r>
              <a:rPr lang="en-US" i="1" dirty="0" err="1">
                <a:solidFill>
                  <a:srgbClr val="FF0000"/>
                </a:solidFill>
              </a:rPr>
              <a:t>Señor</a:t>
            </a:r>
            <a:r>
              <a:rPr lang="en-US" i="1" dirty="0">
                <a:solidFill>
                  <a:srgbClr val="FF0000"/>
                </a:solidFill>
              </a:rPr>
              <a:t>, </a:t>
            </a:r>
            <a:r>
              <a:rPr lang="en-US" i="1" dirty="0" err="1">
                <a:solidFill>
                  <a:srgbClr val="FF0000"/>
                </a:solidFill>
              </a:rPr>
              <a:t>Señor</a:t>
            </a:r>
            <a:r>
              <a:rPr lang="en-US" i="1" dirty="0">
                <a:solidFill>
                  <a:srgbClr val="FF0000"/>
                </a:solidFill>
              </a:rPr>
              <a:t>, </a:t>
            </a:r>
            <a:r>
              <a:rPr lang="en-US" i="1" dirty="0" err="1">
                <a:solidFill>
                  <a:srgbClr val="FF0000"/>
                </a:solidFill>
              </a:rPr>
              <a:t>entrará</a:t>
            </a:r>
            <a:r>
              <a:rPr lang="en-US" i="1" dirty="0">
                <a:solidFill>
                  <a:srgbClr val="FF0000"/>
                </a:solidFill>
              </a:rPr>
              <a:t> en el </a:t>
            </a:r>
            <a:r>
              <a:rPr lang="en-US" i="1" dirty="0" err="1">
                <a:solidFill>
                  <a:srgbClr val="FF0000"/>
                </a:solidFill>
              </a:rPr>
              <a:t>reino</a:t>
            </a:r>
            <a:r>
              <a:rPr lang="en-US" i="1" dirty="0">
                <a:solidFill>
                  <a:srgbClr val="FF0000"/>
                </a:solidFill>
              </a:rPr>
              <a:t> de los </a:t>
            </a:r>
            <a:r>
              <a:rPr lang="en-US" i="1" dirty="0" err="1">
                <a:solidFill>
                  <a:srgbClr val="FF0000"/>
                </a:solidFill>
              </a:rPr>
              <a:t>cielos</a:t>
            </a:r>
            <a:r>
              <a:rPr lang="en-US" i="1" dirty="0">
                <a:solidFill>
                  <a:srgbClr val="FF0000"/>
                </a:solidFill>
              </a:rPr>
              <a:t>, </a:t>
            </a:r>
            <a:r>
              <a:rPr lang="en-US" i="1" dirty="0" err="1">
                <a:solidFill>
                  <a:srgbClr val="FF0000"/>
                </a:solidFill>
              </a:rPr>
              <a:t>sino</a:t>
            </a:r>
            <a:r>
              <a:rPr lang="en-US" i="1" dirty="0">
                <a:solidFill>
                  <a:srgbClr val="FF0000"/>
                </a:solidFill>
              </a:rPr>
              <a:t> el </a:t>
            </a:r>
            <a:r>
              <a:rPr lang="en-US" i="1" dirty="0" err="1">
                <a:solidFill>
                  <a:srgbClr val="FF0000"/>
                </a:solidFill>
              </a:rPr>
              <a:t>que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hace</a:t>
            </a:r>
            <a:r>
              <a:rPr lang="en-US" i="1" dirty="0">
                <a:solidFill>
                  <a:srgbClr val="FF0000"/>
                </a:solidFill>
              </a:rPr>
              <a:t> la </a:t>
            </a:r>
            <a:r>
              <a:rPr lang="en-US" i="1" dirty="0" err="1">
                <a:solidFill>
                  <a:srgbClr val="FF0000"/>
                </a:solidFill>
              </a:rPr>
              <a:t>voluntad</a:t>
            </a:r>
            <a:r>
              <a:rPr lang="en-US" i="1" dirty="0">
                <a:solidFill>
                  <a:srgbClr val="FF0000"/>
                </a:solidFill>
              </a:rPr>
              <a:t> de mi Padre </a:t>
            </a:r>
            <a:r>
              <a:rPr lang="en-US" i="1" dirty="0" err="1">
                <a:solidFill>
                  <a:srgbClr val="FF0000"/>
                </a:solidFill>
              </a:rPr>
              <a:t>que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está</a:t>
            </a:r>
            <a:r>
              <a:rPr lang="en-US" i="1" dirty="0">
                <a:solidFill>
                  <a:srgbClr val="FF0000"/>
                </a:solidFill>
              </a:rPr>
              <a:t> en los </a:t>
            </a:r>
            <a:r>
              <a:rPr lang="en-US" i="1" dirty="0" err="1">
                <a:solidFill>
                  <a:srgbClr val="FF0000"/>
                </a:solidFill>
              </a:rPr>
              <a:t>cielos</a:t>
            </a:r>
            <a:r>
              <a:rPr lang="en-US" i="1" dirty="0">
                <a:solidFill>
                  <a:srgbClr val="FF0000"/>
                </a:solidFill>
              </a:rPr>
              <a:t>. </a:t>
            </a:r>
            <a:r>
              <a:rPr lang="en-US" b="1" i="1" baseline="30000" dirty="0">
                <a:solidFill>
                  <a:srgbClr val="FF0000"/>
                </a:solidFill>
              </a:rPr>
              <a:t>22 </a:t>
            </a:r>
            <a:r>
              <a:rPr lang="en-US" i="1" dirty="0" err="1">
                <a:solidFill>
                  <a:srgbClr val="FF0000"/>
                </a:solidFill>
              </a:rPr>
              <a:t>Muchos</a:t>
            </a:r>
            <a:r>
              <a:rPr lang="en-US" i="1" dirty="0">
                <a:solidFill>
                  <a:srgbClr val="FF0000"/>
                </a:solidFill>
              </a:rPr>
              <a:t> me </a:t>
            </a:r>
            <a:r>
              <a:rPr lang="en-US" i="1" dirty="0" err="1">
                <a:solidFill>
                  <a:srgbClr val="FF0000"/>
                </a:solidFill>
              </a:rPr>
              <a:t>dirán</a:t>
            </a:r>
            <a:r>
              <a:rPr lang="en-US" i="1" dirty="0">
                <a:solidFill>
                  <a:srgbClr val="FF0000"/>
                </a:solidFill>
              </a:rPr>
              <a:t> en </a:t>
            </a:r>
            <a:r>
              <a:rPr lang="en-US" i="1" dirty="0" err="1">
                <a:solidFill>
                  <a:srgbClr val="FF0000"/>
                </a:solidFill>
              </a:rPr>
              <a:t>aquel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día</a:t>
            </a:r>
            <a:r>
              <a:rPr lang="en-US" i="1" dirty="0">
                <a:solidFill>
                  <a:srgbClr val="FF0000"/>
                </a:solidFill>
              </a:rPr>
              <a:t>: </a:t>
            </a:r>
            <a:r>
              <a:rPr lang="en-US" i="1" dirty="0" err="1">
                <a:solidFill>
                  <a:srgbClr val="FF0000"/>
                </a:solidFill>
              </a:rPr>
              <a:t>Señor</a:t>
            </a:r>
            <a:r>
              <a:rPr lang="en-US" i="1" dirty="0">
                <a:solidFill>
                  <a:srgbClr val="FF0000"/>
                </a:solidFill>
              </a:rPr>
              <a:t>, </a:t>
            </a:r>
            <a:r>
              <a:rPr lang="en-US" i="1" dirty="0" err="1">
                <a:solidFill>
                  <a:srgbClr val="FF0000"/>
                </a:solidFill>
              </a:rPr>
              <a:t>Señor</a:t>
            </a:r>
            <a:r>
              <a:rPr lang="en-US" i="1" dirty="0">
                <a:solidFill>
                  <a:srgbClr val="FF0000"/>
                </a:solidFill>
              </a:rPr>
              <a:t>, ¿no </a:t>
            </a:r>
            <a:r>
              <a:rPr lang="en-US" i="1" dirty="0" err="1">
                <a:solidFill>
                  <a:srgbClr val="FF0000"/>
                </a:solidFill>
              </a:rPr>
              <a:t>profetizamos</a:t>
            </a:r>
            <a:r>
              <a:rPr lang="en-US" i="1" dirty="0">
                <a:solidFill>
                  <a:srgbClr val="FF0000"/>
                </a:solidFill>
              </a:rPr>
              <a:t> en </a:t>
            </a:r>
            <a:r>
              <a:rPr lang="en-US" i="1" dirty="0" err="1">
                <a:solidFill>
                  <a:srgbClr val="FF0000"/>
                </a:solidFill>
              </a:rPr>
              <a:t>tu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nombre</a:t>
            </a:r>
            <a:r>
              <a:rPr lang="en-US" i="1" dirty="0">
                <a:solidFill>
                  <a:srgbClr val="FF0000"/>
                </a:solidFill>
              </a:rPr>
              <a:t>, y en </a:t>
            </a:r>
            <a:r>
              <a:rPr lang="en-US" i="1" dirty="0" err="1">
                <a:solidFill>
                  <a:srgbClr val="FF0000"/>
                </a:solidFill>
              </a:rPr>
              <a:t>tu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nombre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echamos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fuera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demonios</a:t>
            </a:r>
            <a:r>
              <a:rPr lang="en-US" i="1" dirty="0">
                <a:solidFill>
                  <a:srgbClr val="FF0000"/>
                </a:solidFill>
              </a:rPr>
              <a:t>, y en </a:t>
            </a:r>
            <a:r>
              <a:rPr lang="en-US" i="1" dirty="0" err="1">
                <a:solidFill>
                  <a:srgbClr val="FF0000"/>
                </a:solidFill>
              </a:rPr>
              <a:t>tu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nombre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hicimos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muchos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milagros</a:t>
            </a:r>
            <a:r>
              <a:rPr lang="en-US" i="1" dirty="0">
                <a:solidFill>
                  <a:srgbClr val="FF0000"/>
                </a:solidFill>
              </a:rPr>
              <a:t>? </a:t>
            </a:r>
            <a:r>
              <a:rPr lang="en-US" b="1" i="1" baseline="30000" dirty="0">
                <a:solidFill>
                  <a:srgbClr val="FF0000"/>
                </a:solidFill>
              </a:rPr>
              <a:t>23 </a:t>
            </a:r>
            <a:r>
              <a:rPr lang="en-US" i="1" dirty="0">
                <a:solidFill>
                  <a:srgbClr val="FF0000"/>
                </a:solidFill>
              </a:rPr>
              <a:t>Y </a:t>
            </a:r>
            <a:r>
              <a:rPr lang="en-US" i="1" dirty="0" err="1">
                <a:solidFill>
                  <a:srgbClr val="FF0000"/>
                </a:solidFill>
              </a:rPr>
              <a:t>entonces</a:t>
            </a:r>
            <a:r>
              <a:rPr lang="en-US" i="1" dirty="0">
                <a:solidFill>
                  <a:srgbClr val="FF0000"/>
                </a:solidFill>
              </a:rPr>
              <a:t> les </a:t>
            </a:r>
            <a:r>
              <a:rPr lang="en-US" i="1" dirty="0" err="1">
                <a:solidFill>
                  <a:srgbClr val="FF0000"/>
                </a:solidFill>
              </a:rPr>
              <a:t>declararé</a:t>
            </a:r>
            <a:r>
              <a:rPr lang="en-US" i="1" dirty="0">
                <a:solidFill>
                  <a:srgbClr val="FF0000"/>
                </a:solidFill>
              </a:rPr>
              <a:t>: </a:t>
            </a:r>
            <a:r>
              <a:rPr lang="en-US" i="1" dirty="0" err="1">
                <a:solidFill>
                  <a:srgbClr val="FF0000"/>
                </a:solidFill>
              </a:rPr>
              <a:t>Nunca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os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conocí</a:t>
            </a:r>
            <a:r>
              <a:rPr lang="en-US" i="1" dirty="0">
                <a:solidFill>
                  <a:srgbClr val="FF0000"/>
                </a:solidFill>
              </a:rPr>
              <a:t>; </a:t>
            </a:r>
            <a:r>
              <a:rPr lang="en-US" i="1" dirty="0" err="1">
                <a:solidFill>
                  <a:srgbClr val="FF0000"/>
                </a:solidFill>
              </a:rPr>
              <a:t>apartaos</a:t>
            </a:r>
            <a:r>
              <a:rPr lang="en-US" i="1" dirty="0">
                <a:solidFill>
                  <a:srgbClr val="FF0000"/>
                </a:solidFill>
              </a:rPr>
              <a:t> de </a:t>
            </a:r>
            <a:r>
              <a:rPr lang="en-US" i="1" dirty="0" err="1">
                <a:solidFill>
                  <a:srgbClr val="FF0000"/>
                </a:solidFill>
              </a:rPr>
              <a:t>mí</a:t>
            </a:r>
            <a:r>
              <a:rPr lang="en-US" i="1" dirty="0">
                <a:solidFill>
                  <a:srgbClr val="FF0000"/>
                </a:solidFill>
              </a:rPr>
              <a:t>, </a:t>
            </a:r>
            <a:r>
              <a:rPr lang="en-US" i="1" dirty="0" err="1">
                <a:solidFill>
                  <a:srgbClr val="FF0000"/>
                </a:solidFill>
              </a:rPr>
              <a:t>hacedores</a:t>
            </a:r>
            <a:r>
              <a:rPr lang="en-US" i="1" dirty="0">
                <a:solidFill>
                  <a:srgbClr val="FF0000"/>
                </a:solidFill>
              </a:rPr>
              <a:t> de </a:t>
            </a:r>
            <a:r>
              <a:rPr lang="en-US" i="1" dirty="0" err="1">
                <a:solidFill>
                  <a:srgbClr val="FF0000"/>
                </a:solidFill>
              </a:rPr>
              <a:t>maldad</a:t>
            </a:r>
            <a:r>
              <a:rPr lang="en-US" i="1"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  <a:p>
            <a:pPr algn="r">
              <a:buFont typeface="Arial" charset="0"/>
              <a:buNone/>
              <a:defRPr/>
            </a:pPr>
            <a:r>
              <a:rPr lang="en-US" i="1" dirty="0">
                <a:solidFill>
                  <a:srgbClr val="FF0000"/>
                </a:solidFill>
              </a:rPr>
              <a:t>― Mateo 7:15-23</a:t>
            </a:r>
            <a:endParaRPr lang="en-US" dirty="0">
              <a:solidFill>
                <a:srgbClr val="FF0000"/>
              </a:solidFill>
            </a:endParaRPr>
          </a:p>
          <a:p>
            <a:pPr algn="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i="1" dirty="0">
              <a:solidFill>
                <a:srgbClr val="3333FF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200" dirty="0"/>
          </a:p>
        </p:txBody>
      </p:sp>
      <p:pic>
        <p:nvPicPr>
          <p:cNvPr id="49158" name="Picture 10" descr="rotten appl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038600"/>
            <a:ext cx="22098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2" descr="http://home.earthlink.net/~19ranger57/wolf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524000"/>
            <a:ext cx="21399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C4BB9B54-9D80-6E7F-F935-FF607A6D8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4614"/>
            <a:ext cx="1589087" cy="51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1524000"/>
          </a:xfrm>
        </p:spPr>
        <p:txBody>
          <a:bodyPr/>
          <a:lstStyle/>
          <a:p>
            <a:pPr eaLnBrk="1" hangingPunct="1"/>
            <a:r>
              <a:rPr lang="en-US" altLang="es-MX" b="1" dirty="0"/>
              <a:t>EL AGRADECIMIENTO Y EL DON DE DAR EN ABUNDANCIA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2020</a:t>
            </a:r>
          </a:p>
        </p:txBody>
      </p:sp>
      <p:sp>
        <p:nvSpPr>
          <p:cNvPr id="614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03E2E56-442E-4CEC-B93E-2399BDAFCAE7}" type="slidenum">
              <a:rPr lang="en-US" altLang="es-MX"/>
              <a:pPr/>
              <a:t>3</a:t>
            </a:fld>
            <a:endParaRPr lang="en-US" altLang="es-MX"/>
          </a:p>
        </p:txBody>
      </p:sp>
      <p:pic>
        <p:nvPicPr>
          <p:cNvPr id="6149" name="Picture 8" descr="giv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828800"/>
            <a:ext cx="60007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3E4FED05-607A-3B15-033C-7D56B3CB7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4614"/>
            <a:ext cx="1589087" cy="51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MX" b="1"/>
              <a:t>Guardaos de los Falsos Profetas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s-MX" sz="2400">
                <a:solidFill>
                  <a:srgbClr val="3333FF"/>
                </a:solidFill>
              </a:rPr>
              <a:t>Pero hubo también falsos profetas entre el pueblo, como habrá entre vosotros falsos maestros, que introducirán encubiertamente herejías destructoras, y aun negarán al Señor que los rescató, atrayendo sobre sí mismos destrucción repentina.</a:t>
            </a:r>
          </a:p>
          <a:p>
            <a:r>
              <a:rPr lang="es-ES" altLang="es-MX" sz="2400" b="1" baseline="30000">
                <a:solidFill>
                  <a:srgbClr val="3333FF"/>
                </a:solidFill>
              </a:rPr>
              <a:t>2 </a:t>
            </a:r>
            <a:r>
              <a:rPr lang="es-ES" altLang="es-MX" sz="2400">
                <a:solidFill>
                  <a:srgbClr val="3333FF"/>
                </a:solidFill>
              </a:rPr>
              <a:t>Y muchos seguirán sus disoluciones, por causa de los cuales el camino de la verdad será blasfemado,</a:t>
            </a:r>
          </a:p>
          <a:p>
            <a:r>
              <a:rPr lang="es-ES" altLang="es-MX" sz="2400" b="1" baseline="30000">
                <a:solidFill>
                  <a:srgbClr val="3333FF"/>
                </a:solidFill>
              </a:rPr>
              <a:t>3 </a:t>
            </a:r>
            <a:r>
              <a:rPr lang="es-ES" altLang="es-MX" sz="2400">
                <a:solidFill>
                  <a:srgbClr val="3333FF"/>
                </a:solidFill>
              </a:rPr>
              <a:t>y </a:t>
            </a:r>
            <a:r>
              <a:rPr lang="es-ES" altLang="es-MX" sz="2400" b="1">
                <a:solidFill>
                  <a:srgbClr val="3333FF"/>
                </a:solidFill>
              </a:rPr>
              <a:t>por avaricia harán mercadería de vosotros </a:t>
            </a:r>
            <a:r>
              <a:rPr lang="es-ES" altLang="es-MX" sz="2400">
                <a:solidFill>
                  <a:srgbClr val="3333FF"/>
                </a:solidFill>
              </a:rPr>
              <a:t>con palabras fingidas. Sobre los tales ya de largo tiempo la condenación no se tarda, y su perdición no se duerme.</a:t>
            </a:r>
          </a:p>
          <a:p>
            <a:pPr algn="r">
              <a:buFont typeface="Arial" charset="0"/>
              <a:buNone/>
            </a:pPr>
            <a:r>
              <a:rPr lang="en-US" altLang="es-MX" sz="2400">
                <a:solidFill>
                  <a:srgbClr val="3333FF"/>
                </a:solidFill>
              </a:rPr>
              <a:t> - 2 Pedro 2:1-3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4DD7C970-3D8D-870F-6CD9-D87928D5A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4614"/>
            <a:ext cx="1589087" cy="51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s-ES" altLang="es-MX" b="1"/>
              <a:t>El Mundo Necesita a Jesús!</a:t>
            </a:r>
            <a:endParaRPr lang="en-US" altLang="es-MX" b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2020</a:t>
            </a:r>
          </a:p>
        </p:txBody>
      </p:sp>
      <p:sp>
        <p:nvSpPr>
          <p:cNvPr id="5222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26FAF34-7DFD-4BB9-8277-54A687A04BEE}" type="slidenum">
              <a:rPr lang="en-US" altLang="es-MX"/>
              <a:pPr/>
              <a:t>31</a:t>
            </a:fld>
            <a:endParaRPr lang="en-US" altLang="es-MX"/>
          </a:p>
        </p:txBody>
      </p:sp>
      <p:sp>
        <p:nvSpPr>
          <p:cNvPr id="5126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5562600" cy="5029200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100" b="1" dirty="0"/>
              <a:t>Hay </a:t>
            </a:r>
            <a:r>
              <a:rPr lang="en-US" sz="5100" b="1" dirty="0" err="1"/>
              <a:t>que</a:t>
            </a:r>
            <a:r>
              <a:rPr lang="en-US" sz="5100" b="1" dirty="0"/>
              <a:t> </a:t>
            </a:r>
            <a:r>
              <a:rPr lang="en-US" sz="5100" b="1" dirty="0" err="1"/>
              <a:t>Alcanzar</a:t>
            </a:r>
            <a:r>
              <a:rPr lang="en-US" sz="5100" b="1" dirty="0"/>
              <a:t> a los </a:t>
            </a:r>
            <a:r>
              <a:rPr lang="en-US" sz="5100" b="1" dirty="0" err="1"/>
              <a:t>Perdidos</a:t>
            </a:r>
            <a:r>
              <a:rPr lang="en-US" sz="5100" b="1" dirty="0"/>
              <a:t>!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3800" dirty="0"/>
              <a:t>La población del mundo es de 7 billones de personas</a:t>
            </a:r>
            <a:r>
              <a:rPr lang="en-US" sz="3800" dirty="0"/>
              <a:t>! 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3800" dirty="0"/>
              <a:t>Lamentablemente, sólo 1 </a:t>
            </a:r>
            <a:r>
              <a:rPr lang="es-ES" sz="3800" dirty="0" err="1"/>
              <a:t>billon</a:t>
            </a:r>
            <a:r>
              <a:rPr lang="es-ES" sz="3800" dirty="0"/>
              <a:t> de ellos son creyentes Cristianos nacidos de nuevo. El resto son lo siguiente</a:t>
            </a:r>
            <a:r>
              <a:rPr lang="en-US" sz="3800" dirty="0"/>
              <a:t>: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3400" dirty="0" err="1"/>
              <a:t>Musulmanes</a:t>
            </a:r>
            <a:r>
              <a:rPr lang="en-US" sz="3400" dirty="0"/>
              <a:t> – 1.6 </a:t>
            </a:r>
            <a:r>
              <a:rPr lang="en-US" sz="3400" dirty="0" err="1"/>
              <a:t>billones</a:t>
            </a:r>
            <a:endParaRPr lang="en-US" sz="3400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3400" dirty="0" err="1"/>
              <a:t>Catolicos</a:t>
            </a:r>
            <a:r>
              <a:rPr lang="en-US" sz="3400" dirty="0"/>
              <a:t>, </a:t>
            </a:r>
            <a:r>
              <a:rPr lang="en-US" sz="3400" dirty="0" err="1"/>
              <a:t>Mormones</a:t>
            </a:r>
            <a:r>
              <a:rPr lang="en-US" sz="3400" dirty="0"/>
              <a:t>, </a:t>
            </a:r>
            <a:r>
              <a:rPr lang="en-US" sz="3400" dirty="0" err="1"/>
              <a:t>Testigos</a:t>
            </a:r>
            <a:r>
              <a:rPr lang="en-US" sz="3400" dirty="0"/>
              <a:t> de Jehovah, </a:t>
            </a:r>
            <a:r>
              <a:rPr lang="en-US" sz="3400" dirty="0" err="1"/>
              <a:t>Denominaciones</a:t>
            </a:r>
            <a:r>
              <a:rPr lang="en-US" sz="3400" dirty="0"/>
              <a:t> </a:t>
            </a:r>
            <a:r>
              <a:rPr lang="en-US" sz="3400" dirty="0" err="1"/>
              <a:t>Protestantes</a:t>
            </a:r>
            <a:r>
              <a:rPr lang="en-US" sz="3400" dirty="0"/>
              <a:t> “</a:t>
            </a:r>
            <a:r>
              <a:rPr lang="en-US" sz="3400" dirty="0" err="1"/>
              <a:t>Modernas</a:t>
            </a:r>
            <a:r>
              <a:rPr lang="en-US" sz="3400" dirty="0"/>
              <a:t>” – 1.2 </a:t>
            </a:r>
            <a:r>
              <a:rPr lang="en-US" sz="3400" dirty="0" err="1"/>
              <a:t>billones</a:t>
            </a:r>
            <a:endParaRPr lang="en-US" sz="3400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3400" dirty="0"/>
              <a:t>Hindus – 1 billon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3400" dirty="0" err="1"/>
              <a:t>Agnosticos</a:t>
            </a:r>
            <a:r>
              <a:rPr lang="en-US" sz="3400" dirty="0"/>
              <a:t> &amp; </a:t>
            </a:r>
            <a:r>
              <a:rPr lang="en-US" sz="3400" dirty="0" err="1"/>
              <a:t>Ateos</a:t>
            </a:r>
            <a:r>
              <a:rPr lang="en-US" sz="3400" dirty="0"/>
              <a:t> – 800 </a:t>
            </a:r>
            <a:r>
              <a:rPr lang="en-US" sz="3400" dirty="0" err="1"/>
              <a:t>milliones</a:t>
            </a:r>
            <a:endParaRPr lang="en-US" sz="3400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3400" dirty="0" err="1"/>
              <a:t>Budistas</a:t>
            </a:r>
            <a:r>
              <a:rPr lang="en-US" sz="3400" dirty="0"/>
              <a:t> – 500 </a:t>
            </a:r>
            <a:r>
              <a:rPr lang="en-US" sz="3400" dirty="0" err="1"/>
              <a:t>milliones</a:t>
            </a:r>
            <a:endParaRPr lang="en-US" sz="3400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3400" dirty="0"/>
              <a:t>Chinos </a:t>
            </a:r>
            <a:r>
              <a:rPr lang="en-US" sz="3400" dirty="0" err="1"/>
              <a:t>religiosos</a:t>
            </a:r>
            <a:r>
              <a:rPr lang="en-US" sz="3400" dirty="0"/>
              <a:t> – 470 </a:t>
            </a:r>
            <a:r>
              <a:rPr lang="en-US" sz="3400" dirty="0" err="1"/>
              <a:t>milliones</a:t>
            </a:r>
            <a:endParaRPr lang="en-US" sz="3400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3400" dirty="0" err="1"/>
              <a:t>Shiks</a:t>
            </a:r>
            <a:r>
              <a:rPr lang="en-US" sz="3400" dirty="0"/>
              <a:t> – 25 </a:t>
            </a:r>
            <a:r>
              <a:rPr lang="en-US" sz="3400" dirty="0" err="1"/>
              <a:t>milliones</a:t>
            </a:r>
            <a:endParaRPr lang="en-US" sz="3400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3400" dirty="0" err="1"/>
              <a:t>Judios</a:t>
            </a:r>
            <a:r>
              <a:rPr lang="en-US" sz="3400" dirty="0"/>
              <a:t> – 15 </a:t>
            </a:r>
            <a:r>
              <a:rPr lang="en-US" sz="3400" dirty="0" err="1"/>
              <a:t>milliones</a:t>
            </a:r>
            <a:endParaRPr lang="en-US" sz="34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800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3800" dirty="0"/>
              <a:t>Hay 6+ mil millones de personas que necesitan conocer a Jesús como su Salvador.</a:t>
            </a:r>
            <a:r>
              <a:rPr lang="en-US" sz="3800" dirty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200" u="sng" dirty="0">
                <a:hlinkClick r:id="rId3"/>
              </a:rPr>
              <a:t>http://www.haggai-institute.com/</a:t>
            </a:r>
            <a:endParaRPr lang="en-US" sz="42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/>
          </a:p>
        </p:txBody>
      </p:sp>
      <p:pic>
        <p:nvPicPr>
          <p:cNvPr id="52230" name="Picture 10" descr="HI 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5410200"/>
            <a:ext cx="37623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11" descr="Flags_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048000"/>
            <a:ext cx="28765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D3FD8D23-E647-E077-1FB6-D95B57C54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4614"/>
            <a:ext cx="1589087" cy="51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s-MX" b="1"/>
              <a:t>Patrocina a un Niño Pobre!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2020</a:t>
            </a:r>
          </a:p>
        </p:txBody>
      </p:sp>
      <p:sp>
        <p:nvSpPr>
          <p:cNvPr id="54276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ECE3035-EDB0-4791-A791-C84CFF45B3E9}" type="slidenum">
              <a:rPr lang="en-US" altLang="es-MX"/>
              <a:pPr/>
              <a:t>32</a:t>
            </a:fld>
            <a:endParaRPr lang="en-US" altLang="es-MX"/>
          </a:p>
        </p:txBody>
      </p:sp>
      <p:sp>
        <p:nvSpPr>
          <p:cNvPr id="5126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5410200" cy="50292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100" b="1" dirty="0"/>
              <a:t>La </a:t>
            </a:r>
            <a:r>
              <a:rPr lang="en-US" sz="5100" b="1" dirty="0" err="1"/>
              <a:t>pobreza</a:t>
            </a:r>
            <a:r>
              <a:rPr lang="en-US" sz="5100" b="1" dirty="0"/>
              <a:t> </a:t>
            </a:r>
            <a:r>
              <a:rPr lang="en-US" sz="5100" b="1" dirty="0" err="1"/>
              <a:t>es</a:t>
            </a:r>
            <a:r>
              <a:rPr lang="en-US" sz="5100" b="1" dirty="0"/>
              <a:t> </a:t>
            </a:r>
            <a:r>
              <a:rPr lang="en-US" sz="5100" b="1" dirty="0" err="1"/>
              <a:t>enorme</a:t>
            </a:r>
            <a:r>
              <a:rPr lang="en-US" sz="5100" b="1" dirty="0"/>
              <a:t>!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800" dirty="0"/>
              <a:t>El </a:t>
            </a:r>
            <a:r>
              <a:rPr lang="en-US" sz="3800" dirty="0" err="1"/>
              <a:t>Banco</a:t>
            </a:r>
            <a:r>
              <a:rPr lang="en-US" sz="3800" dirty="0"/>
              <a:t> Mundial </a:t>
            </a:r>
            <a:r>
              <a:rPr lang="en-US" sz="3800" dirty="0" err="1"/>
              <a:t>estima</a:t>
            </a:r>
            <a:r>
              <a:rPr lang="en-US" sz="3800" dirty="0"/>
              <a:t>! 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3400" dirty="0"/>
              <a:t>1 billon vive con </a:t>
            </a:r>
            <a:r>
              <a:rPr lang="en-US" sz="3400" dirty="0" err="1"/>
              <a:t>menos</a:t>
            </a:r>
            <a:r>
              <a:rPr lang="en-US" sz="3400" dirty="0"/>
              <a:t> de $1/</a:t>
            </a:r>
            <a:r>
              <a:rPr lang="en-US" sz="3400" dirty="0" err="1"/>
              <a:t>día</a:t>
            </a:r>
            <a:endParaRPr lang="en-US" sz="3400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3400" dirty="0"/>
              <a:t>3 billon vive con </a:t>
            </a:r>
            <a:r>
              <a:rPr lang="en-US" sz="3400" dirty="0" err="1"/>
              <a:t>menos</a:t>
            </a:r>
            <a:r>
              <a:rPr lang="en-US" sz="3400" dirty="0"/>
              <a:t> de $2/</a:t>
            </a:r>
            <a:r>
              <a:rPr lang="en-US" sz="3400" dirty="0" err="1"/>
              <a:t>día</a:t>
            </a:r>
            <a:endParaRPr lang="en-US" sz="30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800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3800" dirty="0"/>
              <a:t>Usted PUEDES hacer una diferencia en la vida de un niño/a</a:t>
            </a:r>
            <a:r>
              <a:rPr lang="en-US" sz="3800" dirty="0"/>
              <a:t>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8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100" b="1" dirty="0"/>
              <a:t>Compassion International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100" u="sng" dirty="0">
                <a:hlinkClick r:id="rId3"/>
              </a:rPr>
              <a:t>http://www.compassion.com/</a:t>
            </a:r>
            <a:endParaRPr lang="en-US" sz="31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/>
          </a:p>
        </p:txBody>
      </p:sp>
      <p:pic>
        <p:nvPicPr>
          <p:cNvPr id="54278" name="Picture 9" descr="sponsor-a-chil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876800"/>
            <a:ext cx="2286000" cy="9525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54279" name="Picture 12" descr="CompassionSunday-main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1676400"/>
            <a:ext cx="254317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C83D94A7-9002-1CA8-C660-7B407CB90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4614"/>
            <a:ext cx="1589087" cy="51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s-ES" altLang="es-MX" b="1" dirty="0"/>
              <a:t>Ayuda a Diseñar y </a:t>
            </a:r>
            <a:br>
              <a:rPr lang="es-ES" altLang="es-MX" b="1" dirty="0"/>
            </a:br>
            <a:r>
              <a:rPr lang="es-ES" altLang="es-MX" b="1" dirty="0"/>
              <a:t>Construir un Mundo Nuevo</a:t>
            </a:r>
            <a:r>
              <a:rPr lang="en-US" altLang="es-MX" b="1" dirty="0"/>
              <a:t>!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2020</a:t>
            </a:r>
          </a:p>
        </p:txBody>
      </p:sp>
      <p:sp>
        <p:nvSpPr>
          <p:cNvPr id="56324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9731AEC-7917-489A-9FD9-54D90D662D41}" type="slidenum">
              <a:rPr lang="en-US" altLang="es-MX"/>
              <a:pPr/>
              <a:t>33</a:t>
            </a:fld>
            <a:endParaRPr lang="en-US" altLang="es-MX"/>
          </a:p>
        </p:txBody>
      </p:sp>
      <p:sp>
        <p:nvSpPr>
          <p:cNvPr id="5126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5410200" cy="50292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100" b="1" dirty="0"/>
              <a:t>EMI </a:t>
            </a:r>
            <a:r>
              <a:rPr lang="en-US" sz="4100" b="1" dirty="0" err="1"/>
              <a:t>está</a:t>
            </a:r>
            <a:r>
              <a:rPr lang="en-US" sz="4100" b="1" dirty="0"/>
              <a:t> </a:t>
            </a:r>
            <a:r>
              <a:rPr lang="en-US" sz="4100" b="1" dirty="0" err="1"/>
              <a:t>cambiando</a:t>
            </a:r>
            <a:r>
              <a:rPr lang="en-US" sz="4100" b="1" dirty="0"/>
              <a:t> al </a:t>
            </a:r>
            <a:r>
              <a:rPr lang="en-US" sz="4100" b="1" dirty="0" err="1"/>
              <a:t>mundo</a:t>
            </a:r>
            <a:r>
              <a:rPr lang="en-US" sz="4100" b="1" dirty="0"/>
              <a:t>!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800" dirty="0"/>
              <a:t> </a:t>
            </a:r>
            <a:r>
              <a:rPr lang="en-US" sz="3800" dirty="0" err="1"/>
              <a:t>Hospitales</a:t>
            </a:r>
            <a:r>
              <a:rPr lang="en-US" sz="3800" dirty="0"/>
              <a:t> &amp; </a:t>
            </a:r>
            <a:r>
              <a:rPr lang="en-US" sz="3800" dirty="0" err="1"/>
              <a:t>Clinicas</a:t>
            </a:r>
            <a:endParaRPr lang="en-US" sz="38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800" dirty="0"/>
              <a:t>Iglesias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800" dirty="0" err="1"/>
              <a:t>Orfanatorios</a:t>
            </a:r>
            <a:endParaRPr lang="en-US" sz="38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800" dirty="0" err="1"/>
              <a:t>Centros</a:t>
            </a:r>
            <a:r>
              <a:rPr lang="en-US" sz="3800" dirty="0"/>
              <a:t> de </a:t>
            </a:r>
            <a:r>
              <a:rPr lang="en-US" sz="3800" dirty="0" err="1"/>
              <a:t>Ministerio</a:t>
            </a:r>
            <a:endParaRPr lang="en-US" sz="38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800" dirty="0" err="1"/>
              <a:t>Centros</a:t>
            </a:r>
            <a:r>
              <a:rPr lang="en-US" sz="3800" dirty="0"/>
              <a:t> </a:t>
            </a:r>
            <a:r>
              <a:rPr lang="en-US" sz="3800" dirty="0" err="1"/>
              <a:t>para</a:t>
            </a:r>
            <a:r>
              <a:rPr lang="en-US" sz="3800" dirty="0"/>
              <a:t> </a:t>
            </a:r>
            <a:r>
              <a:rPr lang="en-US" sz="3800" dirty="0" err="1"/>
              <a:t>Mujeres</a:t>
            </a:r>
            <a:r>
              <a:rPr lang="en-US" sz="3800" dirty="0"/>
              <a:t> </a:t>
            </a:r>
            <a:r>
              <a:rPr lang="en-US" sz="3800" dirty="0" err="1"/>
              <a:t>rescatadas</a:t>
            </a:r>
            <a:r>
              <a:rPr lang="en-US" sz="3800" dirty="0"/>
              <a:t>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300" b="1" dirty="0"/>
              <a:t>Engineering Ministries International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100" u="sng" dirty="0">
                <a:hlinkClick r:id="rId3"/>
              </a:rPr>
              <a:t>http://www.emiusa.org/</a:t>
            </a:r>
            <a:endParaRPr lang="en-US" sz="31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/>
          </a:p>
        </p:txBody>
      </p:sp>
      <p:pic>
        <p:nvPicPr>
          <p:cNvPr id="56326" name="Picture 10" descr="eMi_logo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648200"/>
            <a:ext cx="21494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11" descr="intern_drawing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828800"/>
            <a:ext cx="26797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29B0DD54-55D1-3A54-1A69-67A369CB2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4614"/>
            <a:ext cx="1589087" cy="51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s-MX" b="1"/>
              <a:t>Bendice a un Orfanatorio!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2020</a:t>
            </a:r>
          </a:p>
        </p:txBody>
      </p:sp>
      <p:sp>
        <p:nvSpPr>
          <p:cNvPr id="58372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9B3D68C-2ABB-4FB4-B778-45A957E21C3E}" type="slidenum">
              <a:rPr lang="en-US" altLang="es-MX"/>
              <a:pPr/>
              <a:t>34</a:t>
            </a:fld>
            <a:endParaRPr lang="en-US" altLang="es-MX"/>
          </a:p>
        </p:txBody>
      </p:sp>
      <p:sp>
        <p:nvSpPr>
          <p:cNvPr id="5126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876800" cy="50292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100" b="1" dirty="0" err="1"/>
              <a:t>Orfanatorio</a:t>
            </a:r>
            <a:r>
              <a:rPr lang="en-US" sz="4100" b="1" dirty="0"/>
              <a:t> y </a:t>
            </a:r>
            <a:r>
              <a:rPr lang="en-US" sz="4100" b="1" dirty="0" err="1"/>
              <a:t>Ministerio</a:t>
            </a:r>
            <a:r>
              <a:rPr lang="en-US" sz="4100" b="1" dirty="0"/>
              <a:t> La </a:t>
            </a:r>
            <a:r>
              <a:rPr lang="en-US" sz="4100" b="1" dirty="0" err="1"/>
              <a:t>Vid</a:t>
            </a:r>
            <a:r>
              <a:rPr lang="en-US" sz="4100" b="1" dirty="0"/>
              <a:t>!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800" dirty="0"/>
              <a:t> </a:t>
            </a:r>
            <a:r>
              <a:rPr lang="en-US" sz="3800" dirty="0" err="1"/>
              <a:t>Basado</a:t>
            </a:r>
            <a:r>
              <a:rPr lang="en-US" sz="3800" dirty="0"/>
              <a:t> </a:t>
            </a:r>
            <a:r>
              <a:rPr lang="en-US" sz="3800" dirty="0" err="1"/>
              <a:t>en</a:t>
            </a:r>
            <a:r>
              <a:rPr lang="en-US" sz="3800" dirty="0"/>
              <a:t> </a:t>
            </a:r>
            <a:r>
              <a:rPr lang="en-US" sz="3800" dirty="0" err="1"/>
              <a:t>Juárez</a:t>
            </a:r>
            <a:r>
              <a:rPr lang="en-US" sz="3800" dirty="0"/>
              <a:t>, Mexico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3800" dirty="0"/>
              <a:t>Rescata a niños de la calle</a:t>
            </a:r>
            <a:r>
              <a:rPr lang="en-US" sz="3800" dirty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800" dirty="0" err="1"/>
              <a:t>Enseña</a:t>
            </a:r>
            <a:r>
              <a:rPr lang="en-US" sz="3800" dirty="0"/>
              <a:t> el </a:t>
            </a:r>
            <a:r>
              <a:rPr lang="en-US" sz="3800" dirty="0" err="1"/>
              <a:t>Evangelio</a:t>
            </a:r>
            <a:r>
              <a:rPr lang="en-US" sz="3800" dirty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3800" dirty="0"/>
              <a:t>Enseña Educación Formal</a:t>
            </a:r>
            <a:endParaRPr lang="en-US" sz="24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100" u="sng" dirty="0">
                <a:hlinkClick r:id="rId3"/>
              </a:rPr>
              <a:t>http</a:t>
            </a:r>
            <a:r>
              <a:rPr lang="en-US" sz="3100" u="sng" dirty="0">
                <a:solidFill>
                  <a:srgbClr val="3333FF"/>
                </a:solidFill>
                <a:hlinkClick r:id="rId3"/>
              </a:rPr>
              <a:t>://</a:t>
            </a:r>
            <a:r>
              <a:rPr lang="en-US" sz="3200" u="sng" dirty="0">
                <a:solidFill>
                  <a:srgbClr val="3333FF"/>
                </a:solidFill>
              </a:rPr>
              <a:t>www.promise.org/homes/Mexico/LaVid.htm</a:t>
            </a:r>
            <a:r>
              <a:rPr lang="en-US" sz="3100" u="sng" dirty="0">
                <a:solidFill>
                  <a:srgbClr val="3333FF"/>
                </a:solidFill>
                <a:hlinkClick r:id="rId3"/>
              </a:rPr>
              <a:t>/</a:t>
            </a:r>
            <a:endParaRPr lang="en-US" sz="3100" u="sng" dirty="0">
              <a:solidFill>
                <a:srgbClr val="3333FF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/>
          </a:p>
        </p:txBody>
      </p:sp>
      <p:pic>
        <p:nvPicPr>
          <p:cNvPr id="58374" name="Picture 9" descr="Mexico_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676400"/>
            <a:ext cx="3854450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12" descr="Mexico_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191000"/>
            <a:ext cx="31750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D2F008AA-3F31-7BC3-A02A-189291A4A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4614"/>
            <a:ext cx="1589087" cy="51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s-MX" b="1" dirty="0"/>
              <a:t>Da de Comer a un Niño </a:t>
            </a:r>
            <a:r>
              <a:rPr lang="en-US" altLang="es-MX" b="1" dirty="0" err="1"/>
              <a:t>Pobre</a:t>
            </a:r>
            <a:r>
              <a:rPr lang="en-US" altLang="es-MX" b="1" dirty="0"/>
              <a:t>!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2020</a:t>
            </a:r>
          </a:p>
        </p:txBody>
      </p:sp>
      <p:sp>
        <p:nvSpPr>
          <p:cNvPr id="58372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9B3D68C-2ABB-4FB4-B778-45A957E21C3E}" type="slidenum">
              <a:rPr lang="en-US" altLang="es-MX"/>
              <a:pPr/>
              <a:t>35</a:t>
            </a:fld>
            <a:endParaRPr lang="en-US" altLang="es-MX"/>
          </a:p>
        </p:txBody>
      </p:sp>
      <p:sp>
        <p:nvSpPr>
          <p:cNvPr id="5126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48327"/>
            <a:ext cx="4191000" cy="45720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100" b="1" dirty="0"/>
              <a:t>Un Corazon para </a:t>
            </a:r>
            <a:r>
              <a:rPr lang="en-US" sz="4100" b="1" dirty="0" err="1"/>
              <a:t>Servir</a:t>
            </a:r>
            <a:r>
              <a:rPr lang="en-US" sz="4100" b="1" dirty="0"/>
              <a:t>!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800" dirty="0"/>
              <a:t> </a:t>
            </a:r>
            <a:r>
              <a:rPr lang="en-US" sz="3800" dirty="0" err="1"/>
              <a:t>Basado</a:t>
            </a:r>
            <a:r>
              <a:rPr lang="en-US" sz="3800" dirty="0"/>
              <a:t> </a:t>
            </a:r>
            <a:r>
              <a:rPr lang="en-US" sz="3800" dirty="0" err="1"/>
              <a:t>en</a:t>
            </a:r>
            <a:r>
              <a:rPr lang="en-US" sz="3800" dirty="0"/>
              <a:t> Monterey, Mexico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3800" dirty="0"/>
              <a:t>Da de comer a niños pobres</a:t>
            </a:r>
            <a:r>
              <a:rPr lang="en-US" sz="3800" dirty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800" dirty="0" err="1"/>
              <a:t>Enseña</a:t>
            </a:r>
            <a:r>
              <a:rPr lang="en-US" sz="3800" dirty="0"/>
              <a:t> el </a:t>
            </a:r>
            <a:r>
              <a:rPr lang="en-US" sz="3800" dirty="0" err="1"/>
              <a:t>Evangelio</a:t>
            </a:r>
            <a:r>
              <a:rPr lang="en-US" sz="3800" dirty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800" dirty="0" err="1"/>
              <a:t>Regala</a:t>
            </a:r>
            <a:r>
              <a:rPr lang="en-US" sz="3800" dirty="0"/>
              <a:t> </a:t>
            </a:r>
            <a:r>
              <a:rPr lang="en-US" sz="3800" dirty="0" err="1"/>
              <a:t>Ropa</a:t>
            </a:r>
            <a:endParaRPr lang="en-US" sz="38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800" dirty="0" err="1"/>
              <a:t>Campaña</a:t>
            </a:r>
            <a:r>
              <a:rPr lang="en-US" sz="3800" dirty="0"/>
              <a:t> de </a:t>
            </a:r>
            <a:r>
              <a:rPr lang="en-US" sz="3800" dirty="0" err="1"/>
              <a:t>Pijamas</a:t>
            </a:r>
            <a:r>
              <a:rPr lang="en-US" sz="3800" dirty="0"/>
              <a:t> para Navidad!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E483DBA-61FA-4FAC-A877-CFA964D38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334000"/>
            <a:ext cx="4835048" cy="13162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E746FA-DE1E-4C05-8C5B-34F05A86D7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984" y="1600200"/>
            <a:ext cx="4064000" cy="3054350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D8D0ED9A-7284-C9D1-9EB7-82BA5F356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4614"/>
            <a:ext cx="1589087" cy="51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95550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763000" cy="1143000"/>
          </a:xfrm>
        </p:spPr>
        <p:txBody>
          <a:bodyPr/>
          <a:lstStyle/>
          <a:p>
            <a:pPr eaLnBrk="1" hangingPunct="1"/>
            <a:r>
              <a:rPr lang="es-ES" altLang="es-MX" sz="4800" b="1" dirty="0"/>
              <a:t>Invierte en la Próxima </a:t>
            </a:r>
            <a:br>
              <a:rPr lang="es-ES" altLang="es-MX" sz="4800" b="1" dirty="0"/>
            </a:br>
            <a:r>
              <a:rPr lang="es-ES" altLang="es-MX" sz="4800" b="1" dirty="0"/>
              <a:t>Generación de Líderes</a:t>
            </a:r>
            <a:r>
              <a:rPr lang="en-US" altLang="es-MX" sz="4800" b="1" dirty="0"/>
              <a:t>!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2020</a:t>
            </a:r>
          </a:p>
        </p:txBody>
      </p:sp>
      <p:sp>
        <p:nvSpPr>
          <p:cNvPr id="60420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0D718F2-0D3C-4420-B955-0D3366BC1DA1}" type="slidenum">
              <a:rPr lang="en-US" altLang="es-MX"/>
              <a:pPr/>
              <a:t>36</a:t>
            </a:fld>
            <a:endParaRPr lang="en-US" altLang="es-MX"/>
          </a:p>
        </p:txBody>
      </p:sp>
      <p:sp>
        <p:nvSpPr>
          <p:cNvPr id="60421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876800" cy="5029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s-MX" sz="4000" b="1" dirty="0"/>
              <a:t>Da </a:t>
            </a:r>
            <a:r>
              <a:rPr lang="en-US" altLang="es-MX" sz="4000" b="1" dirty="0" err="1"/>
              <a:t>una</a:t>
            </a:r>
            <a:r>
              <a:rPr lang="en-US" altLang="es-MX" sz="4000" b="1" dirty="0"/>
              <a:t> </a:t>
            </a:r>
            <a:r>
              <a:rPr lang="en-US" altLang="es-MX" sz="4000" b="1" dirty="0" err="1"/>
              <a:t>Beca</a:t>
            </a:r>
            <a:r>
              <a:rPr lang="en-US" altLang="es-MX" sz="4000" b="1" dirty="0"/>
              <a:t>!</a:t>
            </a:r>
            <a:r>
              <a:rPr lang="en-US" altLang="es-MX" sz="3800" dirty="0"/>
              <a:t> </a:t>
            </a:r>
          </a:p>
          <a:p>
            <a:pPr eaLnBrk="1" hangingPunct="1"/>
            <a:r>
              <a:rPr lang="en-US" altLang="es-MX" sz="3800" dirty="0"/>
              <a:t>A </a:t>
            </a:r>
            <a:r>
              <a:rPr lang="en-US" altLang="es-MX" sz="3800" dirty="0" err="1"/>
              <a:t>tu</a:t>
            </a:r>
            <a:r>
              <a:rPr lang="en-US" altLang="es-MX" sz="3800" dirty="0"/>
              <a:t> Universidad</a:t>
            </a:r>
          </a:p>
          <a:p>
            <a:pPr eaLnBrk="1" hangingPunct="1"/>
            <a:r>
              <a:rPr lang="en-US" altLang="es-MX" sz="3800" dirty="0"/>
              <a:t>A </a:t>
            </a:r>
            <a:r>
              <a:rPr lang="en-US" altLang="es-MX" sz="3800" dirty="0" err="1"/>
              <a:t>tu</a:t>
            </a:r>
            <a:r>
              <a:rPr lang="en-US" altLang="es-MX" sz="3800" dirty="0"/>
              <a:t> Community College</a:t>
            </a:r>
          </a:p>
          <a:p>
            <a:pPr eaLnBrk="1" hangingPunct="1"/>
            <a:r>
              <a:rPr lang="es-ES" altLang="es-MX" sz="3800" dirty="0"/>
              <a:t>Programa de Desarrollo de Lideres de </a:t>
            </a:r>
            <a:r>
              <a:rPr lang="en-US" altLang="es-MX" sz="3800" dirty="0"/>
              <a:t>Compassion International</a:t>
            </a:r>
          </a:p>
          <a:p>
            <a:pPr eaLnBrk="1" hangingPunct="1"/>
            <a:endParaRPr lang="en-US" altLang="es-MX" sz="2400" dirty="0"/>
          </a:p>
          <a:p>
            <a:pPr eaLnBrk="1" hangingPunct="1"/>
            <a:endParaRPr lang="en-US" altLang="es-MX" sz="2400" dirty="0"/>
          </a:p>
        </p:txBody>
      </p:sp>
      <p:pic>
        <p:nvPicPr>
          <p:cNvPr id="60422" name="Picture 10" descr="invest-in-a-future-leader270x12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447800"/>
            <a:ext cx="2571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11" descr="imag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971800"/>
            <a:ext cx="24479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Picture 13" descr="pay it forward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4832350"/>
            <a:ext cx="186055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3CE77537-3757-E558-A6BC-C4861D4BA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4614"/>
            <a:ext cx="1589087" cy="51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s-MX" b="1" dirty="0" err="1"/>
              <a:t>Conclusión</a:t>
            </a:r>
            <a:r>
              <a:rPr lang="en-US" altLang="es-MX" b="1" dirty="0"/>
              <a:t>: </a:t>
            </a:r>
            <a:r>
              <a:rPr lang="en-US" altLang="es-MX" b="1" dirty="0" err="1"/>
              <a:t>Es</a:t>
            </a:r>
            <a:r>
              <a:rPr lang="en-US" altLang="es-MX" b="1" dirty="0"/>
              <a:t> Bueno </a:t>
            </a:r>
            <a:br>
              <a:rPr lang="en-US" altLang="es-MX" b="1" dirty="0"/>
            </a:br>
            <a:r>
              <a:rPr lang="en-US" altLang="es-MX" b="1" dirty="0"/>
              <a:t>Dar Pero Con </a:t>
            </a:r>
            <a:r>
              <a:rPr lang="en-US" altLang="es-MX" b="1" dirty="0" err="1"/>
              <a:t>Sabiduría</a:t>
            </a:r>
            <a:endParaRPr lang="en-US" altLang="es-MX" b="1" dirty="0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s-MX" sz="1600" dirty="0" err="1"/>
              <a:t>Tú</a:t>
            </a:r>
            <a:r>
              <a:rPr lang="en-US" altLang="es-MX" sz="1600" dirty="0"/>
              <a:t> </a:t>
            </a:r>
            <a:r>
              <a:rPr lang="en-US" altLang="es-MX" sz="1600" dirty="0" err="1"/>
              <a:t>puedes</a:t>
            </a:r>
            <a:r>
              <a:rPr lang="en-US" altLang="es-MX" sz="1600" dirty="0"/>
              <a:t> </a:t>
            </a:r>
            <a:r>
              <a:rPr lang="en-US" altLang="es-MX" sz="1600" dirty="0" err="1"/>
              <a:t>hacer</a:t>
            </a:r>
            <a:r>
              <a:rPr lang="en-US" altLang="es-MX" sz="1600" dirty="0"/>
              <a:t> </a:t>
            </a:r>
            <a:r>
              <a:rPr lang="en-US" altLang="es-MX" sz="1600" dirty="0" err="1"/>
              <a:t>una</a:t>
            </a:r>
            <a:r>
              <a:rPr lang="en-US" altLang="es-MX" sz="1600" dirty="0"/>
              <a:t> gran </a:t>
            </a:r>
            <a:r>
              <a:rPr lang="en-US" altLang="es-MX" sz="1600" dirty="0" err="1"/>
              <a:t>diferencia</a:t>
            </a:r>
            <a:r>
              <a:rPr lang="en-US" altLang="es-MX" sz="1600" dirty="0"/>
              <a:t> </a:t>
            </a:r>
            <a:r>
              <a:rPr lang="en-US" altLang="es-MX" sz="1600" dirty="0" err="1"/>
              <a:t>en</a:t>
            </a:r>
            <a:r>
              <a:rPr lang="en-US" altLang="es-MX" sz="1600" dirty="0"/>
              <a:t> </a:t>
            </a:r>
            <a:r>
              <a:rPr lang="en-US" altLang="es-MX" sz="1600" dirty="0" err="1"/>
              <a:t>este</a:t>
            </a:r>
            <a:r>
              <a:rPr lang="en-US" altLang="es-MX" sz="1600" dirty="0"/>
              <a:t> </a:t>
            </a:r>
            <a:r>
              <a:rPr lang="en-US" altLang="es-MX" sz="1600" dirty="0" err="1"/>
              <a:t>mundo</a:t>
            </a:r>
            <a:r>
              <a:rPr lang="en-US" altLang="es-MX" sz="1600" dirty="0"/>
              <a:t> con lo que DAS.</a:t>
            </a:r>
          </a:p>
          <a:p>
            <a:pPr>
              <a:buFont typeface="Arial" charset="0"/>
              <a:buNone/>
            </a:pPr>
            <a:r>
              <a:rPr lang="en-US" altLang="es-MX" sz="1600" b="1" dirty="0"/>
              <a:t>DA CONSISTENTEMENTE</a:t>
            </a:r>
            <a:endParaRPr lang="en-US" altLang="es-MX" sz="1600" dirty="0"/>
          </a:p>
          <a:p>
            <a:pPr>
              <a:buFont typeface="Arial" charset="0"/>
              <a:buNone/>
            </a:pPr>
            <a:r>
              <a:rPr lang="en-US" altLang="es-MX" sz="1600" i="1" dirty="0"/>
              <a:t>"</a:t>
            </a:r>
            <a:r>
              <a:rPr lang="en-US" altLang="es-MX" sz="1600" dirty="0"/>
              <a:t> </a:t>
            </a:r>
            <a:r>
              <a:rPr lang="en-US" altLang="es-MX" sz="1600" i="1" dirty="0"/>
              <a:t>Si </a:t>
            </a:r>
            <a:r>
              <a:rPr lang="en-US" altLang="es-MX" sz="1600" i="1" dirty="0" err="1"/>
              <a:t>una</a:t>
            </a:r>
            <a:r>
              <a:rPr lang="en-US" altLang="es-MX" sz="1600" i="1" dirty="0"/>
              <a:t> causa </a:t>
            </a:r>
            <a:r>
              <a:rPr lang="en-US" altLang="es-MX" sz="1600" i="1" dirty="0" err="1"/>
              <a:t>merece</a:t>
            </a:r>
            <a:r>
              <a:rPr lang="en-US" altLang="es-MX" sz="1600" i="1" dirty="0"/>
              <a:t> un </a:t>
            </a:r>
            <a:r>
              <a:rPr lang="en-US" altLang="es-MX" sz="1600" i="1" dirty="0" err="1"/>
              <a:t>regalo</a:t>
            </a:r>
            <a:r>
              <a:rPr lang="en-US" altLang="es-MX" sz="1600" i="1" dirty="0"/>
              <a:t>, ¿</a:t>
            </a:r>
            <a:r>
              <a:rPr lang="en-US" altLang="es-MX" sz="1600" i="1" dirty="0" err="1"/>
              <a:t>por</a:t>
            </a:r>
            <a:r>
              <a:rPr lang="en-US" altLang="es-MX" sz="1600" i="1" dirty="0"/>
              <a:t> </a:t>
            </a:r>
            <a:r>
              <a:rPr lang="en-US" altLang="es-MX" sz="1600" i="1" dirty="0" err="1"/>
              <a:t>qué</a:t>
            </a:r>
            <a:r>
              <a:rPr lang="en-US" altLang="es-MX" sz="1600" i="1" dirty="0"/>
              <a:t> no </a:t>
            </a:r>
            <a:r>
              <a:rPr lang="en-US" altLang="es-MX" sz="1600" i="1" dirty="0" err="1"/>
              <a:t>varios</a:t>
            </a:r>
            <a:r>
              <a:rPr lang="en-US" altLang="es-MX" sz="1600" i="1" dirty="0"/>
              <a:t> </a:t>
            </a:r>
            <a:r>
              <a:rPr lang="en-US" altLang="es-MX" sz="1600" i="1" dirty="0" err="1"/>
              <a:t>regalos</a:t>
            </a:r>
            <a:r>
              <a:rPr lang="en-US" altLang="es-MX" sz="1600" i="1" dirty="0"/>
              <a:t> y </a:t>
            </a:r>
            <a:r>
              <a:rPr lang="en-US" altLang="es-MX" sz="1600" i="1" dirty="0" err="1"/>
              <a:t>periódicos</a:t>
            </a:r>
            <a:r>
              <a:rPr lang="en-US" altLang="es-MX" sz="1600" i="1" dirty="0"/>
              <a:t>?"</a:t>
            </a:r>
            <a:endParaRPr lang="en-US" altLang="es-MX" sz="1600" dirty="0"/>
          </a:p>
          <a:p>
            <a:pPr>
              <a:buFont typeface="Arial" charset="0"/>
              <a:buNone/>
            </a:pPr>
            <a:r>
              <a:rPr lang="en-US" altLang="es-MX" sz="1600" dirty="0"/>
              <a:t>― John Edmund Haggai - Paul J. Meyer y el Arte del Dar</a:t>
            </a:r>
          </a:p>
          <a:p>
            <a:pPr>
              <a:buFont typeface="Arial" charset="0"/>
              <a:buNone/>
            </a:pPr>
            <a:r>
              <a:rPr lang="en-US" altLang="es-MX" sz="1600" b="1" dirty="0"/>
              <a:t>DA CON UN PROPÓSITO</a:t>
            </a:r>
            <a:endParaRPr lang="en-US" altLang="es-MX" sz="1600" dirty="0"/>
          </a:p>
          <a:p>
            <a:pPr>
              <a:buFont typeface="Arial" charset="0"/>
              <a:buNone/>
            </a:pPr>
            <a:r>
              <a:rPr lang="en-US" altLang="es-MX" sz="1600" i="1" dirty="0"/>
              <a:t>"Para </a:t>
            </a:r>
            <a:r>
              <a:rPr lang="en-US" altLang="es-MX" sz="1600" i="1" dirty="0" err="1"/>
              <a:t>obtener</a:t>
            </a:r>
            <a:r>
              <a:rPr lang="en-US" altLang="es-MX" sz="1600" i="1" dirty="0"/>
              <a:t> </a:t>
            </a:r>
            <a:r>
              <a:rPr lang="en-US" altLang="es-MX" sz="1600" i="1" dirty="0" err="1"/>
              <a:t>todos</a:t>
            </a:r>
            <a:r>
              <a:rPr lang="en-US" altLang="es-MX" sz="1600" i="1" dirty="0"/>
              <a:t> </a:t>
            </a:r>
            <a:r>
              <a:rPr lang="en-US" altLang="es-MX" sz="1600" i="1" dirty="0" err="1"/>
              <a:t>los</a:t>
            </a:r>
            <a:r>
              <a:rPr lang="en-US" altLang="es-MX" sz="1600" i="1" dirty="0"/>
              <a:t> </a:t>
            </a:r>
            <a:r>
              <a:rPr lang="en-US" altLang="es-MX" sz="1600" i="1" dirty="0" err="1"/>
              <a:t>beneficios</a:t>
            </a:r>
            <a:r>
              <a:rPr lang="en-US" altLang="es-MX" sz="1600" i="1" dirty="0"/>
              <a:t> de </a:t>
            </a:r>
            <a:r>
              <a:rPr lang="en-US" altLang="es-MX" sz="1600" i="1" dirty="0" err="1"/>
              <a:t>dar</a:t>
            </a:r>
            <a:r>
              <a:rPr lang="en-US" altLang="es-MX" sz="1600" i="1" dirty="0"/>
              <a:t>, </a:t>
            </a:r>
            <a:r>
              <a:rPr lang="en-US" altLang="es-MX" sz="1600" i="1" dirty="0" err="1"/>
              <a:t>necesitas</a:t>
            </a:r>
            <a:r>
              <a:rPr lang="en-US" altLang="es-MX" sz="1600" i="1" dirty="0"/>
              <a:t> un </a:t>
            </a:r>
            <a:r>
              <a:rPr lang="en-US" altLang="es-MX" sz="1600" i="1" dirty="0" err="1"/>
              <a:t>fuerte</a:t>
            </a:r>
            <a:r>
              <a:rPr lang="en-US" altLang="es-MX" sz="1600" i="1" dirty="0"/>
              <a:t> </a:t>
            </a:r>
            <a:r>
              <a:rPr lang="en-US" altLang="es-MX" sz="1600" i="1" dirty="0" err="1"/>
              <a:t>sentido</a:t>
            </a:r>
            <a:r>
              <a:rPr lang="en-US" altLang="es-MX" sz="1600" i="1" dirty="0"/>
              <a:t> de </a:t>
            </a:r>
            <a:r>
              <a:rPr lang="en-US" altLang="es-MX" sz="1600" i="1" dirty="0" err="1"/>
              <a:t>propósito</a:t>
            </a:r>
            <a:r>
              <a:rPr lang="en-US" altLang="es-MX" sz="1600" i="1" dirty="0"/>
              <a:t>. </a:t>
            </a:r>
            <a:r>
              <a:rPr lang="en-US" altLang="es-MX" sz="1600" i="1" dirty="0" err="1"/>
              <a:t>Tu</a:t>
            </a:r>
            <a:r>
              <a:rPr lang="en-US" altLang="es-MX" sz="1600" i="1" dirty="0"/>
              <a:t> </a:t>
            </a:r>
            <a:r>
              <a:rPr lang="en-US" altLang="es-MX" sz="1600" i="1" dirty="0" err="1"/>
              <a:t>necesitas</a:t>
            </a:r>
            <a:r>
              <a:rPr lang="en-US" altLang="es-MX" sz="1600" i="1" dirty="0"/>
              <a:t> saber </a:t>
            </a:r>
            <a:r>
              <a:rPr lang="en-US" altLang="es-MX" sz="1600" i="1" dirty="0" err="1"/>
              <a:t>por</a:t>
            </a:r>
            <a:r>
              <a:rPr lang="en-US" altLang="es-MX" sz="1600" i="1" dirty="0"/>
              <a:t> </a:t>
            </a:r>
            <a:r>
              <a:rPr lang="en-US" altLang="es-MX" sz="1600" i="1" dirty="0" err="1"/>
              <a:t>qué</a:t>
            </a:r>
            <a:r>
              <a:rPr lang="en-US" altLang="es-MX" sz="1600" i="1" dirty="0"/>
              <a:t> </a:t>
            </a:r>
            <a:r>
              <a:rPr lang="en-US" altLang="es-MX" sz="1600" i="1" dirty="0" err="1"/>
              <a:t>estás</a:t>
            </a:r>
            <a:r>
              <a:rPr lang="en-US" altLang="es-MX" sz="1600" i="1" dirty="0"/>
              <a:t> </a:t>
            </a:r>
            <a:r>
              <a:rPr lang="en-US" altLang="es-MX" sz="1600" i="1" dirty="0" err="1"/>
              <a:t>dando</a:t>
            </a:r>
            <a:r>
              <a:rPr lang="en-US" altLang="es-MX" sz="1600" i="1" dirty="0"/>
              <a:t>. </a:t>
            </a:r>
            <a:r>
              <a:rPr lang="en-US" altLang="es-MX" sz="1600" i="1" dirty="0" err="1"/>
              <a:t>Tu</a:t>
            </a:r>
            <a:r>
              <a:rPr lang="en-US" altLang="es-MX" sz="1600" i="1" dirty="0"/>
              <a:t> </a:t>
            </a:r>
            <a:r>
              <a:rPr lang="en-US" altLang="es-MX" sz="1600" i="1" dirty="0" err="1"/>
              <a:t>necesitas</a:t>
            </a:r>
            <a:r>
              <a:rPr lang="en-US" altLang="es-MX" sz="1600" i="1" dirty="0"/>
              <a:t> </a:t>
            </a:r>
            <a:r>
              <a:rPr lang="en-US" altLang="es-MX" sz="1600" i="1" dirty="0" err="1"/>
              <a:t>comenzar</a:t>
            </a:r>
            <a:r>
              <a:rPr lang="en-US" altLang="es-MX" sz="1600" i="1" dirty="0"/>
              <a:t> con el </a:t>
            </a:r>
            <a:r>
              <a:rPr lang="en-US" altLang="es-MX" sz="1600" i="1" dirty="0" err="1"/>
              <a:t>sueño</a:t>
            </a:r>
            <a:r>
              <a:rPr lang="en-US" altLang="es-MX" sz="1600" i="1" dirty="0"/>
              <a:t>."</a:t>
            </a:r>
            <a:endParaRPr lang="en-US" altLang="es-MX" sz="1600" dirty="0"/>
          </a:p>
          <a:p>
            <a:pPr>
              <a:buFont typeface="Arial" charset="0"/>
              <a:buNone/>
            </a:pPr>
            <a:r>
              <a:rPr lang="en-US" altLang="es-MX" sz="1600" dirty="0"/>
              <a:t>― John Edmund Haggai - Paul J. Meyer y el Arte del Dar</a:t>
            </a:r>
          </a:p>
          <a:p>
            <a:pPr>
              <a:buFont typeface="Arial" charset="0"/>
              <a:buNone/>
            </a:pPr>
            <a:r>
              <a:rPr lang="en-US" altLang="es-MX" sz="1600" dirty="0"/>
              <a:t> </a:t>
            </a:r>
            <a:r>
              <a:rPr lang="en-US" altLang="es-MX" sz="1600" b="1" dirty="0"/>
              <a:t>DA DILIGENTEMENTE</a:t>
            </a:r>
            <a:endParaRPr lang="en-US" altLang="es-MX" sz="1600" dirty="0"/>
          </a:p>
          <a:p>
            <a:pPr>
              <a:buFont typeface="Arial" charset="0"/>
              <a:buNone/>
            </a:pPr>
            <a:r>
              <a:rPr lang="en-US" altLang="es-MX" sz="1600" i="1" dirty="0"/>
              <a:t>"</a:t>
            </a:r>
            <a:r>
              <a:rPr lang="en-US" altLang="es-MX" sz="1600" i="1" dirty="0" err="1"/>
              <a:t>Trata</a:t>
            </a:r>
            <a:r>
              <a:rPr lang="en-US" altLang="es-MX" sz="1600" i="1" dirty="0"/>
              <a:t> a </a:t>
            </a:r>
            <a:r>
              <a:rPr lang="en-US" altLang="es-MX" sz="1600" i="1" dirty="0" err="1"/>
              <a:t>sus</a:t>
            </a:r>
            <a:r>
              <a:rPr lang="en-US" altLang="es-MX" sz="1600" i="1" dirty="0"/>
              <a:t> </a:t>
            </a:r>
            <a:r>
              <a:rPr lang="en-US" altLang="es-MX" sz="1600" i="1" dirty="0" err="1"/>
              <a:t>donaciones</a:t>
            </a:r>
            <a:r>
              <a:rPr lang="en-US" altLang="es-MX" sz="1600" i="1" dirty="0"/>
              <a:t> tan </a:t>
            </a:r>
            <a:r>
              <a:rPr lang="en-US" altLang="es-MX" sz="1600" i="1" dirty="0" err="1"/>
              <a:t>cuidadosamente</a:t>
            </a:r>
            <a:r>
              <a:rPr lang="en-US" altLang="es-MX" sz="1600" i="1" dirty="0"/>
              <a:t> </a:t>
            </a:r>
            <a:r>
              <a:rPr lang="en-US" altLang="es-MX" sz="1600" i="1" dirty="0" err="1"/>
              <a:t>como</a:t>
            </a:r>
            <a:r>
              <a:rPr lang="en-US" altLang="es-MX" sz="1600" i="1" dirty="0"/>
              <a:t> </a:t>
            </a:r>
            <a:r>
              <a:rPr lang="en-US" altLang="es-MX" sz="1600" i="1" dirty="0" err="1"/>
              <a:t>tratarias</a:t>
            </a:r>
            <a:r>
              <a:rPr lang="en-US" altLang="es-MX" sz="1600" i="1" dirty="0"/>
              <a:t> capital de </a:t>
            </a:r>
            <a:r>
              <a:rPr lang="en-US" altLang="es-MX" sz="1600" i="1" dirty="0" err="1"/>
              <a:t>riesgo</a:t>
            </a:r>
            <a:r>
              <a:rPr lang="en-US" altLang="es-MX" sz="1600" i="1" dirty="0"/>
              <a:t>."</a:t>
            </a:r>
            <a:endParaRPr lang="en-US" altLang="es-MX" sz="1600" dirty="0"/>
          </a:p>
          <a:p>
            <a:pPr>
              <a:buFont typeface="Arial" charset="0"/>
              <a:buNone/>
            </a:pPr>
            <a:r>
              <a:rPr lang="en-US" altLang="es-MX" sz="1600" dirty="0"/>
              <a:t>― John Edmund Haggai - Paul J. Meyer y el Arte del Dar</a:t>
            </a:r>
          </a:p>
          <a:p>
            <a:pPr>
              <a:buFont typeface="Arial" charset="0"/>
              <a:buNone/>
            </a:pPr>
            <a:r>
              <a:rPr lang="en-US" altLang="es-MX" sz="1600" dirty="0"/>
              <a:t> </a:t>
            </a:r>
            <a:r>
              <a:rPr lang="en-US" altLang="es-MX" sz="1600" b="1" dirty="0"/>
              <a:t>DA ABUNDANTEMENTE</a:t>
            </a:r>
            <a:endParaRPr lang="en-US" altLang="es-MX" sz="1600" dirty="0"/>
          </a:p>
          <a:p>
            <a:pPr>
              <a:buFont typeface="Arial" charset="0"/>
              <a:buNone/>
            </a:pPr>
            <a:r>
              <a:rPr lang="en-US" altLang="es-MX" sz="1600" i="1" dirty="0"/>
              <a:t>"</a:t>
            </a:r>
            <a:r>
              <a:rPr lang="en-US" altLang="es-MX" sz="1600" i="1" dirty="0" err="1"/>
              <a:t>Haz</a:t>
            </a:r>
            <a:r>
              <a:rPr lang="en-US" altLang="es-MX" sz="1600" i="1" dirty="0"/>
              <a:t> </a:t>
            </a:r>
            <a:r>
              <a:rPr lang="en-US" altLang="es-MX" sz="1600" i="1" dirty="0" err="1"/>
              <a:t>una</a:t>
            </a:r>
            <a:r>
              <a:rPr lang="en-US" altLang="es-MX" sz="1600" i="1" dirty="0"/>
              <a:t> </a:t>
            </a:r>
            <a:r>
              <a:rPr lang="en-US" altLang="es-MX" sz="1600" i="1" dirty="0" err="1"/>
              <a:t>oración</a:t>
            </a:r>
            <a:r>
              <a:rPr lang="en-US" altLang="es-MX" sz="1600" i="1" dirty="0"/>
              <a:t> que </a:t>
            </a:r>
            <a:r>
              <a:rPr lang="en-US" altLang="es-MX" sz="1600" i="1" dirty="0" err="1"/>
              <a:t>durante</a:t>
            </a:r>
            <a:r>
              <a:rPr lang="en-US" altLang="es-MX" sz="1600" i="1" dirty="0"/>
              <a:t> </a:t>
            </a:r>
            <a:r>
              <a:rPr lang="en-US" altLang="es-MX" sz="1600" i="1" dirty="0" err="1"/>
              <a:t>esta</a:t>
            </a:r>
            <a:r>
              <a:rPr lang="en-US" altLang="es-MX" sz="1600" i="1" dirty="0"/>
              <a:t> </a:t>
            </a:r>
            <a:r>
              <a:rPr lang="en-US" altLang="es-MX" sz="1600" i="1" dirty="0" err="1"/>
              <a:t>década</a:t>
            </a:r>
            <a:r>
              <a:rPr lang="en-US" altLang="es-MX" sz="1600" i="1" dirty="0"/>
              <a:t> de </a:t>
            </a:r>
            <a:r>
              <a:rPr lang="en-US" altLang="es-MX" sz="1600" i="1" dirty="0" err="1"/>
              <a:t>tu</a:t>
            </a:r>
            <a:r>
              <a:rPr lang="en-US" altLang="es-MX" sz="1600" i="1" dirty="0"/>
              <a:t> </a:t>
            </a:r>
            <a:r>
              <a:rPr lang="en-US" altLang="es-MX" sz="1600" i="1" dirty="0" err="1"/>
              <a:t>vida</a:t>
            </a:r>
            <a:r>
              <a:rPr lang="en-US" altLang="es-MX" sz="1600" i="1" dirty="0"/>
              <a:t> </a:t>
            </a:r>
            <a:r>
              <a:rPr lang="en-US" altLang="es-MX" sz="1600" i="1" dirty="0" err="1"/>
              <a:t>ganes</a:t>
            </a:r>
            <a:r>
              <a:rPr lang="en-US" altLang="es-MX" sz="1600" i="1" dirty="0"/>
              <a:t> </a:t>
            </a:r>
            <a:r>
              <a:rPr lang="en-US" altLang="es-MX" sz="1600" i="1" dirty="0" err="1"/>
              <a:t>más</a:t>
            </a:r>
            <a:r>
              <a:rPr lang="en-US" altLang="es-MX" sz="1600" i="1" dirty="0"/>
              <a:t> y des </a:t>
            </a:r>
            <a:r>
              <a:rPr lang="en-US" altLang="es-MX" sz="1600" i="1" dirty="0" err="1"/>
              <a:t>más</a:t>
            </a:r>
            <a:r>
              <a:rPr lang="en-US" altLang="es-MX" sz="1600" i="1" dirty="0"/>
              <a:t> de lo que </a:t>
            </a:r>
            <a:r>
              <a:rPr lang="en-US" altLang="es-MX" sz="1600" i="1" dirty="0" err="1"/>
              <a:t>haz</a:t>
            </a:r>
            <a:r>
              <a:rPr lang="en-US" altLang="es-MX" sz="1600" i="1" dirty="0"/>
              <a:t> dado </a:t>
            </a:r>
            <a:r>
              <a:rPr lang="en-US" altLang="es-MX" sz="1600" i="1" dirty="0" err="1"/>
              <a:t>en</a:t>
            </a:r>
            <a:r>
              <a:rPr lang="en-US" altLang="es-MX" sz="1600" i="1" dirty="0"/>
              <a:t> </a:t>
            </a:r>
            <a:r>
              <a:rPr lang="en-US" altLang="es-MX" sz="1600" i="1" dirty="0" err="1"/>
              <a:t>todos</a:t>
            </a:r>
            <a:r>
              <a:rPr lang="en-US" altLang="es-MX" sz="1600" i="1" dirty="0"/>
              <a:t> </a:t>
            </a:r>
            <a:r>
              <a:rPr lang="en-US" altLang="es-MX" sz="1600" i="1" dirty="0" err="1"/>
              <a:t>los</a:t>
            </a:r>
            <a:r>
              <a:rPr lang="en-US" altLang="es-MX" sz="1600" i="1" dirty="0"/>
              <a:t> </a:t>
            </a:r>
            <a:r>
              <a:rPr lang="en-US" altLang="es-MX" sz="1600" i="1" dirty="0" err="1"/>
              <a:t>años</a:t>
            </a:r>
            <a:r>
              <a:rPr lang="en-US" altLang="es-MX" sz="1600" i="1" dirty="0"/>
              <a:t> </a:t>
            </a:r>
            <a:r>
              <a:rPr lang="en-US" altLang="es-MX" sz="1600" i="1" dirty="0" err="1"/>
              <a:t>anteriores</a:t>
            </a:r>
            <a:r>
              <a:rPr lang="en-US" altLang="es-MX" sz="1600" i="1" dirty="0"/>
              <a:t> de </a:t>
            </a:r>
            <a:r>
              <a:rPr lang="en-US" altLang="es-MX" sz="1600" i="1" dirty="0" err="1"/>
              <a:t>tu</a:t>
            </a:r>
            <a:r>
              <a:rPr lang="en-US" altLang="es-MX" sz="1600" i="1" dirty="0"/>
              <a:t> </a:t>
            </a:r>
            <a:r>
              <a:rPr lang="en-US" altLang="es-MX" sz="1600" i="1" dirty="0" err="1"/>
              <a:t>vida</a:t>
            </a:r>
            <a:r>
              <a:rPr lang="en-US" altLang="es-MX" sz="1600" i="1" dirty="0"/>
              <a:t> </a:t>
            </a:r>
            <a:r>
              <a:rPr lang="en-US" altLang="es-MX" sz="1600" i="1" dirty="0" err="1"/>
              <a:t>combinados</a:t>
            </a:r>
            <a:r>
              <a:rPr lang="en-US" altLang="es-MX" sz="1600" i="1" dirty="0"/>
              <a:t>."</a:t>
            </a:r>
            <a:endParaRPr lang="en-US" altLang="es-MX" sz="1600" dirty="0"/>
          </a:p>
          <a:p>
            <a:pPr>
              <a:buFont typeface="Arial" charset="0"/>
              <a:buNone/>
            </a:pPr>
            <a:r>
              <a:rPr lang="en-US" altLang="es-MX" sz="1600" dirty="0"/>
              <a:t>― John Edmund Haggai - Paul J. Meyer y el Arte del Dar</a:t>
            </a:r>
          </a:p>
          <a:p>
            <a:pPr>
              <a:buFont typeface="Arial" charset="0"/>
              <a:buNone/>
            </a:pPr>
            <a:r>
              <a:rPr lang="en-US" altLang="es-MX" sz="1600" dirty="0"/>
              <a:t> </a:t>
            </a:r>
            <a:r>
              <a:rPr lang="en-US" altLang="es-MX" sz="1600" i="1" dirty="0"/>
              <a:t>"Deja que el </a:t>
            </a:r>
            <a:r>
              <a:rPr lang="en-US" altLang="es-MX" sz="1600" i="1" dirty="0" err="1"/>
              <a:t>deseo</a:t>
            </a:r>
            <a:r>
              <a:rPr lang="en-US" altLang="es-MX" sz="1600" i="1" dirty="0"/>
              <a:t> de </a:t>
            </a:r>
            <a:r>
              <a:rPr lang="en-US" altLang="es-MX" sz="1600" i="1" dirty="0" err="1"/>
              <a:t>dar</a:t>
            </a:r>
            <a:r>
              <a:rPr lang="en-US" altLang="es-MX" sz="1600" i="1" dirty="0"/>
              <a:t> </a:t>
            </a:r>
            <a:r>
              <a:rPr lang="en-US" altLang="es-MX" sz="1600" i="1" dirty="0" err="1"/>
              <a:t>domine</a:t>
            </a:r>
            <a:r>
              <a:rPr lang="en-US" altLang="es-MX" sz="1600" i="1" dirty="0"/>
              <a:t> </a:t>
            </a:r>
            <a:r>
              <a:rPr lang="en-US" altLang="es-MX" sz="1600" i="1" dirty="0" err="1"/>
              <a:t>tus</a:t>
            </a:r>
            <a:r>
              <a:rPr lang="en-US" altLang="es-MX" sz="1600" i="1" dirty="0"/>
              <a:t> </a:t>
            </a:r>
            <a:r>
              <a:rPr lang="en-US" altLang="es-MX" sz="1600" i="1" dirty="0" err="1"/>
              <a:t>valores</a:t>
            </a:r>
            <a:r>
              <a:rPr lang="en-US" altLang="es-MX" sz="1600" i="1" dirty="0"/>
              <a:t>, </a:t>
            </a:r>
            <a:r>
              <a:rPr lang="en-US" altLang="es-MX" sz="1600" i="1" dirty="0" err="1"/>
              <a:t>tu</a:t>
            </a:r>
            <a:r>
              <a:rPr lang="en-US" altLang="es-MX" sz="1600" i="1" dirty="0"/>
              <a:t> </a:t>
            </a:r>
            <a:r>
              <a:rPr lang="en-US" altLang="es-MX" sz="1600" i="1" dirty="0" err="1"/>
              <a:t>filosofía</a:t>
            </a:r>
            <a:r>
              <a:rPr lang="en-US" altLang="es-MX" sz="1600" i="1" dirty="0"/>
              <a:t> de la </a:t>
            </a:r>
            <a:r>
              <a:rPr lang="en-US" altLang="es-MX" sz="1600" i="1" dirty="0" err="1"/>
              <a:t>vida</a:t>
            </a:r>
            <a:r>
              <a:rPr lang="en-US" altLang="es-MX" sz="1600" i="1" dirty="0"/>
              <a:t>, la </a:t>
            </a:r>
            <a:r>
              <a:rPr lang="en-US" altLang="es-MX" sz="1600" i="1" dirty="0" err="1"/>
              <a:t>relación</a:t>
            </a:r>
            <a:r>
              <a:rPr lang="en-US" altLang="es-MX" sz="1600" i="1" dirty="0"/>
              <a:t> con </a:t>
            </a:r>
            <a:r>
              <a:rPr lang="en-US" altLang="es-MX" sz="1600" i="1" dirty="0" err="1"/>
              <a:t>tu</a:t>
            </a:r>
            <a:r>
              <a:rPr lang="en-US" altLang="es-MX" sz="1600" i="1" dirty="0"/>
              <a:t> </a:t>
            </a:r>
            <a:r>
              <a:rPr lang="en-US" altLang="es-MX" sz="1600" i="1" dirty="0" err="1"/>
              <a:t>familia</a:t>
            </a:r>
            <a:r>
              <a:rPr lang="en-US" altLang="es-MX" sz="1600" i="1" dirty="0"/>
              <a:t>, </a:t>
            </a:r>
            <a:r>
              <a:rPr lang="en-US" altLang="es-MX" sz="1600" i="1" dirty="0" err="1"/>
              <a:t>incluso</a:t>
            </a:r>
            <a:r>
              <a:rPr lang="en-US" altLang="es-MX" sz="1600" i="1" dirty="0"/>
              <a:t> </a:t>
            </a:r>
            <a:r>
              <a:rPr lang="en-US" altLang="es-MX" sz="1600" i="1" dirty="0" err="1"/>
              <a:t>tu</a:t>
            </a:r>
            <a:r>
              <a:rPr lang="en-US" altLang="es-MX" sz="1600" i="1" dirty="0"/>
              <a:t> </a:t>
            </a:r>
            <a:r>
              <a:rPr lang="en-US" altLang="es-MX" sz="1600" i="1" dirty="0" err="1"/>
              <a:t>estilo</a:t>
            </a:r>
            <a:r>
              <a:rPr lang="en-US" altLang="es-MX" sz="1600" i="1" dirty="0"/>
              <a:t> de </a:t>
            </a:r>
            <a:r>
              <a:rPr lang="en-US" altLang="es-MX" sz="1600" i="1" dirty="0" err="1"/>
              <a:t>negocios</a:t>
            </a:r>
            <a:r>
              <a:rPr lang="en-US" altLang="es-MX" sz="1600" i="1" dirty="0"/>
              <a:t>."</a:t>
            </a:r>
            <a:endParaRPr lang="en-US" altLang="es-MX" sz="1600" dirty="0"/>
          </a:p>
          <a:p>
            <a:pPr>
              <a:buFont typeface="Arial" charset="0"/>
              <a:buNone/>
            </a:pPr>
            <a:r>
              <a:rPr lang="en-US" altLang="es-MX" sz="1600" dirty="0"/>
              <a:t>― John Edmund Haggai - Paul J. Meyer y el Arte del Dar</a:t>
            </a:r>
          </a:p>
          <a:p>
            <a:pPr>
              <a:buFont typeface="Arial" charset="0"/>
              <a:buNone/>
            </a:pPr>
            <a:r>
              <a:rPr lang="en-US" altLang="es-MX" sz="1600" dirty="0"/>
              <a:t> </a:t>
            </a:r>
            <a:r>
              <a:rPr lang="en-US" altLang="es-MX" sz="1600" b="1" dirty="0"/>
              <a:t>DA CON UN PLAN – Dios </a:t>
            </a:r>
            <a:r>
              <a:rPr lang="en-US" altLang="es-MX" sz="1600" b="1" dirty="0" err="1"/>
              <a:t>te</a:t>
            </a:r>
            <a:r>
              <a:rPr lang="en-US" altLang="es-MX" sz="1600" b="1" dirty="0"/>
              <a:t> </a:t>
            </a:r>
            <a:r>
              <a:rPr lang="en-US" altLang="es-MX" sz="1600" b="1" dirty="0" err="1"/>
              <a:t>Quiere</a:t>
            </a:r>
            <a:r>
              <a:rPr lang="en-US" altLang="es-MX" sz="1600" b="1" dirty="0"/>
              <a:t> </a:t>
            </a:r>
            <a:r>
              <a:rPr lang="en-US" altLang="es-MX" sz="1600" b="1" dirty="0" err="1"/>
              <a:t>Usar</a:t>
            </a:r>
            <a:r>
              <a:rPr lang="en-US" altLang="es-MX" sz="1600" b="1" dirty="0"/>
              <a:t> a </a:t>
            </a:r>
            <a:r>
              <a:rPr lang="en-US" altLang="es-MX" sz="1600" b="1" dirty="0" err="1"/>
              <a:t>Ti</a:t>
            </a:r>
            <a:r>
              <a:rPr lang="en-US" altLang="es-MX" sz="1600" b="1" dirty="0"/>
              <a:t> Para </a:t>
            </a:r>
            <a:r>
              <a:rPr lang="en-US" altLang="es-MX" sz="1600" b="1" dirty="0" err="1"/>
              <a:t>Bendecir</a:t>
            </a:r>
            <a:r>
              <a:rPr lang="en-US" altLang="es-MX" sz="1600" b="1" dirty="0"/>
              <a:t> al </a:t>
            </a:r>
            <a:r>
              <a:rPr lang="en-US" altLang="es-MX" sz="1600" b="1" dirty="0" err="1"/>
              <a:t>Mundo</a:t>
            </a:r>
            <a:r>
              <a:rPr lang="en-US" altLang="es-MX" sz="1600" b="1" dirty="0"/>
              <a:t>! </a:t>
            </a:r>
            <a:endParaRPr lang="en-US" altLang="es-MX" sz="1600" dirty="0"/>
          </a:p>
          <a:p>
            <a:pPr>
              <a:buFont typeface="Arial" charset="0"/>
              <a:buNone/>
            </a:pPr>
            <a:endParaRPr lang="en-US" altLang="es-MX" sz="1600" dirty="0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22962ADC-9BFB-5D7B-380D-1E1C83AF7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4614"/>
            <a:ext cx="1589087" cy="51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MX" b="1" dirty="0" err="1"/>
              <a:t>Es</a:t>
            </a:r>
            <a:r>
              <a:rPr lang="en-US" altLang="es-MX" b="1" dirty="0"/>
              <a:t> </a:t>
            </a:r>
            <a:r>
              <a:rPr lang="en-US" altLang="es-MX" b="1" dirty="0" err="1"/>
              <a:t>Más</a:t>
            </a:r>
            <a:r>
              <a:rPr lang="en-US" altLang="es-MX" b="1" dirty="0"/>
              <a:t> </a:t>
            </a:r>
            <a:r>
              <a:rPr lang="en-US" altLang="es-MX" b="1" dirty="0" err="1"/>
              <a:t>Bienaventurado</a:t>
            </a:r>
            <a:r>
              <a:rPr lang="en-US" altLang="es-MX" b="1" dirty="0"/>
              <a:t> </a:t>
            </a:r>
            <a:br>
              <a:rPr lang="en-US" altLang="es-MX" b="1" dirty="0"/>
            </a:br>
            <a:r>
              <a:rPr lang="en-US" altLang="es-MX" b="1" dirty="0"/>
              <a:t>Dar Que </a:t>
            </a:r>
            <a:r>
              <a:rPr lang="en-US" altLang="es-MX" b="1" dirty="0" err="1"/>
              <a:t>Recibir</a:t>
            </a:r>
            <a:endParaRPr lang="en-US" altLang="es-MX" b="1" dirty="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s-MX"/>
              <a:t>¿Qué Haras el Dia de Hoy Para Cambiar al Mundo?</a:t>
            </a:r>
          </a:p>
        </p:txBody>
      </p:sp>
      <p:pic>
        <p:nvPicPr>
          <p:cNvPr id="63492" name="Picture 11" descr="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590800"/>
            <a:ext cx="51911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A4213A1B-E7D1-3AA9-4DEF-E5AFF3F0F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4614"/>
            <a:ext cx="1589087" cy="51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es-MX" b="1" dirty="0" err="1"/>
              <a:t>Repaso</a:t>
            </a:r>
            <a:r>
              <a:rPr lang="en-US" altLang="es-MX" b="1" dirty="0"/>
              <a:t>: Libertad </a:t>
            </a:r>
            <a:r>
              <a:rPr lang="en-US" altLang="es-MX" b="1" dirty="0" err="1"/>
              <a:t>Financiera</a:t>
            </a:r>
            <a:endParaRPr lang="en-US" altLang="es-MX" b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2020</a:t>
            </a:r>
          </a:p>
        </p:txBody>
      </p:sp>
      <p:sp>
        <p:nvSpPr>
          <p:cNvPr id="7172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07274A3-1487-4763-89FA-F34949853B1A}" type="slidenum">
              <a:rPr lang="en-US" altLang="es-MX"/>
              <a:pPr/>
              <a:t>4</a:t>
            </a:fld>
            <a:endParaRPr lang="en-US" altLang="es-MX"/>
          </a:p>
        </p:txBody>
      </p:sp>
      <p:sp>
        <p:nvSpPr>
          <p:cNvPr id="717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8686800" cy="4800600"/>
          </a:xfrm>
        </p:spPr>
        <p:txBody>
          <a:bodyPr/>
          <a:lstStyle/>
          <a:p>
            <a:pPr eaLnBrk="1" hangingPunct="1"/>
            <a:r>
              <a:rPr lang="es-ES" altLang="es-MX" sz="2400" i="1" dirty="0"/>
              <a:t>¿Por qué el éxito financiero? Tu llamado, la voluntad de Dios, propósito en la vida</a:t>
            </a:r>
          </a:p>
          <a:p>
            <a:pPr eaLnBrk="1" hangingPunct="1"/>
            <a:r>
              <a:rPr lang="es-ES" altLang="es-MX" sz="2400" i="1" dirty="0"/>
              <a:t>¿Qué es el éxito financiero? Sueños, Deseo Ardiente, Metas</a:t>
            </a:r>
          </a:p>
          <a:p>
            <a:pPr eaLnBrk="1" hangingPunct="1"/>
            <a:r>
              <a:rPr lang="es-ES" altLang="es-MX" sz="2400" i="1" dirty="0"/>
              <a:t>¿Cuáles Son Tus </a:t>
            </a:r>
            <a:r>
              <a:rPr lang="en-US" altLang="es-MX" sz="2400" i="1" dirty="0" err="1"/>
              <a:t>Fundamentos</a:t>
            </a:r>
            <a:r>
              <a:rPr lang="en-US" altLang="es-MX" sz="2400" i="1" dirty="0"/>
              <a:t>? </a:t>
            </a:r>
            <a:r>
              <a:rPr lang="en-US" altLang="es-MX" sz="2400" i="1" dirty="0" err="1"/>
              <a:t>Creencias</a:t>
            </a:r>
            <a:r>
              <a:rPr lang="en-US" altLang="es-MX" sz="2400" i="1" dirty="0"/>
              <a:t>, </a:t>
            </a:r>
            <a:r>
              <a:rPr lang="en-US" altLang="es-MX" sz="2400" i="1" dirty="0" err="1"/>
              <a:t>Valores</a:t>
            </a:r>
            <a:r>
              <a:rPr lang="en-US" altLang="es-MX" sz="2400" i="1" dirty="0"/>
              <a:t>, </a:t>
            </a:r>
            <a:r>
              <a:rPr lang="en-US" altLang="es-MX" sz="2400" i="1" dirty="0" err="1"/>
              <a:t>Prioridades</a:t>
            </a:r>
            <a:endParaRPr lang="en-US" altLang="es-MX" sz="2400" i="1" dirty="0"/>
          </a:p>
          <a:p>
            <a:pPr eaLnBrk="1" hangingPunct="1"/>
            <a:r>
              <a:rPr lang="es-ES" altLang="es-MX" sz="2400" i="1" dirty="0"/>
              <a:t>¿Cómo ganar dinero? Trabajo, Emprendimiento, Inversión</a:t>
            </a:r>
          </a:p>
          <a:p>
            <a:pPr eaLnBrk="1" hangingPunct="1"/>
            <a:r>
              <a:rPr lang="es-ES" altLang="es-MX" sz="2400" i="1" dirty="0"/>
              <a:t>¿Cómo gastar dinero? Elaborar un Presupuesto</a:t>
            </a:r>
          </a:p>
          <a:p>
            <a:pPr eaLnBrk="1" hangingPunct="1"/>
            <a:r>
              <a:rPr lang="es-ES" altLang="es-MX" sz="2400" i="1" dirty="0"/>
              <a:t>Meta: Generar un ingreso neto positivo!</a:t>
            </a:r>
          </a:p>
          <a:p>
            <a:pPr eaLnBrk="1" hangingPunct="1"/>
            <a:r>
              <a:rPr lang="en-US" altLang="es-MX" sz="2400" i="1" dirty="0" err="1"/>
              <a:t>Resultado</a:t>
            </a:r>
            <a:r>
              <a:rPr lang="en-US" altLang="es-MX" sz="2400" i="1" dirty="0"/>
              <a:t>: </a:t>
            </a:r>
            <a:r>
              <a:rPr lang="en-US" altLang="es-MX" sz="2400" i="1" dirty="0" err="1"/>
              <a:t>Establecer</a:t>
            </a:r>
            <a:r>
              <a:rPr lang="en-US" altLang="es-MX" sz="2400" i="1" dirty="0"/>
              <a:t> </a:t>
            </a:r>
            <a:r>
              <a:rPr lang="en-US" altLang="es-MX" sz="2400" i="1" dirty="0" err="1"/>
              <a:t>tu</a:t>
            </a:r>
            <a:r>
              <a:rPr lang="en-US" altLang="es-MX" sz="2400" i="1" dirty="0"/>
              <a:t> Estado de Balance y Valor Neto </a:t>
            </a:r>
            <a:r>
              <a:rPr lang="en-US" altLang="es-MX" sz="2400" i="1" dirty="0" err="1"/>
              <a:t>Positivo</a:t>
            </a:r>
            <a:r>
              <a:rPr lang="en-US" altLang="es-MX" sz="2400" i="1" dirty="0"/>
              <a:t>!</a:t>
            </a:r>
          </a:p>
          <a:p>
            <a:pPr eaLnBrk="1" hangingPunct="1"/>
            <a:r>
              <a:rPr lang="es-ES" altLang="es-MX" sz="2400" i="1" dirty="0"/>
              <a:t>¿Cómo llegar a ser libre de deudas? La determinación y el  enfoque del margen positivo en la eliminación de la deuda.</a:t>
            </a:r>
          </a:p>
          <a:p>
            <a:pPr eaLnBrk="1" hangingPunct="1"/>
            <a:r>
              <a:rPr lang="es-ES" altLang="es-MX" sz="2400" i="1" dirty="0"/>
              <a:t>Ser Agradecido y Dar - Compartir las bendiciones de Dios con los demás.</a:t>
            </a:r>
            <a:endParaRPr lang="en-US" altLang="es-MX" sz="2400" i="1" dirty="0"/>
          </a:p>
          <a:p>
            <a:pPr eaLnBrk="1" hangingPunct="1"/>
            <a:endParaRPr lang="en-US" altLang="es-MX" sz="2400" dirty="0"/>
          </a:p>
        </p:txBody>
      </p:sp>
      <p:pic>
        <p:nvPicPr>
          <p:cNvPr id="7174" name="Picture 10" descr="imagesCA4HI0X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5859463"/>
            <a:ext cx="2152650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26AF1F20-C162-9C19-E0CA-F863CA151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4614"/>
            <a:ext cx="1589087" cy="51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MX" b="1"/>
              <a:t>Mira y Medita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s-MX" dirty="0">
                <a:hlinkClick r:id="rId2"/>
              </a:rPr>
              <a:t>http://www.youtube.com/watch?v=KEqQX8LsrHA</a:t>
            </a:r>
            <a:endParaRPr lang="en-US" altLang="es-MX" dirty="0"/>
          </a:p>
          <a:p>
            <a:r>
              <a:rPr lang="en-US" altLang="es-MX" dirty="0">
                <a:hlinkClick r:id="rId3"/>
              </a:rPr>
              <a:t>http://www.youtube.com/watch?v=ohwRAUnDGt0</a:t>
            </a:r>
            <a:endParaRPr lang="en-US" altLang="es-MX" dirty="0">
              <a:hlinkClick r:id="rId4"/>
            </a:endParaRPr>
          </a:p>
          <a:p>
            <a:r>
              <a:rPr lang="en-US" altLang="es-MX" dirty="0">
                <a:hlinkClick r:id="rId4"/>
              </a:rPr>
              <a:t>http://www.youtube.com/watch?v=ZiC_9RHTvsA</a:t>
            </a:r>
            <a:endParaRPr lang="en-US" altLang="es-MX" dirty="0"/>
          </a:p>
          <a:p>
            <a:endParaRPr lang="en-US" altLang="es-MX" dirty="0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FD1A0A45-2E23-F0E6-0855-358EEFFAA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4614"/>
            <a:ext cx="1589087" cy="51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85800"/>
          </a:xfrm>
        </p:spPr>
        <p:txBody>
          <a:bodyPr/>
          <a:lstStyle/>
          <a:p>
            <a:r>
              <a:rPr lang="en-US" altLang="es-MX" b="1" dirty="0"/>
              <a:t>Lee: </a:t>
            </a:r>
            <a:r>
              <a:rPr lang="en-US" altLang="es-MX" b="1" dirty="0" err="1"/>
              <a:t>Cómo</a:t>
            </a:r>
            <a:r>
              <a:rPr lang="en-US" altLang="es-MX" b="1" dirty="0"/>
              <a:t> </a:t>
            </a:r>
            <a:r>
              <a:rPr lang="en-US" altLang="es-MX" b="1" dirty="0" err="1"/>
              <a:t>Ser</a:t>
            </a:r>
            <a:r>
              <a:rPr lang="en-US" altLang="es-MX" b="1" dirty="0"/>
              <a:t> </a:t>
            </a:r>
            <a:r>
              <a:rPr lang="en-US" altLang="es-MX" b="1" dirty="0" err="1"/>
              <a:t>Feliz</a:t>
            </a:r>
            <a:r>
              <a:rPr lang="en-US" altLang="es-MX" b="1" dirty="0"/>
              <a:t> </a:t>
            </a:r>
            <a:r>
              <a:rPr lang="en-US" altLang="es-MX" b="1" dirty="0" err="1"/>
              <a:t>Aunque</a:t>
            </a:r>
            <a:r>
              <a:rPr lang="en-US" altLang="es-MX" b="1" dirty="0"/>
              <a:t> Rico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14400"/>
          </a:xfrm>
        </p:spPr>
        <p:txBody>
          <a:bodyPr/>
          <a:lstStyle/>
          <a:p>
            <a:r>
              <a:rPr lang="en-US" altLang="es-MX" dirty="0" err="1"/>
              <a:t>Capítulo</a:t>
            </a:r>
            <a:r>
              <a:rPr lang="en-US" altLang="es-MX" dirty="0"/>
              <a:t> 1 – La </a:t>
            </a:r>
            <a:r>
              <a:rPr lang="en-US" altLang="es-MX" dirty="0" err="1"/>
              <a:t>Riqueza</a:t>
            </a:r>
            <a:r>
              <a:rPr lang="en-US" altLang="es-MX" dirty="0"/>
              <a:t> </a:t>
            </a:r>
            <a:r>
              <a:rPr lang="en-US" altLang="es-MX" dirty="0" err="1"/>
              <a:t>es</a:t>
            </a:r>
            <a:r>
              <a:rPr lang="en-US" altLang="es-MX" dirty="0"/>
              <a:t> </a:t>
            </a:r>
            <a:r>
              <a:rPr lang="en-US" altLang="es-MX" dirty="0" err="1"/>
              <a:t>Relativa</a:t>
            </a:r>
            <a:endParaRPr lang="en-US" altLang="es-MX" dirty="0"/>
          </a:p>
          <a:p>
            <a:pPr>
              <a:buFont typeface="Arial" charset="0"/>
              <a:buNone/>
            </a:pPr>
            <a:endParaRPr lang="en-US" altLang="es-MX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09600" y="2667000"/>
            <a:ext cx="8229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i="1" dirty="0">
                <a:solidFill>
                  <a:srgbClr val="3333FF"/>
                </a:solidFill>
              </a:rPr>
              <a:t>"En </a:t>
            </a:r>
            <a:r>
              <a:rPr lang="en-US" sz="2400" i="1" dirty="0" err="1">
                <a:solidFill>
                  <a:srgbClr val="3333FF"/>
                </a:solidFill>
              </a:rPr>
              <a:t>todo</a:t>
            </a:r>
            <a:r>
              <a:rPr lang="en-US" sz="2400" i="1" dirty="0">
                <a:solidFill>
                  <a:srgbClr val="3333FF"/>
                </a:solidFill>
              </a:rPr>
              <a:t> </a:t>
            </a:r>
            <a:r>
              <a:rPr lang="en-US" sz="2400" i="1" dirty="0" err="1">
                <a:solidFill>
                  <a:srgbClr val="3333FF"/>
                </a:solidFill>
              </a:rPr>
              <a:t>os</a:t>
            </a:r>
            <a:r>
              <a:rPr lang="en-US" sz="2400" i="1" dirty="0">
                <a:solidFill>
                  <a:srgbClr val="3333FF"/>
                </a:solidFill>
              </a:rPr>
              <a:t> he </a:t>
            </a:r>
            <a:r>
              <a:rPr lang="en-US" sz="2400" i="1" dirty="0" err="1">
                <a:solidFill>
                  <a:srgbClr val="3333FF"/>
                </a:solidFill>
              </a:rPr>
              <a:t>enseñado</a:t>
            </a:r>
            <a:r>
              <a:rPr lang="en-US" sz="2400" i="1" dirty="0">
                <a:solidFill>
                  <a:srgbClr val="3333FF"/>
                </a:solidFill>
              </a:rPr>
              <a:t> </a:t>
            </a:r>
            <a:r>
              <a:rPr lang="en-US" sz="2400" i="1" dirty="0" err="1">
                <a:solidFill>
                  <a:srgbClr val="3333FF"/>
                </a:solidFill>
              </a:rPr>
              <a:t>que</a:t>
            </a:r>
            <a:r>
              <a:rPr lang="en-US" sz="2400" i="1" dirty="0">
                <a:solidFill>
                  <a:srgbClr val="3333FF"/>
                </a:solidFill>
              </a:rPr>
              <a:t>, </a:t>
            </a:r>
            <a:r>
              <a:rPr lang="en-US" sz="2400" i="1" dirty="0" err="1">
                <a:solidFill>
                  <a:srgbClr val="3333FF"/>
                </a:solidFill>
              </a:rPr>
              <a:t>trabajando</a:t>
            </a:r>
            <a:r>
              <a:rPr lang="en-US" sz="2400" i="1" dirty="0">
                <a:solidFill>
                  <a:srgbClr val="3333FF"/>
                </a:solidFill>
              </a:rPr>
              <a:t> </a:t>
            </a:r>
            <a:r>
              <a:rPr lang="en-US" sz="2400" i="1" dirty="0" err="1">
                <a:solidFill>
                  <a:srgbClr val="3333FF"/>
                </a:solidFill>
              </a:rPr>
              <a:t>así</a:t>
            </a:r>
            <a:r>
              <a:rPr lang="en-US" sz="2400" i="1" dirty="0">
                <a:solidFill>
                  <a:srgbClr val="3333FF"/>
                </a:solidFill>
              </a:rPr>
              <a:t>, se </a:t>
            </a:r>
            <a:r>
              <a:rPr lang="en-US" sz="2400" i="1" dirty="0" err="1">
                <a:solidFill>
                  <a:srgbClr val="3333FF"/>
                </a:solidFill>
              </a:rPr>
              <a:t>debe</a:t>
            </a:r>
            <a:r>
              <a:rPr lang="en-US" sz="2400" i="1" dirty="0">
                <a:solidFill>
                  <a:srgbClr val="3333FF"/>
                </a:solidFill>
              </a:rPr>
              <a:t> </a:t>
            </a:r>
            <a:r>
              <a:rPr lang="en-US" sz="2400" i="1" dirty="0" err="1">
                <a:solidFill>
                  <a:srgbClr val="3333FF"/>
                </a:solidFill>
              </a:rPr>
              <a:t>ayudar</a:t>
            </a:r>
            <a:r>
              <a:rPr lang="en-US" sz="2400" i="1" dirty="0">
                <a:solidFill>
                  <a:srgbClr val="3333FF"/>
                </a:solidFill>
              </a:rPr>
              <a:t> a los </a:t>
            </a:r>
            <a:r>
              <a:rPr lang="en-US" sz="2400" i="1" dirty="0" err="1">
                <a:solidFill>
                  <a:srgbClr val="3333FF"/>
                </a:solidFill>
              </a:rPr>
              <a:t>necesitados</a:t>
            </a:r>
            <a:r>
              <a:rPr lang="en-US" sz="2400" i="1" dirty="0">
                <a:solidFill>
                  <a:srgbClr val="3333FF"/>
                </a:solidFill>
              </a:rPr>
              <a:t>, y </a:t>
            </a:r>
            <a:r>
              <a:rPr lang="en-US" sz="2400" i="1" dirty="0" err="1">
                <a:solidFill>
                  <a:srgbClr val="3333FF"/>
                </a:solidFill>
              </a:rPr>
              <a:t>recordar</a:t>
            </a:r>
            <a:r>
              <a:rPr lang="en-US" sz="2400" i="1" dirty="0">
                <a:solidFill>
                  <a:srgbClr val="3333FF"/>
                </a:solidFill>
              </a:rPr>
              <a:t> </a:t>
            </a:r>
            <a:r>
              <a:rPr lang="en-US" sz="2400" i="1" dirty="0" err="1">
                <a:solidFill>
                  <a:srgbClr val="3333FF"/>
                </a:solidFill>
              </a:rPr>
              <a:t>las</a:t>
            </a:r>
            <a:r>
              <a:rPr lang="en-US" sz="2400" i="1" dirty="0">
                <a:solidFill>
                  <a:srgbClr val="3333FF"/>
                </a:solidFill>
              </a:rPr>
              <a:t> </a:t>
            </a:r>
            <a:r>
              <a:rPr lang="en-US" sz="2400" i="1" dirty="0" err="1">
                <a:solidFill>
                  <a:srgbClr val="3333FF"/>
                </a:solidFill>
              </a:rPr>
              <a:t>palabras</a:t>
            </a:r>
            <a:r>
              <a:rPr lang="en-US" sz="2400" i="1" dirty="0">
                <a:solidFill>
                  <a:srgbClr val="3333FF"/>
                </a:solidFill>
              </a:rPr>
              <a:t> del </a:t>
            </a:r>
            <a:r>
              <a:rPr lang="en-US" sz="2400" i="1" dirty="0" err="1">
                <a:solidFill>
                  <a:srgbClr val="3333FF"/>
                </a:solidFill>
              </a:rPr>
              <a:t>Señor</a:t>
            </a:r>
            <a:r>
              <a:rPr lang="en-US" sz="2400" i="1" dirty="0">
                <a:solidFill>
                  <a:srgbClr val="3333FF"/>
                </a:solidFill>
              </a:rPr>
              <a:t> </a:t>
            </a:r>
            <a:r>
              <a:rPr lang="en-US" sz="2400" i="1" dirty="0" err="1">
                <a:solidFill>
                  <a:srgbClr val="3333FF"/>
                </a:solidFill>
              </a:rPr>
              <a:t>Jesús</a:t>
            </a:r>
            <a:r>
              <a:rPr lang="en-US" sz="2400" i="1" dirty="0">
                <a:solidFill>
                  <a:srgbClr val="3333FF"/>
                </a:solidFill>
              </a:rPr>
              <a:t>, </a:t>
            </a:r>
            <a:r>
              <a:rPr lang="en-US" sz="2400" i="1" dirty="0" err="1">
                <a:solidFill>
                  <a:srgbClr val="3333FF"/>
                </a:solidFill>
              </a:rPr>
              <a:t>que</a:t>
            </a:r>
            <a:r>
              <a:rPr lang="en-US" sz="2400" i="1" dirty="0">
                <a:solidFill>
                  <a:srgbClr val="3333FF"/>
                </a:solidFill>
              </a:rPr>
              <a:t> </a:t>
            </a:r>
            <a:r>
              <a:rPr lang="en-US" sz="2400" i="1" dirty="0" err="1">
                <a:solidFill>
                  <a:srgbClr val="3333FF"/>
                </a:solidFill>
              </a:rPr>
              <a:t>dijo</a:t>
            </a:r>
            <a:r>
              <a:rPr lang="en-US" sz="2400" i="1" dirty="0">
                <a:solidFill>
                  <a:srgbClr val="3333FF"/>
                </a:solidFill>
              </a:rPr>
              <a:t>: </a:t>
            </a:r>
            <a:r>
              <a:rPr lang="en-US" sz="2400" i="1" dirty="0" err="1">
                <a:solidFill>
                  <a:srgbClr val="3333FF"/>
                </a:solidFill>
              </a:rPr>
              <a:t>Más</a:t>
            </a:r>
            <a:r>
              <a:rPr lang="en-US" sz="2400" i="1" dirty="0">
                <a:solidFill>
                  <a:srgbClr val="3333FF"/>
                </a:solidFill>
              </a:rPr>
              <a:t> </a:t>
            </a:r>
            <a:r>
              <a:rPr lang="en-US" sz="2400" i="1" dirty="0" err="1">
                <a:solidFill>
                  <a:srgbClr val="3333FF"/>
                </a:solidFill>
              </a:rPr>
              <a:t>bienaventurado</a:t>
            </a:r>
            <a:r>
              <a:rPr lang="en-US" sz="2400" i="1" dirty="0">
                <a:solidFill>
                  <a:srgbClr val="3333FF"/>
                </a:solidFill>
              </a:rPr>
              <a:t> </a:t>
            </a:r>
            <a:r>
              <a:rPr lang="en-US" sz="2400" i="1" dirty="0" err="1">
                <a:solidFill>
                  <a:srgbClr val="3333FF"/>
                </a:solidFill>
              </a:rPr>
              <a:t>es</a:t>
            </a:r>
            <a:r>
              <a:rPr lang="en-US" sz="2400" i="1" dirty="0">
                <a:solidFill>
                  <a:srgbClr val="3333FF"/>
                </a:solidFill>
              </a:rPr>
              <a:t> </a:t>
            </a:r>
            <a:r>
              <a:rPr lang="en-US" sz="2400" i="1" dirty="0" err="1">
                <a:solidFill>
                  <a:srgbClr val="3333FF"/>
                </a:solidFill>
              </a:rPr>
              <a:t>dar</a:t>
            </a:r>
            <a:r>
              <a:rPr lang="en-US" sz="2400" i="1" dirty="0">
                <a:solidFill>
                  <a:srgbClr val="3333FF"/>
                </a:solidFill>
              </a:rPr>
              <a:t> </a:t>
            </a:r>
            <a:r>
              <a:rPr lang="en-US" sz="2400" i="1" dirty="0" err="1">
                <a:solidFill>
                  <a:srgbClr val="3333FF"/>
                </a:solidFill>
              </a:rPr>
              <a:t>que</a:t>
            </a:r>
            <a:r>
              <a:rPr lang="en-US" sz="2400" i="1" dirty="0">
                <a:solidFill>
                  <a:srgbClr val="3333FF"/>
                </a:solidFill>
              </a:rPr>
              <a:t> </a:t>
            </a:r>
            <a:r>
              <a:rPr lang="en-US" sz="2400" i="1" dirty="0" err="1">
                <a:solidFill>
                  <a:srgbClr val="3333FF"/>
                </a:solidFill>
              </a:rPr>
              <a:t>recibir</a:t>
            </a:r>
            <a:r>
              <a:rPr lang="en-US" sz="2400" i="1" dirty="0">
                <a:solidFill>
                  <a:srgbClr val="3333FF"/>
                </a:solidFill>
              </a:rPr>
              <a:t>.” 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en-US" sz="2400" dirty="0">
                <a:solidFill>
                  <a:srgbClr val="3333FF"/>
                </a:solidFill>
              </a:rPr>
              <a:t>― </a:t>
            </a:r>
            <a:r>
              <a:rPr lang="en-US" sz="2400" i="1" dirty="0" err="1">
                <a:solidFill>
                  <a:srgbClr val="3333FF"/>
                </a:solidFill>
              </a:rPr>
              <a:t>Hechos</a:t>
            </a:r>
            <a:r>
              <a:rPr lang="en-US" sz="2400" i="1" dirty="0">
                <a:solidFill>
                  <a:srgbClr val="3333FF"/>
                </a:solidFill>
              </a:rPr>
              <a:t> 20:35</a:t>
            </a:r>
            <a:endParaRPr lang="en-US" sz="2400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10245" name="Content Placeholder 2"/>
          <p:cNvSpPr txBox="1">
            <a:spLocks/>
          </p:cNvSpPr>
          <p:nvPr/>
        </p:nvSpPr>
        <p:spPr bwMode="auto">
          <a:xfrm>
            <a:off x="533400" y="4648200"/>
            <a:ext cx="8229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es-MX" sz="2400" b="1" dirty="0">
                <a:solidFill>
                  <a:srgbClr val="9900FF"/>
                </a:solidFill>
              </a:rPr>
              <a:t> </a:t>
            </a:r>
            <a:r>
              <a:rPr lang="en-US" altLang="es-MX" sz="2400" b="1" dirty="0" err="1">
                <a:solidFill>
                  <a:srgbClr val="9900FF"/>
                </a:solidFill>
              </a:rPr>
              <a:t>Pensamiento</a:t>
            </a:r>
            <a:r>
              <a:rPr lang="en-US" altLang="es-MX" sz="2400" b="1" dirty="0">
                <a:solidFill>
                  <a:srgbClr val="9900FF"/>
                </a:solidFill>
              </a:rPr>
              <a:t> Clave de </a:t>
            </a:r>
            <a:r>
              <a:rPr lang="en-US" altLang="es-MX" sz="2400" b="1" dirty="0" err="1">
                <a:solidFill>
                  <a:srgbClr val="9900FF"/>
                </a:solidFill>
              </a:rPr>
              <a:t>Avance</a:t>
            </a:r>
            <a:r>
              <a:rPr lang="en-US" altLang="es-MX" sz="2400" dirty="0">
                <a:solidFill>
                  <a:srgbClr val="9900FF"/>
                </a:solidFill>
              </a:rPr>
              <a:t> – </a:t>
            </a:r>
            <a:r>
              <a:rPr lang="en-US" altLang="es-MX" sz="2400" dirty="0" err="1">
                <a:solidFill>
                  <a:srgbClr val="9900FF"/>
                </a:solidFill>
              </a:rPr>
              <a:t>Tú</a:t>
            </a:r>
            <a:r>
              <a:rPr lang="en-US" altLang="es-MX" sz="2400" dirty="0">
                <a:solidFill>
                  <a:srgbClr val="9900FF"/>
                </a:solidFill>
              </a:rPr>
              <a:t> </a:t>
            </a:r>
            <a:r>
              <a:rPr lang="en-US" altLang="es-MX" sz="2400" dirty="0" err="1">
                <a:solidFill>
                  <a:srgbClr val="9900FF"/>
                </a:solidFill>
              </a:rPr>
              <a:t>puedes</a:t>
            </a:r>
            <a:r>
              <a:rPr lang="en-US" altLang="es-MX" sz="2400" dirty="0">
                <a:solidFill>
                  <a:srgbClr val="9900FF"/>
                </a:solidFill>
              </a:rPr>
              <a:t> </a:t>
            </a:r>
            <a:r>
              <a:rPr lang="en-US" altLang="es-MX" sz="2400" dirty="0" err="1">
                <a:solidFill>
                  <a:srgbClr val="9900FF"/>
                </a:solidFill>
              </a:rPr>
              <a:t>cambiar</a:t>
            </a:r>
            <a:r>
              <a:rPr lang="en-US" altLang="es-MX" sz="2400" dirty="0">
                <a:solidFill>
                  <a:srgbClr val="9900FF"/>
                </a:solidFill>
              </a:rPr>
              <a:t> la </a:t>
            </a:r>
            <a:r>
              <a:rPr lang="en-US" altLang="es-MX" sz="2400" dirty="0" err="1">
                <a:solidFill>
                  <a:srgbClr val="9900FF"/>
                </a:solidFill>
              </a:rPr>
              <a:t>vida</a:t>
            </a:r>
            <a:r>
              <a:rPr lang="en-US" altLang="es-MX" sz="2400" dirty="0">
                <a:solidFill>
                  <a:srgbClr val="9900FF"/>
                </a:solidFill>
              </a:rPr>
              <a:t> de </a:t>
            </a:r>
            <a:r>
              <a:rPr lang="en-US" altLang="es-MX" sz="2400" dirty="0" err="1">
                <a:solidFill>
                  <a:srgbClr val="9900FF"/>
                </a:solidFill>
              </a:rPr>
              <a:t>los</a:t>
            </a:r>
            <a:r>
              <a:rPr lang="en-US" altLang="es-MX" sz="2400" dirty="0">
                <a:solidFill>
                  <a:srgbClr val="9900FF"/>
                </a:solidFill>
              </a:rPr>
              <a:t> </a:t>
            </a:r>
            <a:r>
              <a:rPr lang="en-US" altLang="es-MX" sz="2400" dirty="0" err="1">
                <a:solidFill>
                  <a:srgbClr val="9900FF"/>
                </a:solidFill>
              </a:rPr>
              <a:t>demás</a:t>
            </a:r>
            <a:r>
              <a:rPr lang="en-US" altLang="es-MX" sz="2400" dirty="0">
                <a:solidFill>
                  <a:srgbClr val="9900FF"/>
                </a:solidFill>
              </a:rPr>
              <a:t> con lo que das - </a:t>
            </a:r>
            <a:r>
              <a:rPr lang="en-US" altLang="es-MX" sz="2400" dirty="0" err="1">
                <a:solidFill>
                  <a:srgbClr val="9900FF"/>
                </a:solidFill>
              </a:rPr>
              <a:t>tu</a:t>
            </a:r>
            <a:r>
              <a:rPr lang="en-US" altLang="es-MX" sz="2400" dirty="0">
                <a:solidFill>
                  <a:srgbClr val="9900FF"/>
                </a:solidFill>
              </a:rPr>
              <a:t> </a:t>
            </a:r>
            <a:r>
              <a:rPr lang="en-US" altLang="es-MX" sz="2400" dirty="0" err="1">
                <a:solidFill>
                  <a:srgbClr val="9900FF"/>
                </a:solidFill>
              </a:rPr>
              <a:t>tiempo</a:t>
            </a:r>
            <a:r>
              <a:rPr lang="en-US" altLang="es-MX" sz="2400" dirty="0">
                <a:solidFill>
                  <a:srgbClr val="9900FF"/>
                </a:solidFill>
              </a:rPr>
              <a:t>, </a:t>
            </a:r>
            <a:r>
              <a:rPr lang="en-US" altLang="es-MX" sz="2400" dirty="0" err="1">
                <a:solidFill>
                  <a:srgbClr val="9900FF"/>
                </a:solidFill>
              </a:rPr>
              <a:t>tu</a:t>
            </a:r>
            <a:r>
              <a:rPr lang="en-US" altLang="es-MX" sz="2400" dirty="0">
                <a:solidFill>
                  <a:srgbClr val="9900FF"/>
                </a:solidFill>
              </a:rPr>
              <a:t> </a:t>
            </a:r>
            <a:r>
              <a:rPr lang="en-US" altLang="es-MX" sz="2400" dirty="0" err="1">
                <a:solidFill>
                  <a:srgbClr val="9900FF"/>
                </a:solidFill>
              </a:rPr>
              <a:t>conocimiento</a:t>
            </a:r>
            <a:r>
              <a:rPr lang="en-US" altLang="es-MX" sz="2400" dirty="0">
                <a:solidFill>
                  <a:srgbClr val="9900FF"/>
                </a:solidFill>
              </a:rPr>
              <a:t>, </a:t>
            </a:r>
            <a:r>
              <a:rPr lang="en-US" altLang="es-MX" sz="2400" dirty="0" err="1">
                <a:solidFill>
                  <a:srgbClr val="9900FF"/>
                </a:solidFill>
              </a:rPr>
              <a:t>tu</a:t>
            </a:r>
            <a:r>
              <a:rPr lang="en-US" altLang="es-MX" sz="2400" dirty="0">
                <a:solidFill>
                  <a:srgbClr val="9900FF"/>
                </a:solidFill>
              </a:rPr>
              <a:t> </a:t>
            </a:r>
            <a:r>
              <a:rPr lang="en-US" altLang="es-MX" sz="2400" dirty="0" err="1">
                <a:solidFill>
                  <a:srgbClr val="9900FF"/>
                </a:solidFill>
              </a:rPr>
              <a:t>atención</a:t>
            </a:r>
            <a:r>
              <a:rPr lang="en-US" altLang="es-MX" sz="2400" dirty="0">
                <a:solidFill>
                  <a:srgbClr val="9900FF"/>
                </a:solidFill>
              </a:rPr>
              <a:t> y </a:t>
            </a:r>
            <a:r>
              <a:rPr lang="en-US" altLang="es-MX" sz="2400" dirty="0" err="1">
                <a:solidFill>
                  <a:srgbClr val="9900FF"/>
                </a:solidFill>
              </a:rPr>
              <a:t>tu</a:t>
            </a:r>
            <a:r>
              <a:rPr lang="en-US" altLang="es-MX" sz="2400" dirty="0">
                <a:solidFill>
                  <a:srgbClr val="9900FF"/>
                </a:solidFill>
              </a:rPr>
              <a:t> </a:t>
            </a:r>
            <a:r>
              <a:rPr lang="en-US" altLang="es-MX" sz="2400" dirty="0" err="1">
                <a:solidFill>
                  <a:srgbClr val="9900FF"/>
                </a:solidFill>
              </a:rPr>
              <a:t>dinero</a:t>
            </a:r>
            <a:r>
              <a:rPr lang="en-US" altLang="es-MX" sz="2400" dirty="0">
                <a:solidFill>
                  <a:srgbClr val="9900FF"/>
                </a:solidFill>
              </a:rPr>
              <a:t>. </a:t>
            </a:r>
            <a:r>
              <a:rPr lang="en-US" altLang="es-MX" sz="2400" dirty="0" err="1">
                <a:solidFill>
                  <a:srgbClr val="9900FF"/>
                </a:solidFill>
              </a:rPr>
              <a:t>Cuando</a:t>
            </a:r>
            <a:r>
              <a:rPr lang="en-US" altLang="es-MX" sz="2400" dirty="0">
                <a:solidFill>
                  <a:srgbClr val="9900FF"/>
                </a:solidFill>
              </a:rPr>
              <a:t> </a:t>
            </a:r>
            <a:r>
              <a:rPr lang="en-US" altLang="es-MX" sz="2400" dirty="0" err="1">
                <a:solidFill>
                  <a:srgbClr val="9900FF"/>
                </a:solidFill>
              </a:rPr>
              <a:t>te</a:t>
            </a:r>
            <a:r>
              <a:rPr lang="en-US" altLang="es-MX" sz="2400" dirty="0">
                <a:solidFill>
                  <a:srgbClr val="9900FF"/>
                </a:solidFill>
              </a:rPr>
              <a:t> </a:t>
            </a:r>
            <a:r>
              <a:rPr lang="en-US" altLang="es-MX" sz="2400" dirty="0" err="1">
                <a:solidFill>
                  <a:srgbClr val="9900FF"/>
                </a:solidFill>
              </a:rPr>
              <a:t>vayas</a:t>
            </a:r>
            <a:r>
              <a:rPr lang="en-US" altLang="es-MX" sz="2400" dirty="0">
                <a:solidFill>
                  <a:srgbClr val="9900FF"/>
                </a:solidFill>
              </a:rPr>
              <a:t> de </a:t>
            </a:r>
            <a:r>
              <a:rPr lang="en-US" altLang="es-MX" sz="2400" dirty="0" err="1">
                <a:solidFill>
                  <a:srgbClr val="9900FF"/>
                </a:solidFill>
              </a:rPr>
              <a:t>este</a:t>
            </a:r>
            <a:r>
              <a:rPr lang="en-US" altLang="es-MX" sz="2400" dirty="0">
                <a:solidFill>
                  <a:srgbClr val="9900FF"/>
                </a:solidFill>
              </a:rPr>
              <a:t> </a:t>
            </a:r>
            <a:r>
              <a:rPr lang="en-US" altLang="es-MX" sz="2400" dirty="0" err="1">
                <a:solidFill>
                  <a:srgbClr val="9900FF"/>
                </a:solidFill>
              </a:rPr>
              <a:t>mundo</a:t>
            </a:r>
            <a:r>
              <a:rPr lang="en-US" altLang="es-MX" sz="2400" dirty="0">
                <a:solidFill>
                  <a:srgbClr val="9900FF"/>
                </a:solidFill>
              </a:rPr>
              <a:t>, ¿</a:t>
            </a:r>
            <a:r>
              <a:rPr lang="en-US" altLang="es-MX" sz="2400" dirty="0" err="1">
                <a:solidFill>
                  <a:srgbClr val="9900FF"/>
                </a:solidFill>
              </a:rPr>
              <a:t>Qué</a:t>
            </a:r>
            <a:r>
              <a:rPr lang="en-US" altLang="es-MX" sz="2400" dirty="0">
                <a:solidFill>
                  <a:srgbClr val="9900FF"/>
                </a:solidFill>
              </a:rPr>
              <a:t> vas a </a:t>
            </a:r>
            <a:r>
              <a:rPr lang="en-US" altLang="es-MX" sz="2400" dirty="0" err="1">
                <a:solidFill>
                  <a:srgbClr val="9900FF"/>
                </a:solidFill>
              </a:rPr>
              <a:t>dejar</a:t>
            </a:r>
            <a:r>
              <a:rPr lang="en-US" altLang="es-MX" sz="2400" dirty="0">
                <a:solidFill>
                  <a:srgbClr val="9900FF"/>
                </a:solidFill>
              </a:rPr>
              <a:t> </a:t>
            </a:r>
            <a:r>
              <a:rPr lang="en-US" altLang="es-MX" sz="2400" dirty="0" err="1">
                <a:solidFill>
                  <a:srgbClr val="9900FF"/>
                </a:solidFill>
              </a:rPr>
              <a:t>atrás</a:t>
            </a:r>
            <a:r>
              <a:rPr lang="en-US" altLang="es-MX" sz="2400" dirty="0">
                <a:solidFill>
                  <a:srgbClr val="9900FF"/>
                </a:solidFill>
              </a:rPr>
              <a:t>? ¿</a:t>
            </a:r>
            <a:r>
              <a:rPr lang="en-US" altLang="es-MX" sz="2400" dirty="0" err="1">
                <a:solidFill>
                  <a:srgbClr val="9900FF"/>
                </a:solidFill>
              </a:rPr>
              <a:t>Cuál</a:t>
            </a:r>
            <a:r>
              <a:rPr lang="en-US" altLang="es-MX" sz="2400" dirty="0">
                <a:solidFill>
                  <a:srgbClr val="9900FF"/>
                </a:solidFill>
              </a:rPr>
              <a:t> </a:t>
            </a:r>
            <a:r>
              <a:rPr lang="en-US" altLang="es-MX" sz="2400" dirty="0" err="1">
                <a:solidFill>
                  <a:srgbClr val="9900FF"/>
                </a:solidFill>
              </a:rPr>
              <a:t>será</a:t>
            </a:r>
            <a:r>
              <a:rPr lang="en-US" altLang="es-MX" sz="2400" dirty="0">
                <a:solidFill>
                  <a:srgbClr val="9900FF"/>
                </a:solidFill>
              </a:rPr>
              <a:t> </a:t>
            </a:r>
            <a:r>
              <a:rPr lang="en-US" altLang="es-MX" sz="2400" dirty="0" err="1">
                <a:solidFill>
                  <a:srgbClr val="9900FF"/>
                </a:solidFill>
              </a:rPr>
              <a:t>tu</a:t>
            </a:r>
            <a:r>
              <a:rPr lang="en-US" altLang="es-MX" sz="2400" dirty="0">
                <a:solidFill>
                  <a:srgbClr val="9900FF"/>
                </a:solidFill>
              </a:rPr>
              <a:t> </a:t>
            </a:r>
            <a:r>
              <a:rPr lang="en-US" altLang="es-MX" sz="2400" dirty="0" err="1">
                <a:solidFill>
                  <a:srgbClr val="9900FF"/>
                </a:solidFill>
              </a:rPr>
              <a:t>legado</a:t>
            </a:r>
            <a:r>
              <a:rPr lang="en-US" altLang="es-MX" sz="2400" dirty="0">
                <a:solidFill>
                  <a:srgbClr val="9900FF"/>
                </a:solidFill>
              </a:rPr>
              <a:t>?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E2A5AD8E-4E03-1D45-F1BE-295AC1DAB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4614"/>
            <a:ext cx="1589087" cy="51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s-MX" b="1"/>
              <a:t>Algunas Preguntas a Considerar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381000" y="5029200"/>
            <a:ext cx="8458200" cy="16002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i="1" dirty="0" err="1"/>
              <a:t>Cuando</a:t>
            </a:r>
            <a:r>
              <a:rPr lang="en-US" sz="2400" i="1" dirty="0"/>
              <a:t> </a:t>
            </a:r>
            <a:r>
              <a:rPr lang="en-US" sz="2400" i="1" dirty="0" err="1"/>
              <a:t>te</a:t>
            </a:r>
            <a:r>
              <a:rPr lang="en-US" sz="2400" i="1" dirty="0"/>
              <a:t> </a:t>
            </a:r>
            <a:r>
              <a:rPr lang="en-US" sz="2400" i="1" dirty="0" err="1"/>
              <a:t>hayas</a:t>
            </a:r>
            <a:r>
              <a:rPr lang="en-US" sz="2400" i="1" dirty="0"/>
              <a:t> </a:t>
            </a:r>
            <a:r>
              <a:rPr lang="en-US" sz="2400" i="1" dirty="0" err="1"/>
              <a:t>ido</a:t>
            </a:r>
            <a:r>
              <a:rPr lang="en-US" sz="2400" i="1" dirty="0"/>
              <a:t> …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s-ES" i="1" dirty="0"/>
              <a:t>¿Qué vas a pasar a la siguiente generación</a:t>
            </a:r>
            <a:r>
              <a:rPr lang="en-US" i="1" dirty="0"/>
              <a:t>?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i="1" dirty="0"/>
              <a:t>¿</a:t>
            </a:r>
            <a:r>
              <a:rPr lang="en-US" i="1" dirty="0" err="1"/>
              <a:t>Qué</a:t>
            </a:r>
            <a:r>
              <a:rPr lang="en-US" i="1" dirty="0"/>
              <a:t> vas a </a:t>
            </a:r>
            <a:r>
              <a:rPr lang="en-US" i="1" dirty="0" err="1"/>
              <a:t>dejar</a:t>
            </a:r>
            <a:r>
              <a:rPr lang="en-US" i="1" dirty="0"/>
              <a:t>?</a:t>
            </a:r>
            <a:endParaRPr lang="en-US" b="1" dirty="0">
              <a:solidFill>
                <a:srgbClr val="002060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b="1" i="1" dirty="0">
                <a:solidFill>
                  <a:srgbClr val="002060"/>
                </a:solidFill>
              </a:rPr>
              <a:t>¿</a:t>
            </a:r>
            <a:r>
              <a:rPr lang="en-US" b="1" i="1" dirty="0" err="1">
                <a:solidFill>
                  <a:srgbClr val="002060"/>
                </a:solidFill>
              </a:rPr>
              <a:t>Cuál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será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tu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legado</a:t>
            </a:r>
            <a:r>
              <a:rPr lang="en-US" b="1" i="1" dirty="0">
                <a:solidFill>
                  <a:srgbClr val="002060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3333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2020</a:t>
            </a:r>
          </a:p>
        </p:txBody>
      </p:sp>
      <p:sp>
        <p:nvSpPr>
          <p:cNvPr id="11269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5BAC9FE-B159-42C0-8B3E-958D68B18215}" type="slidenum">
              <a:rPr lang="en-US" altLang="es-MX"/>
              <a:pPr/>
              <a:t>7</a:t>
            </a:fld>
            <a:endParaRPr lang="en-US" altLang="es-MX"/>
          </a:p>
        </p:txBody>
      </p:sp>
      <p:sp>
        <p:nvSpPr>
          <p:cNvPr id="5126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5105400" cy="34290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i="1" dirty="0"/>
              <a:t>¿Por qué queremos el éxito financiero</a:t>
            </a:r>
            <a:r>
              <a:rPr lang="en-US" sz="2400" i="1" dirty="0"/>
              <a:t>? 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200" i="1" dirty="0"/>
              <a:t>¿Para ser </a:t>
            </a:r>
            <a:r>
              <a:rPr lang="en-US" sz="2200" i="1" dirty="0" err="1"/>
              <a:t>gastado</a:t>
            </a:r>
            <a:r>
              <a:rPr lang="en-US" sz="2200" i="1" dirty="0"/>
              <a:t> </a:t>
            </a:r>
            <a:r>
              <a:rPr lang="en-US" sz="2200" i="1" dirty="0" err="1"/>
              <a:t>egoístamente</a:t>
            </a:r>
            <a:r>
              <a:rPr lang="en-US" sz="2200" i="1" dirty="0"/>
              <a:t>?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s-ES" sz="2200" i="1" dirty="0"/>
              <a:t>¿O para compartir con los demás</a:t>
            </a:r>
            <a:r>
              <a:rPr lang="en-US" sz="2200" i="1" dirty="0"/>
              <a:t>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i="1" dirty="0"/>
              <a:t>¿Qué puedes dar o compartir</a:t>
            </a:r>
            <a:r>
              <a:rPr lang="en-US" sz="2400" i="1" dirty="0"/>
              <a:t>?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200" i="1" dirty="0" err="1"/>
              <a:t>Tu</a:t>
            </a:r>
            <a:r>
              <a:rPr lang="en-US" sz="2200" i="1" dirty="0"/>
              <a:t> </a:t>
            </a:r>
            <a:r>
              <a:rPr lang="en-US" sz="2200" i="1" dirty="0" err="1"/>
              <a:t>tiempo</a:t>
            </a:r>
            <a:endParaRPr lang="en-US" sz="2200" i="1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200" i="1" dirty="0" err="1"/>
              <a:t>Tu</a:t>
            </a:r>
            <a:r>
              <a:rPr lang="en-US" sz="2200" i="1" dirty="0"/>
              <a:t> </a:t>
            </a:r>
            <a:r>
              <a:rPr lang="en-US" sz="2200" i="1" dirty="0" err="1"/>
              <a:t>conocimiento</a:t>
            </a:r>
            <a:endParaRPr lang="en-US" sz="2200" i="1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200" i="1" dirty="0" err="1"/>
              <a:t>Tus</a:t>
            </a:r>
            <a:r>
              <a:rPr lang="en-US" sz="2200" i="1" dirty="0"/>
              <a:t> </a:t>
            </a:r>
            <a:r>
              <a:rPr lang="en-US" sz="2200" i="1" dirty="0" err="1"/>
              <a:t>talentos</a:t>
            </a:r>
            <a:endParaRPr lang="en-US" sz="2200" i="1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200" i="1" dirty="0" err="1"/>
              <a:t>Tu</a:t>
            </a:r>
            <a:r>
              <a:rPr lang="en-US" sz="2200" i="1" dirty="0"/>
              <a:t> </a:t>
            </a:r>
            <a:r>
              <a:rPr lang="en-US" sz="2200" i="1" dirty="0" err="1"/>
              <a:t>amor</a:t>
            </a:r>
            <a:endParaRPr lang="en-US" sz="2200" i="1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200" i="1" dirty="0" err="1"/>
              <a:t>Tu</a:t>
            </a:r>
            <a:r>
              <a:rPr lang="en-US" sz="2200" i="1" dirty="0"/>
              <a:t> </a:t>
            </a:r>
            <a:r>
              <a:rPr lang="en-US" sz="2200" i="1" dirty="0" err="1"/>
              <a:t>dinero</a:t>
            </a:r>
            <a:endParaRPr lang="en-US" dirty="0"/>
          </a:p>
        </p:txBody>
      </p:sp>
      <p:pic>
        <p:nvPicPr>
          <p:cNvPr id="11271" name="Picture 10" descr="Give Back - hand (lg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133600"/>
            <a:ext cx="39195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B387922C-207F-7F8E-ED7E-F2B3AE0A8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4614"/>
            <a:ext cx="1589087" cy="51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r>
              <a:rPr lang="en-US" altLang="es-MX" b="1" dirty="0" err="1"/>
              <a:t>Pregunta</a:t>
            </a:r>
            <a:r>
              <a:rPr lang="en-US" altLang="es-MX" b="1" dirty="0"/>
              <a:t>: ¿</a:t>
            </a:r>
            <a:r>
              <a:rPr lang="en-US" altLang="es-MX" b="1" dirty="0" err="1"/>
              <a:t>Qué</a:t>
            </a:r>
            <a:r>
              <a:rPr lang="en-US" altLang="es-MX" b="1" dirty="0"/>
              <a:t> </a:t>
            </a:r>
            <a:r>
              <a:rPr lang="en-US" altLang="es-MX" b="1" dirty="0" err="1"/>
              <a:t>Te</a:t>
            </a:r>
            <a:r>
              <a:rPr lang="en-US" altLang="es-MX" b="1" dirty="0"/>
              <a:t> Ha Dado Dios?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953000" cy="4191000"/>
          </a:xfrm>
        </p:spPr>
        <p:txBody>
          <a:bodyPr/>
          <a:lstStyle/>
          <a:p>
            <a:r>
              <a:rPr lang="en-US" altLang="es-MX" dirty="0"/>
              <a:t>La Vida</a:t>
            </a:r>
          </a:p>
          <a:p>
            <a:r>
              <a:rPr lang="en-US" altLang="es-MX" dirty="0"/>
              <a:t>La </a:t>
            </a:r>
            <a:r>
              <a:rPr lang="en-US" altLang="es-MX" dirty="0" err="1"/>
              <a:t>Salud</a:t>
            </a:r>
            <a:endParaRPr lang="en-US" altLang="es-MX" dirty="0"/>
          </a:p>
          <a:p>
            <a:r>
              <a:rPr lang="en-US" altLang="es-MX" dirty="0"/>
              <a:t>La </a:t>
            </a:r>
            <a:r>
              <a:rPr lang="en-US" altLang="es-MX" dirty="0" err="1"/>
              <a:t>Inteligencia</a:t>
            </a:r>
            <a:endParaRPr lang="en-US" altLang="es-MX" dirty="0"/>
          </a:p>
          <a:p>
            <a:r>
              <a:rPr lang="en-US" altLang="es-MX" dirty="0" err="1"/>
              <a:t>Nuestras</a:t>
            </a:r>
            <a:r>
              <a:rPr lang="en-US" altLang="es-MX" dirty="0"/>
              <a:t> </a:t>
            </a:r>
            <a:r>
              <a:rPr lang="en-US" altLang="es-MX" dirty="0" err="1"/>
              <a:t>Posesiones</a:t>
            </a:r>
            <a:endParaRPr lang="en-US" altLang="es-MX" dirty="0"/>
          </a:p>
          <a:p>
            <a:r>
              <a:rPr lang="en-US" altLang="es-MX" dirty="0" err="1"/>
              <a:t>Nuestra</a:t>
            </a:r>
            <a:r>
              <a:rPr lang="en-US" altLang="es-MX" dirty="0"/>
              <a:t> </a:t>
            </a:r>
            <a:r>
              <a:rPr lang="en-US" altLang="es-MX" dirty="0" err="1"/>
              <a:t>Familia</a:t>
            </a:r>
            <a:endParaRPr lang="en-US" altLang="es-MX" dirty="0"/>
          </a:p>
          <a:p>
            <a:r>
              <a:rPr lang="en-US" altLang="es-MX" dirty="0" err="1"/>
              <a:t>Nuestro</a:t>
            </a:r>
            <a:r>
              <a:rPr lang="en-US" altLang="es-MX" dirty="0"/>
              <a:t> </a:t>
            </a:r>
            <a:r>
              <a:rPr lang="en-US" altLang="es-MX" dirty="0" err="1"/>
              <a:t>Trabajo</a:t>
            </a:r>
            <a:endParaRPr lang="en-US" altLang="es-MX" dirty="0"/>
          </a:p>
          <a:p>
            <a:r>
              <a:rPr lang="en-US" altLang="es-MX" dirty="0"/>
              <a:t>La </a:t>
            </a:r>
            <a:r>
              <a:rPr lang="en-US" altLang="es-MX" dirty="0" err="1"/>
              <a:t>Salvación</a:t>
            </a:r>
            <a:r>
              <a:rPr lang="en-US" altLang="es-MX" dirty="0"/>
              <a:t> – Vida </a:t>
            </a:r>
            <a:r>
              <a:rPr lang="en-US" altLang="es-MX" dirty="0" err="1"/>
              <a:t>Eterna</a:t>
            </a:r>
            <a:endParaRPr lang="en-US" altLang="es-MX" dirty="0"/>
          </a:p>
          <a:p>
            <a:endParaRPr lang="en-US" altLang="es-MX" dirty="0"/>
          </a:p>
          <a:p>
            <a:pPr>
              <a:buFont typeface="Arial" charset="0"/>
              <a:buNone/>
            </a:pPr>
            <a:endParaRPr lang="en-US" altLang="es-MX" dirty="0"/>
          </a:p>
        </p:txBody>
      </p:sp>
      <p:sp>
        <p:nvSpPr>
          <p:cNvPr id="13316" name="Content Placeholder 2"/>
          <p:cNvSpPr txBox="1">
            <a:spLocks/>
          </p:cNvSpPr>
          <p:nvPr/>
        </p:nvSpPr>
        <p:spPr bwMode="auto">
          <a:xfrm>
            <a:off x="533400" y="59436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es-MX" sz="2400" b="1">
                <a:solidFill>
                  <a:srgbClr val="9900FF"/>
                </a:solidFill>
              </a:rPr>
              <a:t> Todo lo que tenemos en esta vida… viene de Dios.</a:t>
            </a:r>
            <a:endParaRPr lang="en-US" altLang="es-MX" sz="2400">
              <a:solidFill>
                <a:srgbClr val="9900FF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562600" y="1447800"/>
            <a:ext cx="3581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 err="1">
                <a:latin typeface="+mn-lt"/>
              </a:rPr>
              <a:t>Tus</a:t>
            </a:r>
            <a:r>
              <a:rPr lang="en-US" sz="3200" dirty="0">
                <a:latin typeface="+mn-lt"/>
              </a:rPr>
              <a:t> Ojos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 err="1">
                <a:latin typeface="+mn-lt"/>
              </a:rPr>
              <a:t>Tus</a:t>
            </a:r>
            <a:r>
              <a:rPr lang="en-US" sz="3200" dirty="0">
                <a:latin typeface="+mn-lt"/>
              </a:rPr>
              <a:t> Manos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 err="1">
                <a:latin typeface="+mn-lt"/>
              </a:rPr>
              <a:t>Tus</a:t>
            </a:r>
            <a:r>
              <a:rPr lang="en-US" sz="3200" dirty="0">
                <a:latin typeface="+mn-lt"/>
              </a:rPr>
              <a:t> Pies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 err="1">
                <a:latin typeface="+mn-lt"/>
              </a:rPr>
              <a:t>Tu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Corazón</a:t>
            </a:r>
            <a:endParaRPr lang="en-US" sz="32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 err="1">
                <a:latin typeface="+mn-lt"/>
              </a:rPr>
              <a:t>Tus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Pulmones</a:t>
            </a:r>
            <a:endParaRPr lang="en-US" sz="32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+mn-lt"/>
              </a:rPr>
              <a:t>Los </a:t>
            </a:r>
            <a:r>
              <a:rPr lang="en-US" sz="3200" dirty="0" err="1">
                <a:latin typeface="+mn-lt"/>
              </a:rPr>
              <a:t>Hijos</a:t>
            </a:r>
            <a:endParaRPr lang="en-US" sz="32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 err="1">
                <a:latin typeface="+mn-lt"/>
              </a:rPr>
              <a:t>Tu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Esposa</a:t>
            </a:r>
            <a:r>
              <a:rPr lang="en-US" sz="3200" dirty="0">
                <a:latin typeface="+mn-lt"/>
              </a:rPr>
              <a:t>/o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en-US" sz="3200" dirty="0">
              <a:latin typeface="+mn-lt"/>
            </a:endParaRP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6099719E-84DC-890B-9B2F-DA62BBF35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4614"/>
            <a:ext cx="1589087" cy="51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s-MX" b="1"/>
              <a:t>Todo Viene de Dios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>
          <a:xfrm>
            <a:off x="381000" y="4953000"/>
            <a:ext cx="8458200" cy="1600200"/>
          </a:xfrm>
        </p:spPr>
        <p:txBody>
          <a:bodyPr/>
          <a:lstStyle/>
          <a:p>
            <a:pPr eaLnBrk="1" hangingPunct="1"/>
            <a:r>
              <a:rPr lang="es-ES" altLang="es-MX" sz="2400" i="1"/>
              <a:t>La voluntad de Dios es prosperar a Sus hijos</a:t>
            </a:r>
            <a:r>
              <a:rPr lang="en-US" altLang="es-MX" sz="2400" i="1"/>
              <a:t>.</a:t>
            </a:r>
            <a:r>
              <a:rPr lang="en-US" altLang="es-MX" sz="2400" b="1"/>
              <a:t> </a:t>
            </a:r>
          </a:p>
          <a:p>
            <a:pPr eaLnBrk="1" hangingPunct="1"/>
            <a:r>
              <a:rPr lang="es-ES" altLang="es-MX" sz="2400"/>
              <a:t>Dios espera que tu tengas abundancia, no escasez</a:t>
            </a:r>
            <a:r>
              <a:rPr lang="en-US" altLang="es-MX" sz="2400"/>
              <a:t>.</a:t>
            </a:r>
          </a:p>
          <a:p>
            <a:pPr eaLnBrk="1" hangingPunct="1"/>
            <a:r>
              <a:rPr lang="es-ES" altLang="es-MX" sz="2400" b="1"/>
              <a:t>Dios quiere que tú lo bendigas por las cosas buenas que </a:t>
            </a:r>
            <a:r>
              <a:rPr lang="es-ES" altLang="es-MX" sz="2400" b="1" u="sng"/>
              <a:t>El nos da</a:t>
            </a:r>
            <a:r>
              <a:rPr lang="en-US" altLang="es-MX" sz="2400" b="1"/>
              <a:t>! </a:t>
            </a:r>
          </a:p>
          <a:p>
            <a:pPr eaLnBrk="1" hangingPunct="1"/>
            <a:endParaRPr lang="en-US" altLang="es-MX" sz="2400">
              <a:solidFill>
                <a:srgbClr val="3333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2020</a:t>
            </a:r>
          </a:p>
        </p:txBody>
      </p:sp>
      <p:sp>
        <p:nvSpPr>
          <p:cNvPr id="14341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C8DE41F-626F-46E5-AC16-D29BE493A757}" type="slidenum">
              <a:rPr lang="en-US" altLang="es-MX"/>
              <a:pPr/>
              <a:t>9</a:t>
            </a:fld>
            <a:endParaRPr lang="en-US" altLang="es-MX"/>
          </a:p>
        </p:txBody>
      </p:sp>
      <p:sp>
        <p:nvSpPr>
          <p:cNvPr id="5126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8305800" cy="3429000"/>
          </a:xfrm>
        </p:spPr>
        <p:txBody>
          <a:bodyPr rtlCol="0">
            <a:normAutofit lnSpcReduction="10000"/>
          </a:bodyPr>
          <a:lstStyle/>
          <a:p>
            <a:pPr eaLnBrk="1" hangingPunct="1">
              <a:defRPr/>
            </a:pPr>
            <a:r>
              <a:rPr lang="es-ES" sz="2400" i="1" baseline="30000" dirty="0">
                <a:solidFill>
                  <a:srgbClr val="3333FF"/>
                </a:solidFill>
              </a:rPr>
              <a:t>7 </a:t>
            </a:r>
            <a:r>
              <a:rPr lang="es-ES" sz="2400" i="1" dirty="0">
                <a:solidFill>
                  <a:srgbClr val="3333FF"/>
                </a:solidFill>
              </a:rPr>
              <a:t>Porque Jehová tu Dios te introduce en la buena tierra, tierra de arroyos, de aguas, de fuentes y de manantiales, que brotan en vegas y montes;  </a:t>
            </a:r>
            <a:r>
              <a:rPr lang="es-ES" sz="2400" i="1" baseline="30000" dirty="0">
                <a:solidFill>
                  <a:srgbClr val="3333FF"/>
                </a:solidFill>
              </a:rPr>
              <a:t>8 </a:t>
            </a:r>
            <a:r>
              <a:rPr lang="es-ES" sz="2400" i="1" dirty="0">
                <a:solidFill>
                  <a:srgbClr val="3333FF"/>
                </a:solidFill>
              </a:rPr>
              <a:t>tierra de trigo y cebada, de vides, higueras y granados; tierra de olivos, de aceite y de miel;  </a:t>
            </a:r>
            <a:r>
              <a:rPr lang="es-ES" sz="2400" i="1" baseline="30000" dirty="0">
                <a:solidFill>
                  <a:srgbClr val="3333FF"/>
                </a:solidFill>
              </a:rPr>
              <a:t>9 </a:t>
            </a:r>
            <a:r>
              <a:rPr lang="es-ES" sz="2400" i="1" dirty="0">
                <a:solidFill>
                  <a:srgbClr val="3333FF"/>
                </a:solidFill>
              </a:rPr>
              <a:t>tierra en la cual no comerás el pan con escasez, ni te faltará nada en ella; tierra cuyas piedras son hierro, y de cuyos montes sacarás cobre.  </a:t>
            </a:r>
            <a:r>
              <a:rPr lang="es-ES" sz="2400" i="1" baseline="30000" dirty="0">
                <a:solidFill>
                  <a:srgbClr val="3333FF"/>
                </a:solidFill>
              </a:rPr>
              <a:t>10 </a:t>
            </a:r>
            <a:r>
              <a:rPr lang="es-ES" sz="2400" i="1" dirty="0">
                <a:solidFill>
                  <a:srgbClr val="3333FF"/>
                </a:solidFill>
              </a:rPr>
              <a:t>Y comerás y te saciarás, y bendecirás a Jehová tu Dios por la buena tierra que te habrá dado</a:t>
            </a:r>
            <a:r>
              <a:rPr lang="en-US" sz="2400" i="1" dirty="0">
                <a:solidFill>
                  <a:srgbClr val="3333FF"/>
                </a:solidFill>
              </a:rPr>
              <a:t>.” </a:t>
            </a:r>
          </a:p>
          <a:p>
            <a:pPr algn="r" eaLnBrk="1" hangingPunct="1">
              <a:buFont typeface="Arial" charset="0"/>
              <a:buNone/>
              <a:defRPr/>
            </a:pPr>
            <a:r>
              <a:rPr lang="en-US" sz="2400" i="1" dirty="0">
                <a:solidFill>
                  <a:srgbClr val="3333FF"/>
                </a:solidFill>
              </a:rPr>
              <a:t>― </a:t>
            </a:r>
            <a:r>
              <a:rPr lang="en-US" sz="2400" i="1" dirty="0" err="1">
                <a:solidFill>
                  <a:srgbClr val="3333FF"/>
                </a:solidFill>
              </a:rPr>
              <a:t>Deuteronomio</a:t>
            </a:r>
            <a:r>
              <a:rPr lang="en-US" sz="2400" i="1" dirty="0">
                <a:solidFill>
                  <a:srgbClr val="3333FF"/>
                </a:solidFill>
              </a:rPr>
              <a:t> 8:7-10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204292E0-E87A-E78D-C6FD-2B0E297F5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4614"/>
            <a:ext cx="1589087" cy="51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1869</TotalTime>
  <Words>4316</Words>
  <Application>Microsoft Office PowerPoint</Application>
  <PresentationFormat>On-screen Show (4:3)</PresentationFormat>
  <Paragraphs>391</Paragraphs>
  <Slides>38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Wingdings</vt:lpstr>
      <vt:lpstr>Office Theme</vt:lpstr>
      <vt:lpstr>Financial Freedom &amp; Success Institute Alumni</vt:lpstr>
      <vt:lpstr>Reto Libertad Financiera</vt:lpstr>
      <vt:lpstr>EL AGRADECIMIENTO Y EL DON DE DAR EN ABUNDANCIA</vt:lpstr>
      <vt:lpstr>Repaso: Libertad Financiera</vt:lpstr>
      <vt:lpstr>Mira y Medita</vt:lpstr>
      <vt:lpstr>Lee: Cómo Ser Feliz Aunque Rico</vt:lpstr>
      <vt:lpstr>Algunas Preguntas a Considerar</vt:lpstr>
      <vt:lpstr>Pregunta: ¿Qué Te Ha Dado Dios?</vt:lpstr>
      <vt:lpstr>Todo Viene de Dios</vt:lpstr>
      <vt:lpstr>Se Agradecido y  No Olvides de Dónde Viene la Riqueza</vt:lpstr>
      <vt:lpstr>Dios Te Da Poder Para Hacer Las Riquezas</vt:lpstr>
      <vt:lpstr>Se Agradecido – Dios Nos Dio Todo</vt:lpstr>
      <vt:lpstr>Se Agradecido – Dios Nos Dio Todo</vt:lpstr>
      <vt:lpstr>Propiedad vs. Mayordomía</vt:lpstr>
      <vt:lpstr>El Amor Se Demuestra Al Dar</vt:lpstr>
      <vt:lpstr>El Don del Dar y El Éxito</vt:lpstr>
      <vt:lpstr>¿Por Qué Es Importante Dar?</vt:lpstr>
      <vt:lpstr>El Don de Dar</vt:lpstr>
      <vt:lpstr>¿POR QUÉ DEBEMOS DAR? </vt:lpstr>
      <vt:lpstr>¿QUÉ DEBEMOS DE DAR? </vt:lpstr>
      <vt:lpstr>¿CUANDO DEBEMOS DE DAR? </vt:lpstr>
      <vt:lpstr>¿CÓMO DEBEMOS DE DAR? </vt:lpstr>
      <vt:lpstr>¿CUÁNTO DEBEMOS DAR? </vt:lpstr>
      <vt:lpstr>¿A QUIEN DEBEMOS DE DAR? </vt:lpstr>
      <vt:lpstr>¿CÓMO DEBEMOS DE DAR? </vt:lpstr>
      <vt:lpstr>¿Y QUE DEL DIEZMO? </vt:lpstr>
      <vt:lpstr>¿Y QUE DEL DIEZMO? </vt:lpstr>
      <vt:lpstr>LA GRACIA Y LA LEY</vt:lpstr>
      <vt:lpstr>¿DONDE DEBEMOS DE DAR? </vt:lpstr>
      <vt:lpstr>Guardaos de los Falsos Profetas</vt:lpstr>
      <vt:lpstr>El Mundo Necesita a Jesús!</vt:lpstr>
      <vt:lpstr>Patrocina a un Niño Pobre!</vt:lpstr>
      <vt:lpstr>Ayuda a Diseñar y  Construir un Mundo Nuevo!</vt:lpstr>
      <vt:lpstr>Bendice a un Orfanatorio!</vt:lpstr>
      <vt:lpstr>Da de Comer a un Niño Pobre!</vt:lpstr>
      <vt:lpstr>Invierte en la Próxima  Generación de Líderes!</vt:lpstr>
      <vt:lpstr>Conclusión: Es Bueno  Dar Pero Con Sabiduría</vt:lpstr>
      <vt:lpstr>Es Más Bienaventurado  Dar Que Recibir</vt:lpstr>
    </vt:vector>
  </TitlesOfParts>
  <Company>Multiple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Freedom 101 Seminar</dc:title>
  <dc:creator>abarron</dc:creator>
  <cp:lastModifiedBy>Alex Barron</cp:lastModifiedBy>
  <cp:revision>160</cp:revision>
  <dcterms:created xsi:type="dcterms:W3CDTF">2012-03-31T14:50:33Z</dcterms:created>
  <dcterms:modified xsi:type="dcterms:W3CDTF">2024-07-22T23:28:07Z</dcterms:modified>
</cp:coreProperties>
</file>