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25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467-5C9F-4334-8C28-7438A702AE4A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359A-0B45-4C79-A21D-478E085EF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5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467-5C9F-4334-8C28-7438A702AE4A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359A-0B45-4C79-A21D-478E085EF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250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467-5C9F-4334-8C28-7438A702AE4A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359A-0B45-4C79-A21D-478E085EF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689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467-5C9F-4334-8C28-7438A702AE4A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359A-0B45-4C79-A21D-478E085EF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43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467-5C9F-4334-8C28-7438A702AE4A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359A-0B45-4C79-A21D-478E085EF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3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467-5C9F-4334-8C28-7438A702AE4A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359A-0B45-4C79-A21D-478E085EF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872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467-5C9F-4334-8C28-7438A702AE4A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359A-0B45-4C79-A21D-478E085EF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90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467-5C9F-4334-8C28-7438A702AE4A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359A-0B45-4C79-A21D-478E085EF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8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467-5C9F-4334-8C28-7438A702AE4A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359A-0B45-4C79-A21D-478E085EF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49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467-5C9F-4334-8C28-7438A702AE4A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359A-0B45-4C79-A21D-478E085EF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78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467-5C9F-4334-8C28-7438A702AE4A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359A-0B45-4C79-A21D-478E085EF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07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E2467-5C9F-4334-8C28-7438A702AE4A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B359A-0B45-4C79-A21D-478E085EF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9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3959" y="2994323"/>
            <a:ext cx="3579159" cy="211107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La Universidad del </a:t>
            </a:r>
            <a:r>
              <a:rPr lang="en-US" b="1" dirty="0" err="1"/>
              <a:t>Éxito</a:t>
            </a:r>
            <a:br>
              <a:rPr lang="en-US" b="1" dirty="0"/>
            </a:br>
            <a:r>
              <a:rPr lang="en-US" dirty="0"/>
              <a:t>2022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3959" y="5095717"/>
            <a:ext cx="3274359" cy="1752600"/>
          </a:xfrm>
        </p:spPr>
        <p:txBody>
          <a:bodyPr/>
          <a:lstStyle/>
          <a:p>
            <a:r>
              <a:rPr lang="en-US" dirty="0" err="1"/>
              <a:t>Por</a:t>
            </a:r>
            <a:endParaRPr lang="en-US" dirty="0"/>
          </a:p>
          <a:p>
            <a:r>
              <a:rPr lang="en-US" dirty="0"/>
              <a:t>Alex </a:t>
            </a:r>
            <a:r>
              <a:rPr lang="en-US" dirty="0" err="1"/>
              <a:t>Barrón</a:t>
            </a:r>
            <a:endParaRPr lang="en-US" dirty="0"/>
          </a:p>
        </p:txBody>
      </p:sp>
      <p:pic>
        <p:nvPicPr>
          <p:cNvPr id="7" name="Picture 6" descr="Timeline&#10;&#10;Description automatically generated">
            <a:extLst>
              <a:ext uri="{FF2B5EF4-FFF2-40B4-BE49-F238E27FC236}">
                <a16:creationId xmlns:a16="http://schemas.microsoft.com/office/drawing/2014/main" id="{0C3FC6D3-5C0A-4217-B757-7C45212529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63499"/>
            <a:ext cx="5763491" cy="6650182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7CF863D1-FD6C-4FEE-BC26-58D0B2C18C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33400"/>
            <a:ext cx="2267079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367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3500" b="1">
                <a:solidFill>
                  <a:srgbClr val="FFFFFF"/>
                </a:solidFill>
              </a:rPr>
              <a:t>Lo Más Importante es Ser Honestos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r>
              <a:rPr lang="en-US" sz="1700" dirty="0"/>
              <a:t>Si </a:t>
            </a:r>
            <a:r>
              <a:rPr lang="en-US" sz="1700" dirty="0" err="1"/>
              <a:t>queremos</a:t>
            </a:r>
            <a:r>
              <a:rPr lang="en-US" sz="1700" dirty="0"/>
              <a:t> </a:t>
            </a:r>
            <a:r>
              <a:rPr lang="en-US" sz="1700" dirty="0" err="1"/>
              <a:t>hacer</a:t>
            </a:r>
            <a:r>
              <a:rPr lang="en-US" sz="1700" dirty="0"/>
              <a:t> </a:t>
            </a:r>
            <a:r>
              <a:rPr lang="en-US" sz="1700" dirty="0" err="1"/>
              <a:t>cambios</a:t>
            </a:r>
            <a:r>
              <a:rPr lang="en-US" sz="1700" dirty="0"/>
              <a:t> </a:t>
            </a:r>
            <a:r>
              <a:rPr lang="en-US" sz="1700" dirty="0" err="1"/>
              <a:t>verdaderos</a:t>
            </a:r>
            <a:r>
              <a:rPr lang="en-US" sz="1700" dirty="0"/>
              <a:t> </a:t>
            </a:r>
            <a:r>
              <a:rPr lang="en-US" sz="1700" dirty="0" err="1"/>
              <a:t>en</a:t>
            </a:r>
            <a:r>
              <a:rPr lang="en-US" sz="1700" dirty="0"/>
              <a:t> </a:t>
            </a:r>
            <a:r>
              <a:rPr lang="en-US" sz="1700" dirty="0" err="1"/>
              <a:t>nuestras</a:t>
            </a:r>
            <a:r>
              <a:rPr lang="en-US" sz="1700" dirty="0"/>
              <a:t> </a:t>
            </a:r>
            <a:r>
              <a:rPr lang="en-US" sz="1700" dirty="0" err="1"/>
              <a:t>vidas</a:t>
            </a:r>
            <a:r>
              <a:rPr lang="en-US" sz="1700" dirty="0"/>
              <a:t> lo </a:t>
            </a:r>
            <a:r>
              <a:rPr lang="en-US" sz="1700" dirty="0" err="1"/>
              <a:t>más</a:t>
            </a:r>
            <a:r>
              <a:rPr lang="en-US" sz="1700" dirty="0"/>
              <a:t> </a:t>
            </a:r>
            <a:r>
              <a:rPr lang="en-US" sz="1700" dirty="0" err="1"/>
              <a:t>importante</a:t>
            </a:r>
            <a:r>
              <a:rPr lang="en-US" sz="1700" dirty="0"/>
              <a:t> es ser </a:t>
            </a:r>
            <a:r>
              <a:rPr lang="en-US" sz="1700" dirty="0" err="1"/>
              <a:t>honestos</a:t>
            </a:r>
            <a:r>
              <a:rPr lang="en-US" sz="1700" dirty="0"/>
              <a:t> con </a:t>
            </a:r>
            <a:r>
              <a:rPr lang="en-US" sz="1700" dirty="0" err="1"/>
              <a:t>nosotros</a:t>
            </a:r>
            <a:r>
              <a:rPr lang="en-US" sz="1700" dirty="0"/>
              <a:t> </a:t>
            </a:r>
            <a:r>
              <a:rPr lang="en-US" sz="1700" dirty="0" err="1"/>
              <a:t>mismos</a:t>
            </a:r>
            <a:r>
              <a:rPr lang="en-US" sz="1700" dirty="0"/>
              <a:t>.</a:t>
            </a:r>
          </a:p>
          <a:p>
            <a:r>
              <a:rPr lang="en-US" sz="1700" dirty="0"/>
              <a:t>De nada </a:t>
            </a:r>
            <a:r>
              <a:rPr lang="en-US" sz="1700" dirty="0" err="1"/>
              <a:t>sirve</a:t>
            </a:r>
            <a:r>
              <a:rPr lang="en-US" sz="1700" dirty="0"/>
              <a:t> </a:t>
            </a:r>
            <a:r>
              <a:rPr lang="en-US" sz="1700" dirty="0" err="1"/>
              <a:t>engañarnos</a:t>
            </a:r>
            <a:r>
              <a:rPr lang="en-US" sz="1700" dirty="0"/>
              <a:t> por no </a:t>
            </a:r>
            <a:r>
              <a:rPr lang="en-US" sz="1700" dirty="0" err="1"/>
              <a:t>querer</a:t>
            </a:r>
            <a:r>
              <a:rPr lang="en-US" sz="1700" dirty="0"/>
              <a:t> </a:t>
            </a:r>
            <a:r>
              <a:rPr lang="en-US" sz="1700" dirty="0" err="1"/>
              <a:t>enfrentar</a:t>
            </a:r>
            <a:r>
              <a:rPr lang="en-US" sz="1700" dirty="0"/>
              <a:t> la </a:t>
            </a:r>
            <a:r>
              <a:rPr lang="en-US" sz="1700" dirty="0" err="1"/>
              <a:t>realidad</a:t>
            </a:r>
            <a:r>
              <a:rPr lang="en-US" sz="1700" dirty="0"/>
              <a:t>.</a:t>
            </a:r>
          </a:p>
          <a:p>
            <a:r>
              <a:rPr lang="en-US" sz="1700" dirty="0" err="1"/>
              <a:t>Tómate</a:t>
            </a:r>
            <a:r>
              <a:rPr lang="en-US" sz="1700" dirty="0"/>
              <a:t> el </a:t>
            </a:r>
            <a:r>
              <a:rPr lang="en-US" sz="1700" dirty="0" err="1"/>
              <a:t>tiempo</a:t>
            </a:r>
            <a:r>
              <a:rPr lang="en-US" sz="1700" dirty="0"/>
              <a:t> </a:t>
            </a:r>
            <a:r>
              <a:rPr lang="en-US" sz="1700" dirty="0" err="1"/>
              <a:t>necesario</a:t>
            </a:r>
            <a:r>
              <a:rPr lang="en-US" sz="1700" dirty="0"/>
              <a:t> para </a:t>
            </a:r>
            <a:r>
              <a:rPr lang="en-US" sz="1700" dirty="0" err="1"/>
              <a:t>hacer</a:t>
            </a:r>
            <a:r>
              <a:rPr lang="en-US" sz="1700" dirty="0"/>
              <a:t> y </a:t>
            </a:r>
            <a:r>
              <a:rPr lang="en-US" sz="1700" dirty="0" err="1"/>
              <a:t>completar</a:t>
            </a:r>
            <a:r>
              <a:rPr lang="en-US" sz="1700" dirty="0"/>
              <a:t> </a:t>
            </a:r>
            <a:r>
              <a:rPr lang="en-US" sz="1700" dirty="0" err="1"/>
              <a:t>este</a:t>
            </a:r>
            <a:r>
              <a:rPr lang="en-US" sz="1700" dirty="0"/>
              <a:t> </a:t>
            </a:r>
            <a:r>
              <a:rPr lang="en-US" sz="1700" dirty="0" err="1"/>
              <a:t>asesoramiento</a:t>
            </a:r>
            <a:r>
              <a:rPr lang="en-US" sz="1700" dirty="0"/>
              <a:t> </a:t>
            </a:r>
            <a:r>
              <a:rPr lang="en-US" sz="1700" dirty="0" err="1"/>
              <a:t>inicial</a:t>
            </a:r>
            <a:r>
              <a:rPr lang="en-US" sz="1700" dirty="0"/>
              <a:t> de </a:t>
            </a:r>
            <a:r>
              <a:rPr lang="en-US" sz="1700" dirty="0" err="1"/>
              <a:t>Donde</a:t>
            </a:r>
            <a:r>
              <a:rPr lang="en-US" sz="1700" dirty="0"/>
              <a:t> </a:t>
            </a:r>
            <a:r>
              <a:rPr lang="en-US" sz="1700" dirty="0" err="1"/>
              <a:t>Estas</a:t>
            </a:r>
            <a:r>
              <a:rPr lang="en-US" sz="1700" dirty="0"/>
              <a:t> </a:t>
            </a:r>
            <a:r>
              <a:rPr lang="en-US" sz="1700" dirty="0" err="1"/>
              <a:t>ahorita</a:t>
            </a:r>
            <a:r>
              <a:rPr lang="en-US" sz="1700" dirty="0"/>
              <a:t>.</a:t>
            </a:r>
          </a:p>
          <a:p>
            <a:r>
              <a:rPr lang="en-US" sz="1700" dirty="0"/>
              <a:t>De </a:t>
            </a:r>
            <a:r>
              <a:rPr lang="en-US" sz="1700" dirty="0" err="1"/>
              <a:t>esta</a:t>
            </a:r>
            <a:r>
              <a:rPr lang="en-US" sz="1700" dirty="0"/>
              <a:t> </a:t>
            </a:r>
            <a:r>
              <a:rPr lang="en-US" sz="1700" dirty="0" err="1"/>
              <a:t>manera</a:t>
            </a:r>
            <a:r>
              <a:rPr lang="en-US" sz="1700" dirty="0"/>
              <a:t> </a:t>
            </a:r>
            <a:r>
              <a:rPr lang="en-US" sz="1700" dirty="0" err="1"/>
              <a:t>te</a:t>
            </a:r>
            <a:r>
              <a:rPr lang="en-US" sz="1700" dirty="0"/>
              <a:t> sera </a:t>
            </a:r>
            <a:r>
              <a:rPr lang="en-US" sz="1700" dirty="0" err="1"/>
              <a:t>más</a:t>
            </a:r>
            <a:r>
              <a:rPr lang="en-US" sz="1700" dirty="0"/>
              <a:t> </a:t>
            </a:r>
            <a:r>
              <a:rPr lang="en-US" sz="1700" dirty="0" err="1"/>
              <a:t>fácil</a:t>
            </a:r>
            <a:r>
              <a:rPr lang="en-US" sz="1700" dirty="0"/>
              <a:t> formular </a:t>
            </a:r>
            <a:r>
              <a:rPr lang="en-US" sz="1700" dirty="0" err="1"/>
              <a:t>metas</a:t>
            </a:r>
            <a:r>
              <a:rPr lang="en-US" sz="1700" dirty="0"/>
              <a:t> y </a:t>
            </a:r>
            <a:r>
              <a:rPr lang="en-US" sz="1700" dirty="0" err="1"/>
              <a:t>medir</a:t>
            </a:r>
            <a:r>
              <a:rPr lang="en-US" sz="1700" dirty="0"/>
              <a:t> </a:t>
            </a:r>
            <a:r>
              <a:rPr lang="en-US" sz="1700" dirty="0" err="1"/>
              <a:t>tu</a:t>
            </a:r>
            <a:r>
              <a:rPr lang="en-US" sz="1700" dirty="0"/>
              <a:t> </a:t>
            </a:r>
            <a:r>
              <a:rPr lang="en-US" sz="1700" dirty="0" err="1"/>
              <a:t>progreso</a:t>
            </a:r>
            <a:r>
              <a:rPr lang="en-US" sz="1700" dirty="0"/>
              <a:t> a </a:t>
            </a:r>
            <a:r>
              <a:rPr lang="en-US" sz="1700" dirty="0" err="1"/>
              <a:t>través</a:t>
            </a:r>
            <a:r>
              <a:rPr lang="en-US" sz="1700" dirty="0"/>
              <a:t> del </a:t>
            </a:r>
            <a:r>
              <a:rPr lang="en-US" sz="1700" dirty="0" err="1"/>
              <a:t>tiempo</a:t>
            </a:r>
            <a:r>
              <a:rPr lang="en-US" sz="1700" dirty="0"/>
              <a:t>. 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1EF26562-90C8-4709-8D3A-9E2602FBA4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364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3 </a:t>
            </a:r>
            <a:r>
              <a:rPr lang="en-US" b="1" dirty="0" err="1"/>
              <a:t>Pasos</a:t>
            </a:r>
            <a:r>
              <a:rPr lang="en-US" b="1" dirty="0"/>
              <a:t> Para </a:t>
            </a:r>
            <a:r>
              <a:rPr lang="en-US" b="1" dirty="0" err="1"/>
              <a:t>Ir</a:t>
            </a:r>
            <a:r>
              <a:rPr lang="en-US" b="1" dirty="0"/>
              <a:t> de A </a:t>
            </a:r>
            <a:r>
              <a:rPr lang="en-US" b="1" dirty="0" err="1"/>
              <a:t>a</a:t>
            </a:r>
            <a:r>
              <a:rPr lang="en-US" b="1" dirty="0"/>
              <a:t> 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dirty="0"/>
              <a:t>Si </a:t>
            </a:r>
            <a:r>
              <a:rPr lang="en-US" dirty="0" err="1"/>
              <a:t>queremos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a un </a:t>
            </a:r>
            <a:r>
              <a:rPr lang="en-US" dirty="0" err="1"/>
              <a:t>destino</a:t>
            </a:r>
            <a:r>
              <a:rPr lang="en-US" dirty="0"/>
              <a:t> </a:t>
            </a:r>
            <a:r>
              <a:rPr lang="en-US" dirty="0" err="1"/>
              <a:t>diferente</a:t>
            </a:r>
            <a:r>
              <a:rPr lang="en-US" dirty="0"/>
              <a:t> del que </a:t>
            </a:r>
            <a:r>
              <a:rPr lang="en-US" dirty="0" err="1"/>
              <a:t>estamos</a:t>
            </a:r>
            <a:r>
              <a:rPr lang="en-US" dirty="0"/>
              <a:t> </a:t>
            </a:r>
            <a:r>
              <a:rPr lang="en-US" dirty="0" err="1"/>
              <a:t>necesitamos</a:t>
            </a:r>
            <a:r>
              <a:rPr lang="en-US" dirty="0"/>
              <a:t> 3 </a:t>
            </a:r>
            <a:r>
              <a:rPr lang="en-US" dirty="0" err="1"/>
              <a:t>cosas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1.) </a:t>
            </a:r>
            <a:r>
              <a:rPr lang="en-US" dirty="0" err="1"/>
              <a:t>Ubicar</a:t>
            </a:r>
            <a:r>
              <a:rPr lang="en-US" dirty="0"/>
              <a:t> </a:t>
            </a:r>
            <a:r>
              <a:rPr lang="en-US" dirty="0" err="1"/>
              <a:t>precisamente</a:t>
            </a:r>
            <a:r>
              <a:rPr lang="en-US" dirty="0"/>
              <a:t> ¿</a:t>
            </a:r>
            <a:r>
              <a:rPr lang="en-US" dirty="0" err="1"/>
              <a:t>Dónde</a:t>
            </a:r>
            <a:r>
              <a:rPr lang="en-US" dirty="0"/>
              <a:t> </a:t>
            </a:r>
            <a:r>
              <a:rPr lang="en-US" dirty="0" err="1"/>
              <a:t>Estoy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      – El Punto de </a:t>
            </a:r>
            <a:r>
              <a:rPr lang="en-US" dirty="0" err="1"/>
              <a:t>Partida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2.) </a:t>
            </a:r>
            <a:r>
              <a:rPr lang="en-US" dirty="0" err="1"/>
              <a:t>Decidir</a:t>
            </a:r>
            <a:r>
              <a:rPr lang="en-US" dirty="0"/>
              <a:t> a </a:t>
            </a:r>
            <a:r>
              <a:rPr lang="en-US" dirty="0" err="1"/>
              <a:t>dónde</a:t>
            </a:r>
            <a:r>
              <a:rPr lang="en-US" dirty="0"/>
              <a:t> </a:t>
            </a:r>
            <a:r>
              <a:rPr lang="en-US" dirty="0" err="1"/>
              <a:t>quiero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– El </a:t>
            </a:r>
            <a:r>
              <a:rPr lang="en-US" dirty="0" err="1"/>
              <a:t>Destino</a:t>
            </a:r>
            <a:r>
              <a:rPr lang="en-US" dirty="0"/>
              <a:t> o Meta.</a:t>
            </a:r>
          </a:p>
          <a:p>
            <a:pPr marL="0" indent="0">
              <a:buNone/>
            </a:pPr>
            <a:r>
              <a:rPr lang="en-US" dirty="0"/>
              <a:t>3.) </a:t>
            </a:r>
            <a:r>
              <a:rPr lang="en-US" dirty="0" err="1"/>
              <a:t>Analizar</a:t>
            </a:r>
            <a:r>
              <a:rPr lang="en-US" dirty="0"/>
              <a:t> 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llegar</a:t>
            </a:r>
            <a:r>
              <a:rPr lang="en-US" dirty="0"/>
              <a:t> </a:t>
            </a:r>
            <a:r>
              <a:rPr lang="en-US" dirty="0" err="1"/>
              <a:t>allí</a:t>
            </a:r>
            <a:r>
              <a:rPr lang="en-US" dirty="0"/>
              <a:t> – El Plan y </a:t>
            </a:r>
            <a:r>
              <a:rPr lang="en-US" dirty="0" err="1"/>
              <a:t>Estrategia</a:t>
            </a:r>
            <a:r>
              <a:rPr lang="en-US" dirty="0"/>
              <a:t>.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819400" y="5978627"/>
            <a:ext cx="32766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9600" y="5288340"/>
            <a:ext cx="205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Punto de </a:t>
            </a:r>
            <a:r>
              <a:rPr lang="en-US" sz="3200" dirty="0" err="1"/>
              <a:t>Partida</a:t>
            </a:r>
            <a:r>
              <a:rPr lang="en-US" sz="3200" dirty="0"/>
              <a:t> </a:t>
            </a:r>
          </a:p>
          <a:p>
            <a:pPr algn="ctr"/>
            <a:r>
              <a:rPr lang="en-US" sz="3200" b="1" dirty="0"/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24600" y="5440018"/>
            <a:ext cx="160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Destino</a:t>
            </a:r>
            <a:endParaRPr lang="en-US" sz="3200" dirty="0"/>
          </a:p>
          <a:p>
            <a:pPr algn="ctr"/>
            <a:r>
              <a:rPr lang="en-US" sz="3200" b="1" dirty="0"/>
              <a:t>B</a:t>
            </a: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0B3EF822-801F-484D-A3A0-47FAE31866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987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¿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Dónde</a:t>
            </a:r>
            <a:r>
              <a:rPr lang="en-US" b="1" dirty="0"/>
              <a:t> </a:t>
            </a:r>
            <a:r>
              <a:rPr lang="en-US" b="1" dirty="0" err="1"/>
              <a:t>estoy</a:t>
            </a:r>
            <a:r>
              <a:rPr lang="en-US" b="1" dirty="0"/>
              <a:t> </a:t>
            </a:r>
            <a:r>
              <a:rPr lang="en-US" b="1" dirty="0" err="1"/>
              <a:t>ahorita</a:t>
            </a:r>
            <a:r>
              <a:rPr lang="en-US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Es </a:t>
            </a:r>
            <a:r>
              <a:rPr lang="en-US" dirty="0" err="1"/>
              <a:t>muy</a:t>
            </a:r>
            <a:r>
              <a:rPr lang="en-US" dirty="0"/>
              <a:t>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Ubicarte</a:t>
            </a:r>
            <a:r>
              <a:rPr lang="en-US" dirty="0"/>
              <a:t> </a:t>
            </a:r>
            <a:r>
              <a:rPr lang="en-US" dirty="0" err="1"/>
              <a:t>dónde</a:t>
            </a:r>
            <a:r>
              <a:rPr lang="en-US" dirty="0"/>
              <a:t> </a:t>
            </a:r>
            <a:r>
              <a:rPr lang="en-US" dirty="0" err="1"/>
              <a:t>estas</a:t>
            </a:r>
            <a:r>
              <a:rPr lang="en-US" dirty="0"/>
              <a:t> </a:t>
            </a:r>
            <a:r>
              <a:rPr lang="en-US" dirty="0" err="1"/>
              <a:t>ahorita</a:t>
            </a:r>
            <a:r>
              <a:rPr lang="en-US" dirty="0"/>
              <a:t>,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todas</a:t>
            </a:r>
            <a:r>
              <a:rPr lang="en-US" dirty="0"/>
              <a:t> las </a:t>
            </a:r>
            <a:r>
              <a:rPr lang="en-US" dirty="0" err="1"/>
              <a:t>áreas</a:t>
            </a:r>
            <a:r>
              <a:rPr lang="en-US" dirty="0"/>
              <a:t> de la </a:t>
            </a:r>
            <a:r>
              <a:rPr lang="en-US" dirty="0" err="1"/>
              <a:t>vida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1.) Cuerpo </a:t>
            </a:r>
            <a:r>
              <a:rPr lang="en-US" dirty="0" err="1"/>
              <a:t>Físico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2.) </a:t>
            </a:r>
            <a:r>
              <a:rPr lang="en-US" dirty="0" err="1"/>
              <a:t>Ser</a:t>
            </a:r>
            <a:r>
              <a:rPr lang="en-US" dirty="0"/>
              <a:t> Interior.</a:t>
            </a:r>
          </a:p>
          <a:p>
            <a:pPr marL="0" indent="0">
              <a:buNone/>
            </a:pPr>
            <a:r>
              <a:rPr lang="en-US" dirty="0"/>
              <a:t>3.) </a:t>
            </a:r>
            <a:r>
              <a:rPr lang="en-US" dirty="0" err="1"/>
              <a:t>Relaciones</a:t>
            </a:r>
            <a:r>
              <a:rPr lang="en-US" dirty="0"/>
              <a:t> con los </a:t>
            </a:r>
            <a:r>
              <a:rPr lang="en-US" dirty="0" err="1"/>
              <a:t>Demás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4.) </a:t>
            </a:r>
            <a:r>
              <a:rPr lang="en-US" dirty="0" err="1"/>
              <a:t>Trabajo</a:t>
            </a:r>
            <a:r>
              <a:rPr lang="en-US" dirty="0"/>
              <a:t> o </a:t>
            </a:r>
            <a:r>
              <a:rPr lang="en-US" dirty="0" err="1"/>
              <a:t>Negocio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5.) </a:t>
            </a:r>
            <a:r>
              <a:rPr lang="en-US" dirty="0" err="1"/>
              <a:t>Finanzas</a:t>
            </a:r>
            <a:r>
              <a:rPr lang="en-US" dirty="0"/>
              <a:t> </a:t>
            </a:r>
            <a:r>
              <a:rPr lang="en-US" dirty="0" err="1"/>
              <a:t>Personales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6.) </a:t>
            </a:r>
            <a:r>
              <a:rPr lang="en-US" dirty="0" err="1"/>
              <a:t>Manejo</a:t>
            </a:r>
            <a:r>
              <a:rPr lang="en-US" dirty="0"/>
              <a:t> del </a:t>
            </a:r>
            <a:r>
              <a:rPr lang="en-US" dirty="0" err="1"/>
              <a:t>Tiempo</a:t>
            </a:r>
            <a:r>
              <a:rPr lang="en-US" dirty="0"/>
              <a:t> 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6361CFAA-7C9C-4868-A92A-17F5FF699F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25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Cuerpo </a:t>
            </a:r>
            <a:r>
              <a:rPr lang="en-US" b="1" dirty="0" err="1"/>
              <a:t>Físico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En</a:t>
            </a:r>
            <a:r>
              <a:rPr lang="en-US" dirty="0"/>
              <a:t> el Cuerpo </a:t>
            </a:r>
            <a:r>
              <a:rPr lang="en-US" dirty="0" err="1"/>
              <a:t>Físico</a:t>
            </a:r>
            <a:r>
              <a:rPr lang="en-US" dirty="0"/>
              <a:t> </a:t>
            </a:r>
            <a:r>
              <a:rPr lang="en-US" dirty="0" err="1"/>
              <a:t>tenemos</a:t>
            </a:r>
            <a:r>
              <a:rPr lang="en-US" dirty="0"/>
              <a:t> que </a:t>
            </a:r>
            <a:r>
              <a:rPr lang="en-US" dirty="0" err="1"/>
              <a:t>analizar</a:t>
            </a:r>
            <a:r>
              <a:rPr lang="en-US" dirty="0"/>
              <a:t> </a:t>
            </a:r>
            <a:r>
              <a:rPr lang="en-US" dirty="0" err="1"/>
              <a:t>dónde</a:t>
            </a:r>
            <a:r>
              <a:rPr lang="en-US" dirty="0"/>
              <a:t> </a:t>
            </a:r>
            <a:r>
              <a:rPr lang="en-US" dirty="0" err="1"/>
              <a:t>estamos</a:t>
            </a:r>
            <a:r>
              <a:rPr lang="en-US" dirty="0"/>
              <a:t> con </a:t>
            </a:r>
            <a:r>
              <a:rPr lang="en-US" dirty="0" err="1"/>
              <a:t>respecto</a:t>
            </a:r>
            <a:r>
              <a:rPr lang="en-US" dirty="0"/>
              <a:t> a:</a:t>
            </a:r>
          </a:p>
          <a:p>
            <a:pPr lvl="0"/>
            <a:r>
              <a:rPr lang="en-US" dirty="0" err="1"/>
              <a:t>Dormir</a:t>
            </a:r>
            <a:endParaRPr lang="en-US" dirty="0"/>
          </a:p>
          <a:p>
            <a:pPr lvl="0"/>
            <a:r>
              <a:rPr lang="en-US" dirty="0" err="1"/>
              <a:t>Ejercicio</a:t>
            </a:r>
            <a:endParaRPr lang="en-US" dirty="0"/>
          </a:p>
          <a:p>
            <a:pPr lvl="0"/>
            <a:r>
              <a:rPr lang="en-US" dirty="0" err="1"/>
              <a:t>Nutrición</a:t>
            </a:r>
            <a:endParaRPr lang="en-US" dirty="0"/>
          </a:p>
          <a:p>
            <a:pPr lvl="0"/>
            <a:r>
              <a:rPr lang="en-US" dirty="0" err="1"/>
              <a:t>Salud</a:t>
            </a:r>
            <a:endParaRPr lang="en-US" dirty="0"/>
          </a:p>
          <a:p>
            <a:pPr lvl="0"/>
            <a:r>
              <a:rPr lang="en-US" dirty="0"/>
              <a:t>Descanso</a:t>
            </a:r>
          </a:p>
          <a:p>
            <a:pPr lvl="0"/>
            <a:r>
              <a:rPr lang="en-US" dirty="0" err="1"/>
              <a:t>Diversión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2590800"/>
            <a:ext cx="3124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dirty="0" err="1"/>
              <a:t>Deporte</a:t>
            </a:r>
            <a:endParaRPr lang="en-US" sz="3200" dirty="0"/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dirty="0" err="1"/>
              <a:t>Talentos</a:t>
            </a:r>
            <a:endParaRPr lang="en-US" sz="3200" dirty="0"/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dirty="0" err="1"/>
              <a:t>Musica</a:t>
            </a:r>
            <a:endParaRPr lang="en-US" sz="3200" dirty="0"/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dirty="0"/>
              <a:t>Hobbies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dirty="0" err="1"/>
              <a:t>Viajes</a:t>
            </a:r>
            <a:endParaRPr lang="en-US" sz="3200" dirty="0"/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dirty="0" err="1"/>
              <a:t>Vacaciones</a:t>
            </a:r>
            <a:endParaRPr lang="en-US" sz="3200" dirty="0"/>
          </a:p>
          <a:p>
            <a:endParaRPr lang="en-US" sz="3200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55C98A29-203F-4D62-8A79-124CD800BB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178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Ser</a:t>
            </a:r>
            <a:r>
              <a:rPr lang="en-US" b="1" dirty="0"/>
              <a:t> Interior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181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En</a:t>
            </a:r>
            <a:r>
              <a:rPr lang="en-US" dirty="0"/>
              <a:t> el Ser Interior </a:t>
            </a:r>
            <a:r>
              <a:rPr lang="en-US" dirty="0" err="1"/>
              <a:t>tenemos</a:t>
            </a:r>
            <a:r>
              <a:rPr lang="en-US" dirty="0"/>
              <a:t> que </a:t>
            </a:r>
            <a:r>
              <a:rPr lang="en-US" dirty="0" err="1"/>
              <a:t>analizar</a:t>
            </a:r>
            <a:r>
              <a:rPr lang="en-US" dirty="0"/>
              <a:t> </a:t>
            </a:r>
            <a:r>
              <a:rPr lang="en-US" dirty="0" err="1"/>
              <a:t>dónde</a:t>
            </a:r>
            <a:r>
              <a:rPr lang="en-US" dirty="0"/>
              <a:t> </a:t>
            </a:r>
            <a:r>
              <a:rPr lang="en-US" dirty="0" err="1"/>
              <a:t>estamos</a:t>
            </a:r>
            <a:r>
              <a:rPr lang="en-US" dirty="0"/>
              <a:t> con </a:t>
            </a:r>
            <a:r>
              <a:rPr lang="en-US" dirty="0" err="1"/>
              <a:t>respecto</a:t>
            </a:r>
            <a:r>
              <a:rPr lang="en-US" dirty="0"/>
              <a:t> a:</a:t>
            </a:r>
          </a:p>
          <a:p>
            <a:pPr lvl="0"/>
            <a:r>
              <a:rPr lang="en-US" dirty="0" err="1"/>
              <a:t>Relación</a:t>
            </a:r>
            <a:r>
              <a:rPr lang="en-US" dirty="0"/>
              <a:t> con Dios</a:t>
            </a:r>
          </a:p>
          <a:p>
            <a:pPr lvl="0"/>
            <a:r>
              <a:rPr lang="en-US" dirty="0" err="1"/>
              <a:t>Identidad</a:t>
            </a:r>
            <a:endParaRPr lang="en-US" dirty="0"/>
          </a:p>
          <a:p>
            <a:pPr lvl="0"/>
            <a:r>
              <a:rPr lang="en-US" dirty="0" err="1"/>
              <a:t>Propósito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Vida</a:t>
            </a:r>
          </a:p>
          <a:p>
            <a:pPr lvl="0"/>
            <a:r>
              <a:rPr lang="en-US" dirty="0" err="1"/>
              <a:t>Desarrollo</a:t>
            </a:r>
            <a:r>
              <a:rPr lang="en-US" dirty="0"/>
              <a:t> Personal</a:t>
            </a:r>
          </a:p>
          <a:p>
            <a:pPr lvl="0"/>
            <a:r>
              <a:rPr lang="en-US" dirty="0" err="1"/>
              <a:t>Sueños</a:t>
            </a:r>
            <a:r>
              <a:rPr lang="en-US" dirty="0"/>
              <a:t> y </a:t>
            </a:r>
            <a:r>
              <a:rPr lang="en-US" dirty="0" err="1"/>
              <a:t>Deseos</a:t>
            </a:r>
            <a:endParaRPr lang="en-US" dirty="0"/>
          </a:p>
          <a:p>
            <a:pPr lvl="0"/>
            <a:r>
              <a:rPr lang="en-US" dirty="0" err="1"/>
              <a:t>Visión</a:t>
            </a:r>
            <a:endParaRPr lang="en-US" dirty="0"/>
          </a:p>
          <a:p>
            <a:pPr lvl="0"/>
            <a:r>
              <a:rPr lang="en-US" dirty="0" err="1"/>
              <a:t>Compromisos</a:t>
            </a:r>
            <a:endParaRPr lang="en-US" dirty="0"/>
          </a:p>
          <a:p>
            <a:pPr lvl="0"/>
            <a:r>
              <a:rPr lang="en-US" dirty="0" err="1"/>
              <a:t>Metas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2590800"/>
            <a:ext cx="3429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dirty="0" err="1"/>
              <a:t>Espíritu</a:t>
            </a:r>
            <a:endParaRPr lang="en-US" sz="3200" dirty="0"/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dirty="0" err="1"/>
              <a:t>Subconsciente</a:t>
            </a:r>
            <a:endParaRPr lang="en-US" sz="3200" dirty="0"/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dirty="0" err="1"/>
              <a:t>Mente</a:t>
            </a:r>
            <a:endParaRPr lang="en-US" sz="3200" dirty="0"/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dirty="0" err="1"/>
              <a:t>Emociones</a:t>
            </a:r>
            <a:endParaRPr lang="en-US" sz="3200" dirty="0"/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dirty="0" err="1"/>
              <a:t>Voluntad</a:t>
            </a:r>
            <a:endParaRPr lang="en-US" sz="3200" dirty="0"/>
          </a:p>
          <a:p>
            <a:endParaRPr lang="en-US" sz="3200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DED8268E-D120-4256-B100-9B85F64064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537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Relaciones</a:t>
            </a:r>
            <a:r>
              <a:rPr lang="en-US" b="1" dirty="0"/>
              <a:t> </a:t>
            </a:r>
            <a:r>
              <a:rPr lang="en-US" b="1" dirty="0" err="1"/>
              <a:t>Personales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En</a:t>
            </a:r>
            <a:r>
              <a:rPr lang="en-US" dirty="0"/>
              <a:t> las </a:t>
            </a:r>
            <a:r>
              <a:rPr lang="en-US" dirty="0" err="1"/>
              <a:t>Relaciones</a:t>
            </a:r>
            <a:r>
              <a:rPr lang="en-US" dirty="0"/>
              <a:t> </a:t>
            </a:r>
            <a:r>
              <a:rPr lang="en-US" dirty="0" err="1"/>
              <a:t>Personales</a:t>
            </a:r>
            <a:r>
              <a:rPr lang="en-US" dirty="0"/>
              <a:t> </a:t>
            </a:r>
            <a:r>
              <a:rPr lang="en-US" dirty="0" err="1"/>
              <a:t>tenemos</a:t>
            </a:r>
            <a:r>
              <a:rPr lang="en-US" dirty="0"/>
              <a:t> que </a:t>
            </a:r>
            <a:r>
              <a:rPr lang="en-US" dirty="0" err="1"/>
              <a:t>analizar</a:t>
            </a:r>
            <a:r>
              <a:rPr lang="en-US" dirty="0"/>
              <a:t> </a:t>
            </a:r>
            <a:r>
              <a:rPr lang="en-US" dirty="0" err="1"/>
              <a:t>donde</a:t>
            </a:r>
            <a:r>
              <a:rPr lang="en-US" dirty="0"/>
              <a:t> </a:t>
            </a:r>
            <a:r>
              <a:rPr lang="en-US" dirty="0" err="1"/>
              <a:t>estamos</a:t>
            </a:r>
            <a:r>
              <a:rPr lang="en-US" dirty="0"/>
              <a:t> con </a:t>
            </a:r>
            <a:r>
              <a:rPr lang="en-US" dirty="0" err="1"/>
              <a:t>respecto</a:t>
            </a:r>
            <a:r>
              <a:rPr lang="en-US" dirty="0"/>
              <a:t> a:</a:t>
            </a:r>
          </a:p>
          <a:p>
            <a:pPr marL="0" lvl="0" indent="0">
              <a:buNone/>
            </a:pPr>
            <a:r>
              <a:rPr lang="en-US" dirty="0"/>
              <a:t>FAMILIA</a:t>
            </a:r>
          </a:p>
          <a:p>
            <a:pPr lvl="0"/>
            <a:r>
              <a:rPr lang="en-US" dirty="0" err="1"/>
              <a:t>Esposo</a:t>
            </a:r>
            <a:r>
              <a:rPr lang="en-US" dirty="0"/>
              <a:t>(a)</a:t>
            </a:r>
          </a:p>
          <a:p>
            <a:pPr lvl="0"/>
            <a:r>
              <a:rPr lang="en-US" dirty="0" err="1"/>
              <a:t>Hijos</a:t>
            </a:r>
            <a:endParaRPr lang="en-US" dirty="0"/>
          </a:p>
          <a:p>
            <a:pPr lvl="0"/>
            <a:r>
              <a:rPr lang="en-US" dirty="0"/>
              <a:t>Padres</a:t>
            </a:r>
          </a:p>
          <a:p>
            <a:pPr lvl="0"/>
            <a:r>
              <a:rPr lang="en-US" dirty="0" err="1"/>
              <a:t>Hermanos</a:t>
            </a:r>
            <a:endParaRPr lang="en-US" dirty="0"/>
          </a:p>
          <a:p>
            <a:pPr lvl="0"/>
            <a:r>
              <a:rPr lang="en-US" dirty="0" err="1"/>
              <a:t>Abuelos</a:t>
            </a:r>
            <a:endParaRPr lang="en-US" dirty="0"/>
          </a:p>
          <a:p>
            <a:pPr lvl="0"/>
            <a:r>
              <a:rPr lang="en-US" dirty="0" err="1"/>
              <a:t>Nietos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2514600"/>
            <a:ext cx="3124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/>
              <a:t>OTROS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dirty="0"/>
              <a:t>Amigos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err="1"/>
              <a:t>Gente</a:t>
            </a:r>
            <a:r>
              <a:rPr lang="en-US" sz="3200" dirty="0"/>
              <a:t> del </a:t>
            </a:r>
            <a:r>
              <a:rPr lang="en-US" sz="3200" dirty="0" err="1"/>
              <a:t>Trabajo</a:t>
            </a:r>
            <a:endParaRPr lang="en-US" sz="3200" dirty="0"/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dirty="0" err="1"/>
              <a:t>Vecinos</a:t>
            </a:r>
            <a:endParaRPr lang="en-US" sz="3200" dirty="0"/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dirty="0" err="1"/>
              <a:t>Mundo</a:t>
            </a:r>
            <a:r>
              <a:rPr lang="en-US" sz="3200" dirty="0"/>
              <a:t> Social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dirty="0" err="1"/>
              <a:t>Mundo</a:t>
            </a:r>
            <a:r>
              <a:rPr lang="en-US" sz="3200" dirty="0"/>
              <a:t> Global</a:t>
            </a:r>
          </a:p>
          <a:p>
            <a:endParaRPr lang="en-US" sz="3200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37494BAA-3096-4A36-8CA7-791996EA3E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581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Negocio</a:t>
            </a:r>
            <a:r>
              <a:rPr lang="en-US" b="1" dirty="0"/>
              <a:t> / </a:t>
            </a:r>
            <a:r>
              <a:rPr lang="en-US" b="1" dirty="0" err="1"/>
              <a:t>Trabajo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Negocio</a:t>
            </a:r>
            <a:r>
              <a:rPr lang="en-US" dirty="0"/>
              <a:t> / </a:t>
            </a:r>
            <a:r>
              <a:rPr lang="en-US" dirty="0" err="1"/>
              <a:t>Trabajo</a:t>
            </a:r>
            <a:r>
              <a:rPr lang="en-US" dirty="0"/>
              <a:t> </a:t>
            </a:r>
            <a:r>
              <a:rPr lang="en-US" dirty="0" err="1"/>
              <a:t>tenemos</a:t>
            </a:r>
            <a:r>
              <a:rPr lang="en-US" dirty="0"/>
              <a:t> que </a:t>
            </a:r>
            <a:r>
              <a:rPr lang="en-US" dirty="0" err="1"/>
              <a:t>analizar</a:t>
            </a:r>
            <a:r>
              <a:rPr lang="en-US" dirty="0"/>
              <a:t> </a:t>
            </a:r>
            <a:r>
              <a:rPr lang="en-US" dirty="0" err="1"/>
              <a:t>dónde</a:t>
            </a:r>
            <a:r>
              <a:rPr lang="en-US" dirty="0"/>
              <a:t> </a:t>
            </a:r>
            <a:r>
              <a:rPr lang="en-US" dirty="0" err="1"/>
              <a:t>estamos</a:t>
            </a:r>
            <a:r>
              <a:rPr lang="en-US" dirty="0"/>
              <a:t> con </a:t>
            </a:r>
            <a:r>
              <a:rPr lang="en-US" dirty="0" err="1"/>
              <a:t>respecto</a:t>
            </a:r>
            <a:r>
              <a:rPr lang="en-US" dirty="0"/>
              <a:t> a:</a:t>
            </a:r>
          </a:p>
          <a:p>
            <a:pPr lvl="0"/>
            <a:r>
              <a:rPr lang="en-US" dirty="0"/>
              <a:t>Marketing</a:t>
            </a:r>
          </a:p>
          <a:p>
            <a:pPr lvl="0"/>
            <a:r>
              <a:rPr lang="en-US" dirty="0"/>
              <a:t>Ventas</a:t>
            </a:r>
          </a:p>
          <a:p>
            <a:pPr lvl="0"/>
            <a:r>
              <a:rPr lang="en-US" dirty="0" err="1"/>
              <a:t>Empleados</a:t>
            </a:r>
            <a:r>
              <a:rPr lang="en-US" dirty="0"/>
              <a:t> / </a:t>
            </a:r>
            <a:r>
              <a:rPr lang="en-US" dirty="0" err="1"/>
              <a:t>Equipos</a:t>
            </a:r>
            <a:endParaRPr lang="en-US" dirty="0"/>
          </a:p>
          <a:p>
            <a:pPr lvl="0"/>
            <a:r>
              <a:rPr lang="en-US" dirty="0" err="1"/>
              <a:t>Sistemas</a:t>
            </a:r>
            <a:r>
              <a:rPr lang="en-US" dirty="0"/>
              <a:t> y </a:t>
            </a:r>
            <a:r>
              <a:rPr lang="en-US" dirty="0" err="1"/>
              <a:t>Tecnología</a:t>
            </a:r>
            <a:endParaRPr lang="en-US" dirty="0"/>
          </a:p>
          <a:p>
            <a:pPr lvl="0"/>
            <a:r>
              <a:rPr lang="en-US" dirty="0" err="1"/>
              <a:t>Bienes</a:t>
            </a:r>
            <a:r>
              <a:rPr lang="en-US" dirty="0"/>
              <a:t> </a:t>
            </a:r>
            <a:r>
              <a:rPr lang="en-US" dirty="0" err="1"/>
              <a:t>Raíces</a:t>
            </a:r>
            <a:endParaRPr lang="en-US" dirty="0"/>
          </a:p>
          <a:p>
            <a:pPr lvl="0"/>
            <a:r>
              <a:rPr lang="en-US" dirty="0" err="1"/>
              <a:t>Equipo</a:t>
            </a:r>
            <a:r>
              <a:rPr lang="en-US" dirty="0"/>
              <a:t> y </a:t>
            </a:r>
            <a:r>
              <a:rPr lang="en-US" dirty="0" err="1"/>
              <a:t>Maquinaria</a:t>
            </a:r>
            <a:endParaRPr lang="en-US" dirty="0"/>
          </a:p>
          <a:p>
            <a:pPr lvl="0"/>
            <a:r>
              <a:rPr lang="en-US" dirty="0" err="1"/>
              <a:t>Procesos</a:t>
            </a:r>
            <a:endParaRPr lang="en-US" dirty="0"/>
          </a:p>
          <a:p>
            <a:r>
              <a:rPr lang="en-US" dirty="0" err="1"/>
              <a:t>Finanzas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00600" y="2438400"/>
            <a:ext cx="403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Producto</a:t>
            </a:r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Servicio</a:t>
            </a:r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Clientes</a:t>
            </a:r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Proveedores</a:t>
            </a:r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Subcontratistas</a:t>
            </a:r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Recursos</a:t>
            </a:r>
            <a:r>
              <a:rPr lang="en-US" sz="3200" dirty="0"/>
              <a:t> </a:t>
            </a:r>
            <a:r>
              <a:rPr lang="en-US" sz="3200" dirty="0" err="1"/>
              <a:t>Humanos</a:t>
            </a:r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Administración</a:t>
            </a:r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/>
              <a:t>Legal</a:t>
            </a:r>
          </a:p>
          <a:p>
            <a:endParaRPr lang="en-US" sz="3200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951291C6-6F1B-44A8-8881-6959FEAACF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151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Finanzas</a:t>
            </a:r>
            <a:r>
              <a:rPr lang="en-US" b="1" dirty="0"/>
              <a:t> </a:t>
            </a:r>
            <a:r>
              <a:rPr lang="en-US" b="1" dirty="0" err="1"/>
              <a:t>Personales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/>
              <a:t>En</a:t>
            </a:r>
            <a:r>
              <a:rPr lang="en-US" dirty="0"/>
              <a:t> las </a:t>
            </a:r>
            <a:r>
              <a:rPr lang="en-US" dirty="0" err="1"/>
              <a:t>Finanzas</a:t>
            </a:r>
            <a:r>
              <a:rPr lang="en-US" dirty="0"/>
              <a:t> </a:t>
            </a:r>
            <a:r>
              <a:rPr lang="en-US" dirty="0" err="1"/>
              <a:t>Personales</a:t>
            </a:r>
            <a:r>
              <a:rPr lang="en-US" dirty="0"/>
              <a:t> </a:t>
            </a:r>
            <a:r>
              <a:rPr lang="en-US" dirty="0" err="1"/>
              <a:t>tenemos</a:t>
            </a:r>
            <a:r>
              <a:rPr lang="en-US" dirty="0"/>
              <a:t> que </a:t>
            </a:r>
            <a:r>
              <a:rPr lang="en-US" dirty="0" err="1"/>
              <a:t>analizar</a:t>
            </a:r>
            <a:r>
              <a:rPr lang="en-US" dirty="0"/>
              <a:t> </a:t>
            </a:r>
            <a:r>
              <a:rPr lang="en-US" dirty="0" err="1"/>
              <a:t>dónde</a:t>
            </a:r>
            <a:r>
              <a:rPr lang="en-US" dirty="0"/>
              <a:t> </a:t>
            </a:r>
            <a:r>
              <a:rPr lang="en-US" dirty="0" err="1"/>
              <a:t>estamos</a:t>
            </a:r>
            <a:r>
              <a:rPr lang="en-US" dirty="0"/>
              <a:t> con </a:t>
            </a:r>
            <a:r>
              <a:rPr lang="en-US" dirty="0" err="1"/>
              <a:t>respecto</a:t>
            </a:r>
            <a:r>
              <a:rPr lang="en-US" dirty="0"/>
              <a:t> a:</a:t>
            </a:r>
          </a:p>
          <a:p>
            <a:pPr marL="0" indent="0">
              <a:buNone/>
            </a:pPr>
            <a:r>
              <a:rPr lang="en-US" b="1" dirty="0"/>
              <a:t>Estado de </a:t>
            </a:r>
            <a:r>
              <a:rPr lang="en-US" b="1" dirty="0" err="1"/>
              <a:t>Resultados</a:t>
            </a:r>
            <a:endParaRPr lang="en-US" dirty="0"/>
          </a:p>
          <a:p>
            <a:pPr lvl="0"/>
            <a:r>
              <a:rPr lang="en-US" dirty="0" err="1"/>
              <a:t>Ingresos</a:t>
            </a:r>
            <a:endParaRPr lang="en-US" dirty="0"/>
          </a:p>
          <a:p>
            <a:pPr lvl="0"/>
            <a:r>
              <a:rPr lang="en-US" dirty="0" err="1"/>
              <a:t>Gastos</a:t>
            </a:r>
            <a:endParaRPr lang="en-US" dirty="0"/>
          </a:p>
          <a:p>
            <a:pPr lvl="0"/>
            <a:r>
              <a:rPr lang="en-US" dirty="0" err="1"/>
              <a:t>Ingreso</a:t>
            </a:r>
            <a:r>
              <a:rPr lang="en-US" dirty="0"/>
              <a:t> </a:t>
            </a:r>
            <a:r>
              <a:rPr lang="en-US" dirty="0" err="1"/>
              <a:t>Neto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00600" y="2438400"/>
            <a:ext cx="4038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Hoja</a:t>
            </a:r>
            <a:r>
              <a:rPr lang="en-US" sz="3200" b="1" dirty="0"/>
              <a:t> de Balance</a:t>
            </a:r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Activos</a:t>
            </a:r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Pasivos</a:t>
            </a:r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/>
              <a:t>Valor </a:t>
            </a:r>
            <a:r>
              <a:rPr lang="en-US" sz="3200" dirty="0" err="1"/>
              <a:t>Neto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4726786"/>
            <a:ext cx="4038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Flujo</a:t>
            </a:r>
            <a:r>
              <a:rPr lang="en-US" sz="3200" b="1" dirty="0"/>
              <a:t> de </a:t>
            </a:r>
            <a:r>
              <a:rPr lang="en-US" sz="3200" b="1" dirty="0" err="1"/>
              <a:t>Efectivo</a:t>
            </a:r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Compras</a:t>
            </a:r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Inversiones</a:t>
            </a:r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/>
              <a:t>Pago de </a:t>
            </a:r>
            <a:r>
              <a:rPr lang="en-US" sz="3200" dirty="0" err="1"/>
              <a:t>Deudas</a:t>
            </a:r>
            <a:endParaRPr lang="en-US" sz="3200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F27CF80-C01F-4168-ACB9-06C2F6DBF5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750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Manejo</a:t>
            </a:r>
            <a:r>
              <a:rPr lang="en-US" b="1" dirty="0"/>
              <a:t> del </a:t>
            </a:r>
            <a:r>
              <a:rPr lang="en-US" b="1" dirty="0" err="1"/>
              <a:t>Tiempo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Manejo</a:t>
            </a:r>
            <a:r>
              <a:rPr lang="en-US" dirty="0"/>
              <a:t> del </a:t>
            </a:r>
            <a:r>
              <a:rPr lang="en-US" dirty="0" err="1"/>
              <a:t>Tiempo</a:t>
            </a:r>
            <a:r>
              <a:rPr lang="en-US" dirty="0"/>
              <a:t> </a:t>
            </a:r>
            <a:r>
              <a:rPr lang="en-US" dirty="0" err="1"/>
              <a:t>tenemos</a:t>
            </a:r>
            <a:r>
              <a:rPr lang="en-US" dirty="0"/>
              <a:t> que </a:t>
            </a:r>
            <a:r>
              <a:rPr lang="en-US" dirty="0" err="1"/>
              <a:t>analizar</a:t>
            </a:r>
            <a:r>
              <a:rPr lang="en-US" dirty="0"/>
              <a:t> </a:t>
            </a:r>
            <a:r>
              <a:rPr lang="en-US" dirty="0" err="1"/>
              <a:t>donde</a:t>
            </a:r>
            <a:r>
              <a:rPr lang="en-US" dirty="0"/>
              <a:t> </a:t>
            </a:r>
            <a:r>
              <a:rPr lang="en-US" dirty="0" err="1"/>
              <a:t>estamos</a:t>
            </a:r>
            <a:r>
              <a:rPr lang="en-US" dirty="0"/>
              <a:t> con </a:t>
            </a:r>
            <a:r>
              <a:rPr lang="en-US" dirty="0" err="1"/>
              <a:t>respecto</a:t>
            </a:r>
            <a:r>
              <a:rPr lang="en-US" dirty="0"/>
              <a:t> a:</a:t>
            </a:r>
          </a:p>
          <a:p>
            <a:pPr marL="0" indent="0">
              <a:buNone/>
            </a:pPr>
            <a:r>
              <a:rPr lang="en-US" b="1" u="sng" dirty="0"/>
              <a:t>CORTO PLAZO</a:t>
            </a:r>
          </a:p>
          <a:p>
            <a:pPr lvl="0"/>
            <a:r>
              <a:rPr lang="en-US" dirty="0" err="1"/>
              <a:t>Diario</a:t>
            </a:r>
            <a:endParaRPr lang="en-US" dirty="0"/>
          </a:p>
          <a:p>
            <a:pPr lvl="0"/>
            <a:r>
              <a:rPr lang="en-US" dirty="0" err="1"/>
              <a:t>Semanal</a:t>
            </a:r>
            <a:endParaRPr lang="en-US" dirty="0"/>
          </a:p>
          <a:p>
            <a:pPr lvl="0"/>
            <a:r>
              <a:rPr lang="en-US" dirty="0" err="1"/>
              <a:t>Mensual</a:t>
            </a:r>
            <a:endParaRPr lang="en-US" dirty="0"/>
          </a:p>
          <a:p>
            <a:pPr lvl="0"/>
            <a:r>
              <a:rPr lang="en-US" dirty="0"/>
              <a:t>Trimestral</a:t>
            </a:r>
          </a:p>
          <a:p>
            <a:pPr lvl="0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39093" y="2286000"/>
            <a:ext cx="4038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LARGO PLAZO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Anual</a:t>
            </a:r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/>
              <a:t>5 </a:t>
            </a:r>
            <a:r>
              <a:rPr lang="en-US" sz="3200" dirty="0" err="1"/>
              <a:t>Años</a:t>
            </a:r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Decada</a:t>
            </a:r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/>
              <a:t>De </a:t>
            </a:r>
            <a:r>
              <a:rPr lang="en-US" sz="3200" dirty="0" err="1"/>
              <a:t>Por</a:t>
            </a:r>
            <a:r>
              <a:rPr lang="en-US" sz="3200" dirty="0"/>
              <a:t> Vida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82F92018-D767-49F7-9A61-F5F5995D0E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496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407</Words>
  <Application>Microsoft Office PowerPoint</Application>
  <PresentationFormat>On-screen Show (4:3)</PresentationFormat>
  <Paragraphs>114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La Universidad del Éxito 2022</vt:lpstr>
      <vt:lpstr>3 Pasos Para Ir de A a B</vt:lpstr>
      <vt:lpstr>¿En Dónde estoy ahorita?</vt:lpstr>
      <vt:lpstr>Cuerpo Físico</vt:lpstr>
      <vt:lpstr>Ser Interior</vt:lpstr>
      <vt:lpstr>Relaciones Personales</vt:lpstr>
      <vt:lpstr>Negocio / Trabajo</vt:lpstr>
      <vt:lpstr>Finanzas Personales</vt:lpstr>
      <vt:lpstr>Manejo del Tiempo</vt:lpstr>
      <vt:lpstr>Lo Más Importante es Ser Honestos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Universidad del Éxito 2018</dc:title>
  <dc:creator>Owner</dc:creator>
  <cp:lastModifiedBy>Alex Barron</cp:lastModifiedBy>
  <cp:revision>17</cp:revision>
  <dcterms:created xsi:type="dcterms:W3CDTF">2018-01-24T01:16:47Z</dcterms:created>
  <dcterms:modified xsi:type="dcterms:W3CDTF">2022-07-02T22:05:36Z</dcterms:modified>
</cp:coreProperties>
</file>