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21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90" r:id="rId18"/>
    <p:sldId id="274" r:id="rId19"/>
    <p:sldId id="275" r:id="rId20"/>
    <p:sldId id="291" r:id="rId21"/>
    <p:sldId id="294" r:id="rId22"/>
    <p:sldId id="280" r:id="rId23"/>
    <p:sldId id="422" r:id="rId24"/>
    <p:sldId id="287" r:id="rId25"/>
    <p:sldId id="295" r:id="rId26"/>
    <p:sldId id="289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130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8E4B7F3-0F99-4487-8A80-6D5EB15EC8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9082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90AAC6C-1F16-480B-96B5-98CC0E22D7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57309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4A2F274-31D7-9C3E-BC47-281924961A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C1F2822C-5E0E-B3A6-E72F-52371B890B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Date Placeholder 3">
            <a:extLst>
              <a:ext uri="{FF2B5EF4-FFF2-40B4-BE49-F238E27FC236}">
                <a16:creationId xmlns:a16="http://schemas.microsoft.com/office/drawing/2014/main" id="{9B1C0D74-6220-3D50-A74A-469E5C84E6F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53" name="Slide Number Placeholder 4">
            <a:extLst>
              <a:ext uri="{FF2B5EF4-FFF2-40B4-BE49-F238E27FC236}">
                <a16:creationId xmlns:a16="http://schemas.microsoft.com/office/drawing/2014/main" id="{3ED4EDD6-9D8A-78E9-594F-88CC1F10A6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FFA7FE-2C89-48D2-A8C6-1622B8C3C95C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14E81-A12F-4E52-A933-16F25902FE63}" type="datetime1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D4AC1-238D-45C9-87F0-3CC02ED5B9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89FF-BE90-4A73-8359-FA88C037D202}" type="datetime1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0E32C-4491-435D-A3F4-8888DA0206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FD54-02FE-4485-A930-BE27BC3E91F0}" type="datetime1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FC108-630E-49ED-8367-2E7E6E2234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73A52-BA93-49FB-AD10-C55058197D03}" type="datetime1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BC67B-6288-41D8-BF73-EF19D083E0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DD4DB-D7D0-48E9-9387-8FD2F1BB1501}" type="datetime1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7600-EBD1-469D-AD5F-3E575C6BA0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3B87-315D-4AAF-9562-85EEE41D6526}" type="datetime1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283EC-B960-4931-A9C1-EEEBF900DA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D8C66-C908-4953-9588-1870F5D457F7}" type="datetime1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C8E70-EC68-4398-AEDC-F92A3C3A06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591A6-5113-4B68-BE9A-F4BEFCFBBCA9}" type="datetime1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5C8CA-58ED-4D2C-AA1E-61ADADCCD2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B7C8F-A54D-4165-85E7-148A6F9C3280}" type="datetime1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19AEE-FBCE-4D83-AF60-69474795C9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7322C-0F2B-475C-AC85-502B7CBF9710}" type="datetime1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30C22-7298-4363-910F-31B01F31DF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0746A-F07C-4F30-9A84-49A57B4F4D3F}" type="datetime1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06916-AC8A-4CDA-A1FF-309170BC30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D45B4D-A2F1-497D-8EB6-EA4BDF45763E}" type="datetime1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4C29F43-B2D4-401A-8D22-15DD71C769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2829" y="152400"/>
            <a:ext cx="6362179" cy="2111077"/>
          </a:xfrm>
        </p:spPr>
        <p:txBody>
          <a:bodyPr>
            <a:normAutofit/>
          </a:bodyPr>
          <a:lstStyle/>
          <a:p>
            <a:r>
              <a:rPr lang="en-US" b="1" dirty="0" err="1"/>
              <a:t>Reto</a:t>
            </a:r>
            <a:r>
              <a:rPr lang="en-US" b="1" dirty="0"/>
              <a:t> Libertad </a:t>
            </a:r>
            <a:r>
              <a:rPr lang="en-US" b="1" dirty="0" err="1"/>
              <a:t>Financiera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7792"/>
            <a:ext cx="2854596" cy="1185598"/>
          </a:xfrm>
        </p:spPr>
        <p:txBody>
          <a:bodyPr/>
          <a:lstStyle/>
          <a:p>
            <a:r>
              <a:rPr lang="en-US" dirty="0" err="1"/>
              <a:t>por</a:t>
            </a:r>
            <a:endParaRPr lang="en-US" dirty="0"/>
          </a:p>
          <a:p>
            <a:r>
              <a:rPr lang="en-US" dirty="0"/>
              <a:t>Alex </a:t>
            </a:r>
            <a:r>
              <a:rPr lang="en-US" dirty="0" err="1"/>
              <a:t>Barrón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C6B934-8BFA-F196-B3B5-B79081EEA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6" y="103038"/>
            <a:ext cx="2209800" cy="2209800"/>
          </a:xfrm>
          <a:prstGeom prst="rect">
            <a:avLst/>
          </a:prstGeom>
        </p:spPr>
      </p:pic>
      <p:pic>
        <p:nvPicPr>
          <p:cNvPr id="6146" name="Picture 2" descr="What is athletics? Know all the track and field events">
            <a:extLst>
              <a:ext uri="{FF2B5EF4-FFF2-40B4-BE49-F238E27FC236}">
                <a16:creationId xmlns:a16="http://schemas.microsoft.com/office/drawing/2014/main" id="{735D1E35-707A-4C48-1BBE-06739EE2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95" y="2177949"/>
            <a:ext cx="2908178" cy="163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s the indoor Track and Field season wraps up, the Winona State University  team finishes on a fast note – The Winonan">
            <a:extLst>
              <a:ext uri="{FF2B5EF4-FFF2-40B4-BE49-F238E27FC236}">
                <a16:creationId xmlns:a16="http://schemas.microsoft.com/office/drawing/2014/main" id="{19B74D21-2C52-CF93-C98E-E27C86B9C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87" y="2177949"/>
            <a:ext cx="2902859" cy="163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rossing Life's Finish Lines | Maria's Farm Country Kitchen">
            <a:extLst>
              <a:ext uri="{FF2B5EF4-FFF2-40B4-BE49-F238E27FC236}">
                <a16:creationId xmlns:a16="http://schemas.microsoft.com/office/drawing/2014/main" id="{16D62BB5-069F-6EFD-0AFB-0EA1C53B9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95" y="4163279"/>
            <a:ext cx="2908178" cy="181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Look: 2A, 5A athletes compete in 2022 Texas (UIL) Track &amp; Field State  Championships - Sports Illustrated High School News, Analysis and More">
            <a:extLst>
              <a:ext uri="{FF2B5EF4-FFF2-40B4-BE49-F238E27FC236}">
                <a16:creationId xmlns:a16="http://schemas.microsoft.com/office/drawing/2014/main" id="{46F5B090-5140-83C4-EFC0-CB41F4475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88" y="4043384"/>
            <a:ext cx="2902930" cy="212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E3C7390-C5DC-F418-2CB1-CA904031814A}"/>
              </a:ext>
            </a:extLst>
          </p:cNvPr>
          <p:cNvSpPr txBox="1">
            <a:spLocks/>
          </p:cNvSpPr>
          <p:nvPr/>
        </p:nvSpPr>
        <p:spPr>
          <a:xfrm>
            <a:off x="-19462" y="2404963"/>
            <a:ext cx="2854595" cy="63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Presenta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0EE313-FD1C-94FC-4FC5-43FBFB3127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9" y="3622023"/>
            <a:ext cx="2731851" cy="88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47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22" y="537949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¿</a:t>
            </a:r>
            <a:r>
              <a:rPr lang="en-US" b="1" dirty="0" err="1"/>
              <a:t>Qué</a:t>
            </a:r>
            <a:r>
              <a:rPr lang="en-US" b="1" dirty="0"/>
              <a:t> </a:t>
            </a:r>
            <a:r>
              <a:rPr lang="en-US" b="1" dirty="0" err="1"/>
              <a:t>Clase</a:t>
            </a:r>
            <a:r>
              <a:rPr lang="en-US" b="1" dirty="0"/>
              <a:t> de </a:t>
            </a:r>
            <a:r>
              <a:rPr lang="en-US" b="1" dirty="0" err="1"/>
              <a:t>Mentalidad</a:t>
            </a:r>
            <a:r>
              <a:rPr lang="en-US" b="1" dirty="0"/>
              <a:t> </a:t>
            </a:r>
            <a:r>
              <a:rPr lang="en-US" b="1" dirty="0" err="1"/>
              <a:t>Tienes</a:t>
            </a:r>
            <a:r>
              <a:rPr lang="en-US" b="1" dirty="0"/>
              <a:t> </a:t>
            </a:r>
            <a:r>
              <a:rPr lang="en-US" b="1" dirty="0" err="1"/>
              <a:t>Tú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4495800" cy="4267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fue</a:t>
            </a:r>
            <a:r>
              <a:rPr lang="en-US" dirty="0"/>
              <a:t>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¿Tienes una mentalidad de abundancia</a:t>
            </a:r>
            <a:r>
              <a:rPr lang="en-US" dirty="0"/>
              <a:t>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¿O una mentalidad de escasez</a:t>
            </a:r>
            <a:r>
              <a:rPr lang="en-US" dirty="0"/>
              <a:t>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¿Estás comenzando a ver cómo las creencias son las "semillas invisibles" que con el tiempo producen frutos</a:t>
            </a:r>
            <a:r>
              <a:rPr lang="en-US" dirty="0"/>
              <a:t>?</a:t>
            </a:r>
          </a:p>
        </p:txBody>
      </p:sp>
      <p:pic>
        <p:nvPicPr>
          <p:cNvPr id="14340" name="Picture 6" descr="positive-negative-think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2382318-A29F-41F3-B560-4BDD7AE37D6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4B328-3A0F-5533-C88C-F3CAFEB7E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7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Las </a:t>
            </a:r>
            <a:r>
              <a:rPr lang="en-US" b="1" dirty="0" err="1"/>
              <a:t>Creencias</a:t>
            </a:r>
            <a:r>
              <a:rPr lang="en-US" b="1" dirty="0"/>
              <a:t> </a:t>
            </a:r>
            <a:r>
              <a:rPr lang="en-US" b="1" dirty="0" err="1"/>
              <a:t>Fundamentales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/>
              <a:t>Que</a:t>
            </a:r>
            <a:r>
              <a:rPr lang="en-US" b="1" dirty="0"/>
              <a:t> En </a:t>
            </a:r>
            <a:r>
              <a:rPr lang="en-US" b="1" dirty="0" err="1"/>
              <a:t>Verdad</a:t>
            </a:r>
            <a:r>
              <a:rPr lang="en-US" b="1" dirty="0"/>
              <a:t> </a:t>
            </a:r>
            <a:r>
              <a:rPr lang="en-US" b="1" dirty="0" err="1"/>
              <a:t>Importan</a:t>
            </a:r>
            <a:r>
              <a:rPr lang="en-US" b="1" dirty="0"/>
              <a:t> </a:t>
            </a:r>
            <a:r>
              <a:rPr lang="en-US" b="1" dirty="0" err="1"/>
              <a:t>Más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873155"/>
            <a:ext cx="5257800" cy="31242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Nuestro</a:t>
            </a:r>
            <a:r>
              <a:rPr lang="en-US" altLang="en-US" dirty="0"/>
              <a:t> </a:t>
            </a:r>
            <a:r>
              <a:rPr lang="en-US" altLang="en-US" dirty="0" err="1"/>
              <a:t>Próposito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la Vida</a:t>
            </a:r>
          </a:p>
          <a:p>
            <a:pPr eaLnBrk="1" hangingPunct="1"/>
            <a:r>
              <a:rPr lang="en-US" altLang="en-US" dirty="0"/>
              <a:t>La </a:t>
            </a:r>
            <a:r>
              <a:rPr lang="en-US" altLang="en-US" dirty="0" err="1"/>
              <a:t>Voluntad</a:t>
            </a:r>
            <a:r>
              <a:rPr lang="en-US" altLang="en-US" dirty="0"/>
              <a:t> de Dios</a:t>
            </a:r>
          </a:p>
          <a:p>
            <a:pPr eaLnBrk="1" hangingPunct="1"/>
            <a:r>
              <a:rPr lang="en-US" altLang="en-US" dirty="0" err="1"/>
              <a:t>Nuestro</a:t>
            </a:r>
            <a:r>
              <a:rPr lang="en-US" altLang="en-US" dirty="0"/>
              <a:t> </a:t>
            </a:r>
            <a:r>
              <a:rPr lang="en-US" altLang="en-US" dirty="0" err="1"/>
              <a:t>Llamado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la Vida</a:t>
            </a:r>
          </a:p>
          <a:p>
            <a:pPr eaLnBrk="1" hangingPunct="1"/>
            <a:r>
              <a:rPr lang="en-US" altLang="en-US" dirty="0" err="1"/>
              <a:t>Nuestros</a:t>
            </a:r>
            <a:r>
              <a:rPr lang="en-US" altLang="en-US" dirty="0"/>
              <a:t> </a:t>
            </a:r>
            <a:r>
              <a:rPr lang="en-US" altLang="en-US" dirty="0" err="1"/>
              <a:t>Valores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Nuestras</a:t>
            </a:r>
            <a:r>
              <a:rPr lang="en-US" altLang="en-US" dirty="0"/>
              <a:t> </a:t>
            </a:r>
            <a:r>
              <a:rPr lang="en-US" altLang="en-US" dirty="0" err="1"/>
              <a:t>Prioridades</a:t>
            </a:r>
            <a:endParaRPr lang="en-US" altLang="en-US" dirty="0"/>
          </a:p>
        </p:txBody>
      </p:sp>
      <p:pic>
        <p:nvPicPr>
          <p:cNvPr id="15364" name="Picture 7" descr="belie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66800" y="5029200"/>
            <a:ext cx="7239000" cy="1447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</a:rPr>
              <a:t>Jesus le </a:t>
            </a:r>
            <a:r>
              <a:rPr lang="en-US" sz="3200" dirty="0" err="1">
                <a:latin typeface="+mn-lt"/>
              </a:rPr>
              <a:t>dijo</a:t>
            </a:r>
            <a:r>
              <a:rPr lang="en-US" sz="3200" dirty="0">
                <a:latin typeface="+mn-lt"/>
              </a:rPr>
              <a:t>, </a:t>
            </a:r>
            <a:r>
              <a:rPr lang="en-US" sz="3200" i="1" dirty="0">
                <a:solidFill>
                  <a:srgbClr val="FF0000"/>
                </a:solidFill>
                <a:latin typeface="+mn-lt"/>
              </a:rPr>
              <a:t>“</a:t>
            </a:r>
            <a:r>
              <a:rPr lang="es-ES" sz="3200" i="1" dirty="0">
                <a:solidFill>
                  <a:srgbClr val="FF0000"/>
                </a:solidFill>
                <a:latin typeface="Calibri" pitchFamily="34" charset="0"/>
              </a:rPr>
              <a:t>Si puedes creer, al que cree todo le es posible</a:t>
            </a:r>
            <a:r>
              <a:rPr lang="en-US" sz="3200" i="1" dirty="0">
                <a:solidFill>
                  <a:srgbClr val="FF0000"/>
                </a:solidFill>
                <a:latin typeface="Calibri" pitchFamily="34" charset="0"/>
              </a:rPr>
              <a:t>.” </a:t>
            </a:r>
          </a:p>
          <a:p>
            <a:pPr marL="342900" indent="-342900"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</a:rPr>
              <a:t>– Marcos 9:23</a:t>
            </a:r>
          </a:p>
        </p:txBody>
      </p:sp>
      <p:sp>
        <p:nvSpPr>
          <p:cNvPr id="15366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A01BA90-25A9-435E-8B92-4587C624185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94AF8-F551-B9B1-C8AC-7B79A84F7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6824" y="602776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1. </a:t>
            </a:r>
            <a:r>
              <a:rPr lang="en-US" altLang="en-US" b="1" dirty="0" err="1"/>
              <a:t>Descubre</a:t>
            </a:r>
            <a:r>
              <a:rPr lang="en-US" altLang="en-US" b="1" dirty="0"/>
              <a:t> </a:t>
            </a:r>
            <a:r>
              <a:rPr lang="en-US" altLang="en-US" b="1" dirty="0" err="1"/>
              <a:t>Tu</a:t>
            </a:r>
            <a:r>
              <a:rPr lang="en-US" altLang="en-US" b="1" dirty="0"/>
              <a:t> </a:t>
            </a:r>
            <a:r>
              <a:rPr lang="en-US" altLang="en-US" b="1" dirty="0" err="1"/>
              <a:t>Próposito</a:t>
            </a:r>
            <a:r>
              <a:rPr lang="en-US" altLang="en-US" b="1" dirty="0"/>
              <a:t> </a:t>
            </a:r>
            <a:r>
              <a:rPr lang="en-US" altLang="en-US" b="1" dirty="0" err="1"/>
              <a:t>en</a:t>
            </a:r>
            <a:r>
              <a:rPr lang="en-US" altLang="en-US" b="1" dirty="0"/>
              <a:t> la Vida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953000" cy="28956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i="1" u="sng" dirty="0">
                <a:solidFill>
                  <a:srgbClr val="1308A8"/>
                </a:solidFill>
              </a:rPr>
              <a:t>¿</a:t>
            </a:r>
            <a:r>
              <a:rPr lang="en-US" b="1" i="1" u="sng" dirty="0" err="1">
                <a:solidFill>
                  <a:srgbClr val="1308A8"/>
                </a:solidFill>
              </a:rPr>
              <a:t>Cuál</a:t>
            </a:r>
            <a:r>
              <a:rPr lang="en-US" b="1" i="1" u="sng" dirty="0">
                <a:solidFill>
                  <a:srgbClr val="1308A8"/>
                </a:solidFill>
              </a:rPr>
              <a:t> </a:t>
            </a:r>
            <a:r>
              <a:rPr lang="en-US" b="1" i="1" u="sng" dirty="0" err="1">
                <a:solidFill>
                  <a:srgbClr val="1308A8"/>
                </a:solidFill>
              </a:rPr>
              <a:t>es</a:t>
            </a:r>
            <a:r>
              <a:rPr lang="en-US" b="1" i="1" u="sng" dirty="0">
                <a:solidFill>
                  <a:srgbClr val="1308A8"/>
                </a:solidFill>
              </a:rPr>
              <a:t> </a:t>
            </a:r>
            <a:r>
              <a:rPr lang="en-US" b="1" i="1" u="sng" dirty="0" err="1">
                <a:solidFill>
                  <a:srgbClr val="1308A8"/>
                </a:solidFill>
              </a:rPr>
              <a:t>Tu</a:t>
            </a:r>
            <a:r>
              <a:rPr lang="en-US" b="1" i="1" u="sng" dirty="0">
                <a:solidFill>
                  <a:srgbClr val="1308A8"/>
                </a:solidFill>
              </a:rPr>
              <a:t> </a:t>
            </a:r>
            <a:r>
              <a:rPr lang="en-US" b="1" i="1" u="sng" dirty="0" err="1">
                <a:solidFill>
                  <a:srgbClr val="1308A8"/>
                </a:solidFill>
              </a:rPr>
              <a:t>Propósito</a:t>
            </a:r>
            <a:r>
              <a:rPr lang="en-US" b="1" i="1" u="sng" dirty="0">
                <a:solidFill>
                  <a:srgbClr val="1308A8"/>
                </a:solidFill>
              </a:rPr>
              <a:t> en la Vida?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Un </a:t>
            </a:r>
            <a:r>
              <a:rPr lang="en-US" dirty="0" err="1"/>
              <a:t>Próposito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la </a:t>
            </a:r>
            <a:r>
              <a:rPr lang="en-US" dirty="0" err="1"/>
              <a:t>Razón</a:t>
            </a:r>
            <a:r>
              <a:rPr lang="en-US" dirty="0"/>
              <a:t> de Ser – el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Algo</a:t>
            </a:r>
            <a:r>
              <a:rPr lang="en-US" dirty="0"/>
              <a:t> </a:t>
            </a:r>
            <a:r>
              <a:rPr lang="en-US" dirty="0" err="1"/>
              <a:t>Existe</a:t>
            </a:r>
            <a:r>
              <a:rPr lang="en-US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Si creemos que Dios nos ha creado, entonces es lógico pensar que Dios es el Creador, nos creó con un propósito</a:t>
            </a:r>
            <a:r>
              <a:rPr lang="en-US" dirty="0"/>
              <a:t>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4495800"/>
            <a:ext cx="7848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 i="1">
                <a:latin typeface="Calibri" pitchFamily="34" charset="0"/>
              </a:rPr>
              <a:t>"</a:t>
            </a:r>
            <a:r>
              <a:rPr lang="es-ES" altLang="en-US" sz="2800" i="1">
                <a:latin typeface="Calibri" pitchFamily="34" charset="0"/>
              </a:rPr>
              <a:t> La forma más fácil de descubrir el propósito de un invento es preguntarle al creador de la misma. Lo mismo es cierto para descubrir tu propósito de vida: Preguntale a Dios</a:t>
            </a:r>
            <a:r>
              <a:rPr lang="en-US" altLang="en-US" sz="2800" i="1">
                <a:latin typeface="Calibri" pitchFamily="34" charset="0"/>
              </a:rPr>
              <a:t>.“</a:t>
            </a:r>
          </a:p>
          <a:p>
            <a:pPr marL="342900" indent="-342900" algn="r" eaLnBrk="1" hangingPunct="1">
              <a:spcBef>
                <a:spcPct val="20000"/>
              </a:spcBef>
            </a:pPr>
            <a:r>
              <a:rPr lang="en-US" altLang="en-US" sz="2400">
                <a:latin typeface="Calibri" pitchFamily="34" charset="0"/>
              </a:rPr>
              <a:t>– Rick Warren</a:t>
            </a:r>
          </a:p>
        </p:txBody>
      </p:sp>
      <p:pic>
        <p:nvPicPr>
          <p:cNvPr id="16389" name="Picture 6" descr="Broken_Women-What_is_my_purpose_in_lif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33353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C92D752-D1A4-434F-89BF-9709632990A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0D923E-74AE-F1C5-8DC1-9C4A25E3E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403743"/>
            <a:ext cx="9144000" cy="937149"/>
          </a:xfrm>
        </p:spPr>
        <p:txBody>
          <a:bodyPr/>
          <a:lstStyle/>
          <a:p>
            <a:pPr eaLnBrk="1" hangingPunct="1"/>
            <a:r>
              <a:rPr lang="es-ES" altLang="en-US" b="1" dirty="0"/>
              <a:t>Conoce Tu Propósito en la Vida</a:t>
            </a:r>
            <a:endParaRPr lang="en-US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6324600" cy="40386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/>
              <a:t>“El </a:t>
            </a:r>
            <a:r>
              <a:rPr lang="en-US" i="1" dirty="0" err="1"/>
              <a:t>conocer</a:t>
            </a:r>
            <a:r>
              <a:rPr lang="en-US" i="1" dirty="0"/>
              <a:t> </a:t>
            </a:r>
            <a:r>
              <a:rPr lang="en-US" i="1" dirty="0" err="1"/>
              <a:t>tu</a:t>
            </a:r>
            <a:r>
              <a:rPr lang="en-US" i="1" dirty="0"/>
              <a:t> </a:t>
            </a:r>
            <a:r>
              <a:rPr lang="en-US" i="1" dirty="0" err="1"/>
              <a:t>propósito</a:t>
            </a:r>
            <a:r>
              <a:rPr lang="en-US" i="1" dirty="0"/>
              <a:t> le </a:t>
            </a:r>
            <a:r>
              <a:rPr lang="en-US" i="1" dirty="0" err="1"/>
              <a:t>da</a:t>
            </a:r>
            <a:r>
              <a:rPr lang="en-US" i="1" dirty="0"/>
              <a:t> </a:t>
            </a:r>
            <a:r>
              <a:rPr lang="en-US" i="1" dirty="0" err="1"/>
              <a:t>sentido</a:t>
            </a:r>
            <a:r>
              <a:rPr lang="en-US" i="1" dirty="0"/>
              <a:t> a </a:t>
            </a:r>
            <a:r>
              <a:rPr lang="en-US" i="1" dirty="0" err="1"/>
              <a:t>tu</a:t>
            </a:r>
            <a:r>
              <a:rPr lang="en-US" i="1" dirty="0"/>
              <a:t> </a:t>
            </a:r>
            <a:r>
              <a:rPr lang="en-US" i="1" dirty="0" err="1"/>
              <a:t>vida</a:t>
            </a:r>
            <a:r>
              <a:rPr lang="en-US" i="1" dirty="0"/>
              <a:t>.“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/>
              <a:t>“Al</a:t>
            </a:r>
            <a:r>
              <a:rPr lang="es-ES" i="1" dirty="0"/>
              <a:t> saber tu propósito simplificas tu vida. Define lo que haces y lo que no lo haces. Tu propósito se convierte en el estándar que se utiliza para evaluar qué actividades son esenciales y cuáles no lo son. Sin un propósito claro no tienes ninguna base sobre la cual basar tus decisiones, asignar tu tiempo, y utilizar tus recursos</a:t>
            </a:r>
            <a:r>
              <a:rPr lang="en-US" i="1" dirty="0"/>
              <a:t>.”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/>
              <a:t>“</a:t>
            </a:r>
            <a:r>
              <a:rPr lang="es-ES" i="1" dirty="0"/>
              <a:t>Conocer tu propósito enfoca tu vida. Concentra tu esfuerzo y energía en lo que es importante. Tu te haces efectivo al ser selectivo</a:t>
            </a:r>
            <a:r>
              <a:rPr lang="en-US" i="1" dirty="0"/>
              <a:t>.”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/>
              <a:t>“</a:t>
            </a:r>
            <a:r>
              <a:rPr lang="es-ES" i="1" dirty="0"/>
              <a:t>Sin un propósito claro, seguirás cambiando de dirección, puestos de trabajo, relaciones, iglesia, u otras cosas externas - con la esperanza de que cada cambio asentará la confusión o llenará el vacío en tu corazón</a:t>
            </a:r>
            <a:r>
              <a:rPr lang="en-US" i="1" dirty="0"/>
              <a:t>.“  </a:t>
            </a:r>
          </a:p>
          <a:p>
            <a:pPr algn="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i="1" dirty="0"/>
              <a:t>  -   Rick Warren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5334000"/>
            <a:ext cx="7924800" cy="1295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i="1" dirty="0">
                <a:solidFill>
                  <a:srgbClr val="FF0000"/>
                </a:solidFill>
                <a:latin typeface="+mn-lt"/>
              </a:rPr>
              <a:t>“</a:t>
            </a:r>
            <a:r>
              <a:rPr lang="es-ES" sz="2800" i="1" dirty="0">
                <a:solidFill>
                  <a:srgbClr val="FF0000"/>
                </a:solidFill>
                <a:latin typeface="+mn-lt"/>
              </a:rPr>
              <a:t>El Señor cumplirá su propósito en mí</a:t>
            </a:r>
            <a:r>
              <a:rPr lang="en-US" sz="2800" i="1" dirty="0">
                <a:solidFill>
                  <a:srgbClr val="FF0000"/>
                </a:solidFill>
                <a:latin typeface="+mn-lt"/>
              </a:rPr>
              <a:t>.” </a:t>
            </a:r>
            <a:r>
              <a:rPr lang="en-US" sz="2800" dirty="0">
                <a:latin typeface="+mn-lt"/>
              </a:rPr>
              <a:t>– </a:t>
            </a:r>
            <a:r>
              <a:rPr lang="en-US" sz="2800" dirty="0" err="1">
                <a:latin typeface="+mn-lt"/>
              </a:rPr>
              <a:t>Salmos</a:t>
            </a:r>
            <a:r>
              <a:rPr lang="en-US" sz="2800" dirty="0">
                <a:latin typeface="+mn-lt"/>
              </a:rPr>
              <a:t> 138:8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800" b="1" i="1" u="sng" dirty="0">
                <a:solidFill>
                  <a:srgbClr val="1308A8"/>
                </a:solidFill>
                <a:latin typeface="+mn-lt"/>
              </a:rPr>
              <a:t>¡La Clave para Conocer tu Propósito en la Vida es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800" b="1" i="1" u="sng" dirty="0">
                <a:solidFill>
                  <a:srgbClr val="1308A8"/>
                </a:solidFill>
                <a:latin typeface="+mn-lt"/>
              </a:rPr>
              <a:t>Entender la Voluntad de Dios</a:t>
            </a:r>
            <a:r>
              <a:rPr lang="en-US" sz="2800" b="1" i="1" u="sng" dirty="0">
                <a:solidFill>
                  <a:srgbClr val="1308A8"/>
                </a:solidFill>
                <a:latin typeface="+mn-lt"/>
              </a:rPr>
              <a:t>!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3AF14FD-7A9F-47CD-B40B-82D315462E6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pic>
        <p:nvPicPr>
          <p:cNvPr id="17415" name="Picture 8" descr="una vida con proposi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371600"/>
            <a:ext cx="2257425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8C6BC6-D58F-B964-13FB-1663B1EF5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2. </a:t>
            </a:r>
            <a:r>
              <a:rPr lang="en-US" altLang="en-US" b="1" dirty="0" err="1"/>
              <a:t>Entiende</a:t>
            </a:r>
            <a:r>
              <a:rPr lang="en-US" altLang="en-US" b="1" dirty="0"/>
              <a:t> la </a:t>
            </a:r>
            <a:r>
              <a:rPr lang="en-US" altLang="en-US" b="1" dirty="0" err="1"/>
              <a:t>Voluntad</a:t>
            </a:r>
            <a:r>
              <a:rPr lang="en-US" altLang="en-US" b="1" dirty="0"/>
              <a:t> de Dios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447800"/>
            <a:ext cx="5105400" cy="28956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i="1" u="sng" dirty="0">
                <a:solidFill>
                  <a:srgbClr val="1308A8"/>
                </a:solidFill>
              </a:rPr>
              <a:t>¿</a:t>
            </a:r>
            <a:r>
              <a:rPr lang="en-US" b="1" i="1" u="sng" dirty="0" err="1">
                <a:solidFill>
                  <a:srgbClr val="1308A8"/>
                </a:solidFill>
              </a:rPr>
              <a:t>Conoces</a:t>
            </a:r>
            <a:r>
              <a:rPr lang="en-US" b="1" i="1" u="sng" dirty="0">
                <a:solidFill>
                  <a:srgbClr val="1308A8"/>
                </a:solidFill>
              </a:rPr>
              <a:t> </a:t>
            </a:r>
            <a:r>
              <a:rPr lang="en-US" b="1" i="1" u="sng" dirty="0" err="1">
                <a:solidFill>
                  <a:srgbClr val="1308A8"/>
                </a:solidFill>
              </a:rPr>
              <a:t>Cuál</a:t>
            </a:r>
            <a:r>
              <a:rPr lang="en-US" b="1" i="1" u="sng" dirty="0">
                <a:solidFill>
                  <a:srgbClr val="1308A8"/>
                </a:solidFill>
              </a:rPr>
              <a:t> </a:t>
            </a:r>
            <a:r>
              <a:rPr lang="en-US" b="1" i="1" u="sng" dirty="0" err="1">
                <a:solidFill>
                  <a:srgbClr val="1308A8"/>
                </a:solidFill>
              </a:rPr>
              <a:t>es</a:t>
            </a:r>
            <a:r>
              <a:rPr lang="en-US" b="1" i="1" u="sng" dirty="0">
                <a:solidFill>
                  <a:srgbClr val="1308A8"/>
                </a:solidFill>
              </a:rPr>
              <a:t> la </a:t>
            </a:r>
            <a:r>
              <a:rPr lang="en-US" b="1" i="1" u="sng" dirty="0" err="1">
                <a:solidFill>
                  <a:srgbClr val="1308A8"/>
                </a:solidFill>
              </a:rPr>
              <a:t>Voluntad</a:t>
            </a:r>
            <a:r>
              <a:rPr lang="en-US" b="1" i="1" u="sng" dirty="0">
                <a:solidFill>
                  <a:srgbClr val="1308A8"/>
                </a:solidFill>
              </a:rPr>
              <a:t> de Dios?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300" i="1" dirty="0">
                <a:solidFill>
                  <a:srgbClr val="008E40"/>
                </a:solidFill>
              </a:rPr>
              <a:t>“</a:t>
            </a:r>
            <a:r>
              <a:rPr lang="es-ES" sz="3300" i="1" dirty="0">
                <a:solidFill>
                  <a:srgbClr val="008E40"/>
                </a:solidFill>
              </a:rPr>
              <a:t>Mirad, pues, con diligencia cómo andéis… </a:t>
            </a:r>
            <a:r>
              <a:rPr lang="en-US" sz="3300" i="1" dirty="0" err="1">
                <a:solidFill>
                  <a:srgbClr val="008E40"/>
                </a:solidFill>
              </a:rPr>
              <a:t>como</a:t>
            </a:r>
            <a:r>
              <a:rPr lang="en-US" sz="3300" i="1" dirty="0">
                <a:solidFill>
                  <a:srgbClr val="008E40"/>
                </a:solidFill>
              </a:rPr>
              <a:t> </a:t>
            </a:r>
            <a:r>
              <a:rPr lang="en-US" sz="3300" i="1" dirty="0" err="1">
                <a:solidFill>
                  <a:srgbClr val="008E40"/>
                </a:solidFill>
              </a:rPr>
              <a:t>sabios</a:t>
            </a:r>
            <a:r>
              <a:rPr lang="en-US" sz="3300" i="1" dirty="0">
                <a:solidFill>
                  <a:srgbClr val="008E40"/>
                </a:solidFill>
              </a:rPr>
              <a:t>, </a:t>
            </a:r>
            <a:r>
              <a:rPr lang="en-US" sz="3300" i="1" dirty="0" err="1">
                <a:solidFill>
                  <a:srgbClr val="008E40"/>
                </a:solidFill>
              </a:rPr>
              <a:t>aprovechando</a:t>
            </a:r>
            <a:r>
              <a:rPr lang="en-US" sz="3300" i="1" dirty="0">
                <a:solidFill>
                  <a:srgbClr val="008E40"/>
                </a:solidFill>
              </a:rPr>
              <a:t> </a:t>
            </a:r>
            <a:r>
              <a:rPr lang="en-US" sz="3300" i="1" dirty="0" err="1">
                <a:solidFill>
                  <a:srgbClr val="008E40"/>
                </a:solidFill>
              </a:rPr>
              <a:t>bien</a:t>
            </a:r>
            <a:r>
              <a:rPr lang="en-US" sz="3300" i="1" dirty="0">
                <a:solidFill>
                  <a:srgbClr val="008E40"/>
                </a:solidFill>
              </a:rPr>
              <a:t> el </a:t>
            </a:r>
            <a:r>
              <a:rPr lang="en-US" sz="3300" i="1" dirty="0" err="1">
                <a:solidFill>
                  <a:srgbClr val="008E40"/>
                </a:solidFill>
              </a:rPr>
              <a:t>tiempo</a:t>
            </a:r>
            <a:r>
              <a:rPr lang="en-US" sz="3300" i="1" dirty="0">
                <a:solidFill>
                  <a:srgbClr val="008E40"/>
                </a:solidFill>
              </a:rPr>
              <a:t>, … </a:t>
            </a:r>
            <a:r>
              <a:rPr lang="es-ES" sz="3300" b="1" i="1" dirty="0">
                <a:solidFill>
                  <a:srgbClr val="008E40"/>
                </a:solidFill>
              </a:rPr>
              <a:t>entendidos de cuál sea la voluntad del Señor</a:t>
            </a:r>
            <a:r>
              <a:rPr lang="en-US" i="1" dirty="0">
                <a:solidFill>
                  <a:srgbClr val="008E40"/>
                </a:solidFill>
              </a:rPr>
              <a:t>.“ 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i="1" dirty="0"/>
              <a:t>– </a:t>
            </a:r>
            <a:r>
              <a:rPr lang="en-US" i="1" dirty="0" err="1"/>
              <a:t>Efesios</a:t>
            </a:r>
            <a:r>
              <a:rPr lang="en-US" i="1" dirty="0"/>
              <a:t> 5:15-17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Tenemos que entender la voluntad de Dios para no perder el tiempo o desperdiciar la vida misma, sino llevar una vida llena de propósito</a:t>
            </a:r>
            <a:r>
              <a:rPr lang="en-US" dirty="0"/>
              <a:t>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4267200"/>
            <a:ext cx="8610600" cy="22860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400" b="1" i="1" u="sng" dirty="0">
                <a:solidFill>
                  <a:srgbClr val="1308A8"/>
                </a:solidFill>
                <a:latin typeface="+mn-lt"/>
              </a:rPr>
              <a:t>¿</a:t>
            </a:r>
            <a:r>
              <a:rPr lang="en-US" sz="3400" b="1" i="1" u="sng" dirty="0" err="1">
                <a:solidFill>
                  <a:srgbClr val="1308A8"/>
                </a:solidFill>
                <a:latin typeface="+mn-lt"/>
              </a:rPr>
              <a:t>Por</a:t>
            </a:r>
            <a:r>
              <a:rPr lang="en-US" sz="3400" b="1" i="1" u="sng" dirty="0">
                <a:solidFill>
                  <a:srgbClr val="1308A8"/>
                </a:solidFill>
                <a:latin typeface="+mn-lt"/>
              </a:rPr>
              <a:t> </a:t>
            </a:r>
            <a:r>
              <a:rPr lang="en-US" sz="3400" b="1" i="1" u="sng" dirty="0" err="1">
                <a:solidFill>
                  <a:srgbClr val="1308A8"/>
                </a:solidFill>
                <a:latin typeface="+mn-lt"/>
              </a:rPr>
              <a:t>qué</a:t>
            </a:r>
            <a:r>
              <a:rPr lang="en-US" sz="3400" b="1" i="1" u="sng" dirty="0">
                <a:solidFill>
                  <a:srgbClr val="1308A8"/>
                </a:solidFill>
                <a:latin typeface="+mn-lt"/>
              </a:rPr>
              <a:t> </a:t>
            </a:r>
            <a:r>
              <a:rPr lang="en-US" sz="3400" b="1" i="1" u="sng" dirty="0" err="1">
                <a:solidFill>
                  <a:srgbClr val="1308A8"/>
                </a:solidFill>
                <a:latin typeface="+mn-lt"/>
              </a:rPr>
              <a:t>Necesitas</a:t>
            </a:r>
            <a:r>
              <a:rPr lang="en-US" sz="3400" b="1" i="1" u="sng" dirty="0">
                <a:solidFill>
                  <a:srgbClr val="1308A8"/>
                </a:solidFill>
                <a:latin typeface="+mn-lt"/>
              </a:rPr>
              <a:t> </a:t>
            </a:r>
            <a:r>
              <a:rPr lang="en-US" sz="3400" b="1" i="1" u="sng" dirty="0" err="1">
                <a:solidFill>
                  <a:srgbClr val="1308A8"/>
                </a:solidFill>
                <a:latin typeface="+mn-lt"/>
              </a:rPr>
              <a:t>Conocer</a:t>
            </a:r>
            <a:r>
              <a:rPr lang="en-US" sz="3400" b="1" i="1" u="sng" dirty="0">
                <a:solidFill>
                  <a:srgbClr val="1308A8"/>
                </a:solidFill>
                <a:latin typeface="+mn-lt"/>
              </a:rPr>
              <a:t> la </a:t>
            </a:r>
            <a:r>
              <a:rPr lang="en-US" sz="3400" b="1" i="1" u="sng" dirty="0" err="1">
                <a:solidFill>
                  <a:srgbClr val="1308A8"/>
                </a:solidFill>
                <a:latin typeface="+mn-lt"/>
              </a:rPr>
              <a:t>Voluntad</a:t>
            </a:r>
            <a:r>
              <a:rPr lang="en-US" sz="3400" b="1" i="1" u="sng" dirty="0">
                <a:solidFill>
                  <a:srgbClr val="1308A8"/>
                </a:solidFill>
                <a:latin typeface="+mn-lt"/>
              </a:rPr>
              <a:t> de Dios?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i="1" dirty="0">
                <a:solidFill>
                  <a:srgbClr val="008E40"/>
                </a:solidFill>
                <a:latin typeface="+mn-lt"/>
              </a:rPr>
              <a:t>“</a:t>
            </a:r>
            <a:r>
              <a:rPr lang="en-US" sz="3100" i="1" dirty="0" err="1">
                <a:solidFill>
                  <a:srgbClr val="008E40"/>
                </a:solidFill>
                <a:latin typeface="+mn-lt"/>
              </a:rPr>
              <a:t>Nosotros</a:t>
            </a:r>
            <a:r>
              <a:rPr lang="en-US" sz="3100" i="1" dirty="0">
                <a:solidFill>
                  <a:srgbClr val="008E40"/>
                </a:solidFill>
                <a:latin typeface="+mn-lt"/>
              </a:rPr>
              <a:t> … </a:t>
            </a:r>
            <a:r>
              <a:rPr lang="en-US" sz="3100" i="1" dirty="0" err="1">
                <a:solidFill>
                  <a:srgbClr val="008E40"/>
                </a:solidFill>
                <a:latin typeface="+mn-lt"/>
              </a:rPr>
              <a:t>oramos</a:t>
            </a:r>
            <a:r>
              <a:rPr lang="en-US" sz="3100" i="1" dirty="0">
                <a:solidFill>
                  <a:srgbClr val="008E40"/>
                </a:solidFill>
                <a:latin typeface="+mn-lt"/>
              </a:rPr>
              <a:t> </a:t>
            </a:r>
            <a:r>
              <a:rPr lang="es-ES" sz="3100" i="1" dirty="0">
                <a:solidFill>
                  <a:srgbClr val="008E40"/>
                </a:solidFill>
                <a:latin typeface="+mn-lt"/>
              </a:rPr>
              <a:t>que seáis </a:t>
            </a:r>
            <a:r>
              <a:rPr lang="es-ES" sz="3100" b="1" i="1" dirty="0">
                <a:solidFill>
                  <a:srgbClr val="008E40"/>
                </a:solidFill>
                <a:latin typeface="+mn-lt"/>
              </a:rPr>
              <a:t>llenos del conocimiento de Su voluntad </a:t>
            </a:r>
            <a:r>
              <a:rPr lang="en-US" sz="3100" i="1" dirty="0">
                <a:solidFill>
                  <a:srgbClr val="008E40"/>
                </a:solidFill>
                <a:latin typeface="+mn-lt"/>
              </a:rPr>
              <a:t>… </a:t>
            </a:r>
            <a:r>
              <a:rPr lang="es-ES" sz="3100" i="1" dirty="0">
                <a:solidFill>
                  <a:srgbClr val="008E40"/>
                </a:solidFill>
                <a:latin typeface="+mn-lt"/>
              </a:rPr>
              <a:t>para que andéis como es digno del Señor, agradándole en todo, llevando fruto en toda buena obra, y creciendo en el conocimiento de Dios</a:t>
            </a:r>
            <a:r>
              <a:rPr lang="en-US" sz="3100" i="1" dirty="0">
                <a:solidFill>
                  <a:srgbClr val="008E40"/>
                </a:solidFill>
                <a:latin typeface="+mn-lt"/>
              </a:rPr>
              <a:t>.“ </a:t>
            </a:r>
          </a:p>
          <a:p>
            <a:pPr marL="342900" indent="-342900" algn="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i="1" dirty="0">
                <a:latin typeface="+mn-lt"/>
              </a:rPr>
              <a:t>–</a:t>
            </a:r>
            <a:r>
              <a:rPr lang="en-US" sz="3200" i="1" dirty="0">
                <a:latin typeface="+mn-lt"/>
              </a:rPr>
              <a:t> </a:t>
            </a:r>
            <a:r>
              <a:rPr lang="en-US" sz="3200" i="1" dirty="0" err="1">
                <a:latin typeface="+mn-lt"/>
              </a:rPr>
              <a:t>Colosenses</a:t>
            </a:r>
            <a:r>
              <a:rPr lang="en-US" sz="3200" i="1" dirty="0">
                <a:latin typeface="+mn-lt"/>
              </a:rPr>
              <a:t> 1:9-10</a:t>
            </a:r>
            <a:endParaRPr lang="en-US" sz="3200" dirty="0"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dirty="0">
                <a:latin typeface="+mn-lt"/>
              </a:rPr>
              <a:t>Tenemos que conocer la voluntad de Dios para que podamos agradar al Señor y dar frutos</a:t>
            </a:r>
            <a:r>
              <a:rPr lang="en-US" sz="3200" dirty="0">
                <a:latin typeface="+mn-lt"/>
              </a:rPr>
              <a:t>.</a:t>
            </a:r>
          </a:p>
        </p:txBody>
      </p:sp>
      <p:pic>
        <p:nvPicPr>
          <p:cNvPr id="18437" name="Picture 8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31242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6072B11-3435-4EE2-A3FD-32DBFA56EF8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3259DB-21C6-D712-DF9F-AB12D6153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143000"/>
            <a:ext cx="5105400" cy="28956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i="1" u="sng" dirty="0" err="1">
                <a:solidFill>
                  <a:srgbClr val="1308A8"/>
                </a:solidFill>
              </a:rPr>
              <a:t>Cómo</a:t>
            </a:r>
            <a:r>
              <a:rPr lang="en-US" b="1" i="1" u="sng" dirty="0">
                <a:solidFill>
                  <a:srgbClr val="1308A8"/>
                </a:solidFill>
              </a:rPr>
              <a:t> </a:t>
            </a:r>
            <a:r>
              <a:rPr lang="en-US" b="1" i="1" u="sng" dirty="0" err="1">
                <a:solidFill>
                  <a:srgbClr val="1308A8"/>
                </a:solidFill>
              </a:rPr>
              <a:t>Podemos</a:t>
            </a:r>
            <a:r>
              <a:rPr lang="en-US" b="1" i="1" u="sng" dirty="0">
                <a:solidFill>
                  <a:srgbClr val="1308A8"/>
                </a:solidFill>
              </a:rPr>
              <a:t> Saber </a:t>
            </a:r>
            <a:r>
              <a:rPr lang="en-US" b="1" i="1" u="sng" dirty="0" err="1">
                <a:solidFill>
                  <a:srgbClr val="1308A8"/>
                </a:solidFill>
              </a:rPr>
              <a:t>Cual</a:t>
            </a:r>
            <a:r>
              <a:rPr lang="en-US" b="1" i="1" u="sng" dirty="0">
                <a:solidFill>
                  <a:srgbClr val="1308A8"/>
                </a:solidFill>
              </a:rPr>
              <a:t> </a:t>
            </a:r>
            <a:r>
              <a:rPr lang="en-US" b="1" i="1" u="sng" dirty="0" err="1">
                <a:solidFill>
                  <a:srgbClr val="1308A8"/>
                </a:solidFill>
              </a:rPr>
              <a:t>es</a:t>
            </a:r>
            <a:r>
              <a:rPr lang="en-US" b="1" i="1" u="sng" dirty="0">
                <a:solidFill>
                  <a:srgbClr val="1308A8"/>
                </a:solidFill>
              </a:rPr>
              <a:t> la </a:t>
            </a:r>
            <a:r>
              <a:rPr lang="en-US" b="1" i="1" u="sng" dirty="0" err="1">
                <a:solidFill>
                  <a:srgbClr val="1308A8"/>
                </a:solidFill>
              </a:rPr>
              <a:t>Voluntad</a:t>
            </a:r>
            <a:r>
              <a:rPr lang="en-US" b="1" i="1" u="sng" dirty="0">
                <a:solidFill>
                  <a:srgbClr val="1308A8"/>
                </a:solidFill>
              </a:rPr>
              <a:t> de Dios?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300" i="1" dirty="0">
                <a:solidFill>
                  <a:srgbClr val="008E40"/>
                </a:solidFill>
              </a:rPr>
              <a:t>“</a:t>
            </a:r>
            <a:r>
              <a:rPr lang="es-ES" sz="3300" i="1" dirty="0">
                <a:solidFill>
                  <a:srgbClr val="008E40"/>
                </a:solidFill>
              </a:rPr>
              <a:t>No os conforméis a este siglo, sino transformaos por medio de la renovación de vuestro entendimiento, para que </a:t>
            </a:r>
            <a:r>
              <a:rPr lang="es-ES" sz="3300" b="1" i="1" dirty="0">
                <a:solidFill>
                  <a:srgbClr val="008E40"/>
                </a:solidFill>
              </a:rPr>
              <a:t>comprobéis cuál sea la buena voluntad de Dios, agradable y perfecta</a:t>
            </a:r>
            <a:r>
              <a:rPr lang="en-US" sz="3300" b="1" i="1" dirty="0">
                <a:solidFill>
                  <a:srgbClr val="008E40"/>
                </a:solidFill>
              </a:rPr>
              <a:t>.“ 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i="1" dirty="0"/>
              <a:t>– </a:t>
            </a:r>
            <a:r>
              <a:rPr lang="en-US" sz="3300" dirty="0" err="1"/>
              <a:t>Romanos</a:t>
            </a:r>
            <a:r>
              <a:rPr lang="en-US" sz="3300" dirty="0"/>
              <a:t> </a:t>
            </a:r>
            <a:r>
              <a:rPr lang="en-US" i="1" dirty="0"/>
              <a:t>12:2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Para entender la voluntad de Dios que debemos renovar nuestra mente. Esto significa abrir el corazón y la mente a una nueva forma de pensar</a:t>
            </a:r>
            <a:r>
              <a:rPr lang="en-US" dirty="0"/>
              <a:t>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3276600"/>
            <a:ext cx="8610600" cy="2286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000" b="1" i="1" u="sng" dirty="0">
                <a:solidFill>
                  <a:srgbClr val="1308A8"/>
                </a:solidFill>
                <a:latin typeface="+mn-lt"/>
              </a:rPr>
              <a:t>¿</a:t>
            </a:r>
            <a:r>
              <a:rPr lang="en-US" sz="3200" b="1" dirty="0"/>
              <a:t> </a:t>
            </a:r>
            <a:r>
              <a:rPr lang="en-US" sz="3000" b="1" i="1" u="sng" dirty="0" err="1">
                <a:solidFill>
                  <a:srgbClr val="1308A8"/>
                </a:solidFill>
                <a:latin typeface="+mn-lt"/>
              </a:rPr>
              <a:t>Cuál</a:t>
            </a:r>
            <a:r>
              <a:rPr lang="en-US" sz="3000" b="1" i="1" u="sng" dirty="0">
                <a:solidFill>
                  <a:srgbClr val="1308A8"/>
                </a:solidFill>
                <a:latin typeface="+mn-lt"/>
              </a:rPr>
              <a:t> </a:t>
            </a:r>
            <a:r>
              <a:rPr lang="en-US" sz="3000" b="1" i="1" u="sng" dirty="0" err="1">
                <a:solidFill>
                  <a:srgbClr val="1308A8"/>
                </a:solidFill>
                <a:latin typeface="+mn-lt"/>
              </a:rPr>
              <a:t>es</a:t>
            </a:r>
            <a:r>
              <a:rPr lang="en-US" sz="3000" b="1" i="1" u="sng" dirty="0">
                <a:solidFill>
                  <a:srgbClr val="1308A8"/>
                </a:solidFill>
                <a:latin typeface="+mn-lt"/>
              </a:rPr>
              <a:t> la </a:t>
            </a:r>
            <a:r>
              <a:rPr lang="en-US" sz="3000" b="1" i="1" u="sng" dirty="0" err="1">
                <a:solidFill>
                  <a:srgbClr val="1308A8"/>
                </a:solidFill>
                <a:latin typeface="+mn-lt"/>
              </a:rPr>
              <a:t>Voluntad</a:t>
            </a:r>
            <a:r>
              <a:rPr lang="en-US" sz="3000" b="1" i="1" u="sng" dirty="0">
                <a:solidFill>
                  <a:srgbClr val="1308A8"/>
                </a:solidFill>
                <a:latin typeface="+mn-lt"/>
              </a:rPr>
              <a:t> de Dios?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300" b="1" dirty="0">
                <a:latin typeface="+mn-lt"/>
              </a:rPr>
              <a:t>La </a:t>
            </a:r>
            <a:r>
              <a:rPr lang="en-US" sz="2300" b="1" dirty="0" err="1">
                <a:latin typeface="+mn-lt"/>
              </a:rPr>
              <a:t>Voluntad</a:t>
            </a:r>
            <a:r>
              <a:rPr lang="en-US" sz="2300" b="1" dirty="0">
                <a:latin typeface="+mn-lt"/>
              </a:rPr>
              <a:t> de Dios </a:t>
            </a:r>
            <a:r>
              <a:rPr lang="en-US" sz="2300" b="1" dirty="0" err="1">
                <a:latin typeface="+mn-lt"/>
              </a:rPr>
              <a:t>es</a:t>
            </a:r>
            <a:r>
              <a:rPr lang="en-US" sz="2300" b="1" dirty="0">
                <a:latin typeface="+mn-lt"/>
              </a:rPr>
              <a:t> Vida </a:t>
            </a:r>
            <a:r>
              <a:rPr lang="en-US" sz="2300" b="1" dirty="0" err="1">
                <a:latin typeface="+mn-lt"/>
              </a:rPr>
              <a:t>Eterna</a:t>
            </a:r>
            <a:r>
              <a:rPr lang="en-US" sz="2300" b="1" dirty="0">
                <a:latin typeface="+mn-lt"/>
              </a:rPr>
              <a:t>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i="1" dirty="0">
                <a:solidFill>
                  <a:srgbClr val="FF0000"/>
                </a:solidFill>
                <a:latin typeface="+mn-lt"/>
              </a:rPr>
              <a:t>“</a:t>
            </a:r>
            <a:r>
              <a:rPr lang="es-ES" sz="2400" i="1" dirty="0">
                <a:solidFill>
                  <a:srgbClr val="FF0000"/>
                </a:solidFill>
                <a:latin typeface="+mn-lt"/>
              </a:rPr>
              <a:t>Porque de tal manera amó Dios al mundo, que ha dado a su Hijo unigénito, para que todo aquel que en Él cree, no se pierda, mas tenga vida eterna.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. </a:t>
            </a:r>
            <a:r>
              <a:rPr lang="es-ES" sz="2400" i="1" dirty="0">
                <a:solidFill>
                  <a:srgbClr val="FF0000"/>
                </a:solidFill>
                <a:latin typeface="+mn-lt"/>
              </a:rPr>
              <a:t>Porque no envió Dios a su Hijo al mundo para condenar al mundo, sino para que el mundo sea salvo por Él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.“ </a:t>
            </a:r>
          </a:p>
          <a:p>
            <a:pPr marL="342900" indent="-342900" algn="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300" b="1" i="1" dirty="0">
                <a:latin typeface="+mn-lt"/>
              </a:rPr>
              <a:t>–</a:t>
            </a:r>
            <a:r>
              <a:rPr lang="en-US" sz="2300" i="1" dirty="0">
                <a:latin typeface="+mn-lt"/>
              </a:rPr>
              <a:t> Juan 3:16-17</a:t>
            </a:r>
            <a:endParaRPr lang="en-US" sz="2300" dirty="0">
              <a:latin typeface="+mn-lt"/>
            </a:endParaRPr>
          </a:p>
        </p:txBody>
      </p:sp>
      <p:pic>
        <p:nvPicPr>
          <p:cNvPr id="19461" name="Picture 5" descr="Gods will - know Jes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33718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5410200"/>
            <a:ext cx="861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i="1" dirty="0">
                <a:solidFill>
                  <a:srgbClr val="FF0000"/>
                </a:solidFill>
                <a:latin typeface="+mn-lt"/>
              </a:rPr>
              <a:t>“</a:t>
            </a:r>
            <a:r>
              <a:rPr lang="es-ES" sz="2200" i="1" dirty="0">
                <a:solidFill>
                  <a:srgbClr val="FF0000"/>
                </a:solidFill>
                <a:latin typeface="+mn-lt"/>
              </a:rPr>
              <a:t>Porque he descendido del cielo, no para hacer mi voluntad, sino la voluntad del que me envió. Y esta es la voluntad del que me ha enviado: Que todo aquél que ve al Hijo, y cree en Él, tenga vida eterna</a:t>
            </a:r>
            <a:r>
              <a:rPr lang="en-US" sz="2200" i="1" dirty="0">
                <a:solidFill>
                  <a:srgbClr val="FF0000"/>
                </a:solidFill>
                <a:latin typeface="+mn-lt"/>
              </a:rPr>
              <a:t>.“ </a:t>
            </a:r>
          </a:p>
          <a:p>
            <a:pPr marL="342900" indent="-342900" algn="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200" b="1" i="1" dirty="0">
                <a:latin typeface="Calibri" pitchFamily="34" charset="0"/>
              </a:rPr>
              <a:t>–</a:t>
            </a:r>
            <a:r>
              <a:rPr lang="en-US" sz="2200" i="1" dirty="0">
                <a:latin typeface="Calibri" pitchFamily="34" charset="0"/>
              </a:rPr>
              <a:t> Juan 6:38-40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9463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5D4A06A-20B6-4166-A86E-37232839609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BFB35E-EB25-E1BD-0F7A-A69A5CB7C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403744"/>
            <a:ext cx="9144000" cy="739256"/>
          </a:xfrm>
        </p:spPr>
        <p:txBody>
          <a:bodyPr/>
          <a:lstStyle/>
          <a:p>
            <a:pPr eaLnBrk="1" hangingPunct="1"/>
            <a:r>
              <a:rPr lang="en-US" b="1" dirty="0"/>
              <a:t>¿</a:t>
            </a:r>
            <a:r>
              <a:rPr lang="en-US" altLang="en-US" b="1" dirty="0" err="1"/>
              <a:t>Cuál</a:t>
            </a:r>
            <a:r>
              <a:rPr lang="en-US" altLang="en-US" b="1" dirty="0"/>
              <a:t> </a:t>
            </a:r>
            <a:r>
              <a:rPr lang="en-US" altLang="en-US" b="1" dirty="0" err="1"/>
              <a:t>es</a:t>
            </a:r>
            <a:r>
              <a:rPr lang="en-US" altLang="en-US" b="1" dirty="0"/>
              <a:t> la </a:t>
            </a:r>
            <a:r>
              <a:rPr lang="en-US" altLang="en-US" b="1" dirty="0" err="1"/>
              <a:t>Voluntad</a:t>
            </a:r>
            <a:r>
              <a:rPr lang="en-US" altLang="en-US" b="1" dirty="0"/>
              <a:t> de Dios?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¿</a:t>
            </a:r>
            <a:r>
              <a:rPr lang="en-US" altLang="en-US" sz="3600" b="1" dirty="0" err="1"/>
              <a:t>Cuál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es</a:t>
            </a:r>
            <a:r>
              <a:rPr lang="en-US" altLang="en-US" sz="3600" b="1" dirty="0"/>
              <a:t> la </a:t>
            </a:r>
            <a:r>
              <a:rPr lang="en-US" altLang="en-US" sz="3600" b="1" dirty="0" err="1"/>
              <a:t>Voluntad</a:t>
            </a:r>
            <a:r>
              <a:rPr lang="en-US" altLang="en-US" sz="3600" b="1" dirty="0"/>
              <a:t> de Dios </a:t>
            </a:r>
            <a:br>
              <a:rPr lang="en-US" altLang="en-US" sz="3600" b="1" dirty="0"/>
            </a:br>
            <a:r>
              <a:rPr lang="en-US" altLang="en-US" sz="3600" b="1" dirty="0" err="1"/>
              <a:t>Respecto</a:t>
            </a:r>
            <a:r>
              <a:rPr lang="en-US" altLang="en-US" sz="3600" b="1" dirty="0"/>
              <a:t> al los </a:t>
            </a:r>
            <a:r>
              <a:rPr lang="en-US" altLang="en-US" sz="3600" b="1" dirty="0" err="1"/>
              <a:t>Bienes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Materiales</a:t>
            </a:r>
            <a:r>
              <a:rPr lang="en-US" altLang="en-US" sz="3600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5562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400" b="1" i="1" u="sng" dirty="0">
                <a:solidFill>
                  <a:srgbClr val="1308A8"/>
                </a:solidFill>
              </a:rPr>
              <a:t>La </a:t>
            </a:r>
            <a:r>
              <a:rPr lang="en-US" altLang="en-US" sz="2400" b="1" i="1" u="sng" dirty="0" err="1">
                <a:solidFill>
                  <a:srgbClr val="1308A8"/>
                </a:solidFill>
              </a:rPr>
              <a:t>Voluntad</a:t>
            </a:r>
            <a:r>
              <a:rPr lang="en-US" altLang="en-US" sz="2400" b="1" i="1" u="sng" dirty="0">
                <a:solidFill>
                  <a:srgbClr val="1308A8"/>
                </a:solidFill>
              </a:rPr>
              <a:t> de Dios </a:t>
            </a:r>
            <a:r>
              <a:rPr lang="en-US" altLang="en-US" sz="2400" b="1" i="1" u="sng" dirty="0" err="1">
                <a:solidFill>
                  <a:srgbClr val="1308A8"/>
                </a:solidFill>
              </a:rPr>
              <a:t>es</a:t>
            </a:r>
            <a:r>
              <a:rPr lang="en-US" altLang="en-US" sz="2400" b="1" i="1" u="sng" dirty="0">
                <a:solidFill>
                  <a:srgbClr val="1308A8"/>
                </a:solidFill>
              </a:rPr>
              <a:t> </a:t>
            </a:r>
            <a:r>
              <a:rPr lang="en-US" altLang="en-US" sz="2400" b="1" i="1" u="sng" dirty="0" err="1">
                <a:solidFill>
                  <a:srgbClr val="1308A8"/>
                </a:solidFill>
              </a:rPr>
              <a:t>Prosperidad</a:t>
            </a:r>
            <a:endParaRPr lang="en-US" altLang="en-US" sz="2400" b="1" i="1" u="sng" dirty="0">
              <a:solidFill>
                <a:srgbClr val="1308A8"/>
              </a:solidFill>
            </a:endParaRPr>
          </a:p>
          <a:p>
            <a:pPr eaLnBrk="1" hangingPunct="1"/>
            <a:r>
              <a:rPr lang="en-US" altLang="en-US" sz="2400" i="1" dirty="0">
                <a:solidFill>
                  <a:srgbClr val="008E40"/>
                </a:solidFill>
              </a:rPr>
              <a:t>“</a:t>
            </a:r>
            <a:r>
              <a:rPr lang="es-ES" altLang="en-US" sz="2400" i="1" dirty="0">
                <a:solidFill>
                  <a:srgbClr val="008E40"/>
                </a:solidFill>
              </a:rPr>
              <a:t>Amado, yo deseo que tú seas </a:t>
            </a:r>
            <a:r>
              <a:rPr lang="es-ES" altLang="en-US" sz="2400" b="1" i="1" dirty="0">
                <a:solidFill>
                  <a:srgbClr val="008E40"/>
                </a:solidFill>
              </a:rPr>
              <a:t>prosperado</a:t>
            </a:r>
            <a:r>
              <a:rPr lang="es-ES" altLang="en-US" sz="2400" i="1" dirty="0">
                <a:solidFill>
                  <a:srgbClr val="008E40"/>
                </a:solidFill>
              </a:rPr>
              <a:t> en todas las cosas, y que tengas salud, así como prospera tu alma</a:t>
            </a:r>
            <a:r>
              <a:rPr lang="en-US" altLang="en-US" sz="2400" i="1" dirty="0">
                <a:solidFill>
                  <a:srgbClr val="008E40"/>
                </a:solidFill>
              </a:rPr>
              <a:t>.“   </a:t>
            </a:r>
            <a:r>
              <a:rPr lang="en-US" altLang="en-US" sz="2400" i="1" dirty="0"/>
              <a:t>– 3 Juan 2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400" b="1" i="1" u="sng" dirty="0">
                <a:solidFill>
                  <a:srgbClr val="1308A8"/>
                </a:solidFill>
              </a:rPr>
              <a:t>La </a:t>
            </a:r>
            <a:r>
              <a:rPr lang="en-US" altLang="en-US" sz="2400" b="1" i="1" u="sng" dirty="0" err="1">
                <a:solidFill>
                  <a:srgbClr val="1308A8"/>
                </a:solidFill>
              </a:rPr>
              <a:t>Voluntad</a:t>
            </a:r>
            <a:r>
              <a:rPr lang="en-US" altLang="en-US" sz="2400" b="1" i="1" u="sng" dirty="0">
                <a:solidFill>
                  <a:srgbClr val="1308A8"/>
                </a:solidFill>
              </a:rPr>
              <a:t> de Dios </a:t>
            </a:r>
            <a:r>
              <a:rPr lang="en-US" altLang="en-US" sz="2400" b="1" i="1" u="sng" dirty="0" err="1">
                <a:solidFill>
                  <a:srgbClr val="1308A8"/>
                </a:solidFill>
              </a:rPr>
              <a:t>es</a:t>
            </a:r>
            <a:r>
              <a:rPr lang="en-US" altLang="en-US" sz="2400" b="1" i="1" u="sng" dirty="0">
                <a:solidFill>
                  <a:srgbClr val="1308A8"/>
                </a:solidFill>
              </a:rPr>
              <a:t> </a:t>
            </a:r>
            <a:r>
              <a:rPr lang="en-US" altLang="en-US" sz="2400" b="1" i="1" u="sng" dirty="0" err="1">
                <a:solidFill>
                  <a:srgbClr val="1308A8"/>
                </a:solidFill>
              </a:rPr>
              <a:t>Éxito</a:t>
            </a:r>
            <a:endParaRPr lang="en-US" altLang="en-US" sz="2400" b="1" i="1" u="sng" dirty="0">
              <a:solidFill>
                <a:srgbClr val="1308A8"/>
              </a:solidFill>
            </a:endParaRPr>
          </a:p>
          <a:p>
            <a:pPr eaLnBrk="1" hangingPunct="1"/>
            <a:r>
              <a:rPr lang="en-US" altLang="en-US" sz="2400" i="1" dirty="0">
                <a:solidFill>
                  <a:srgbClr val="008E40"/>
                </a:solidFill>
              </a:rPr>
              <a:t>“</a:t>
            </a:r>
            <a:r>
              <a:rPr lang="es-ES" altLang="en-US" sz="2400" i="1" dirty="0">
                <a:solidFill>
                  <a:srgbClr val="008E40"/>
                </a:solidFill>
              </a:rPr>
              <a:t>Este libro de la ley no se apartará de tu boca, sino que meditarás en él día y noche, para que cuides de hacer todo lo que en él está escrito; porque entonces harás prosperar tu camino y tendrás </a:t>
            </a:r>
            <a:r>
              <a:rPr lang="es-ES" altLang="en-US" sz="2400" b="1" i="1" dirty="0">
                <a:solidFill>
                  <a:srgbClr val="008E40"/>
                </a:solidFill>
              </a:rPr>
              <a:t>éxito</a:t>
            </a:r>
            <a:r>
              <a:rPr lang="en-US" altLang="en-US" sz="2400" i="1" dirty="0">
                <a:solidFill>
                  <a:srgbClr val="008E40"/>
                </a:solidFill>
              </a:rPr>
              <a:t>.“   </a:t>
            </a:r>
            <a:r>
              <a:rPr lang="en-US" altLang="en-US" sz="2400" i="1" dirty="0"/>
              <a:t>– Josue 1:7-8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400" b="1" i="1" u="sng" dirty="0">
                <a:solidFill>
                  <a:srgbClr val="1308A8"/>
                </a:solidFill>
              </a:rPr>
              <a:t>La </a:t>
            </a:r>
            <a:r>
              <a:rPr lang="en-US" altLang="en-US" sz="2400" b="1" i="1" u="sng" dirty="0" err="1">
                <a:solidFill>
                  <a:srgbClr val="1308A8"/>
                </a:solidFill>
              </a:rPr>
              <a:t>Voluntad</a:t>
            </a:r>
            <a:r>
              <a:rPr lang="en-US" altLang="en-US" sz="2400" b="1" i="1" u="sng" dirty="0">
                <a:solidFill>
                  <a:srgbClr val="1308A8"/>
                </a:solidFill>
              </a:rPr>
              <a:t> de Dios </a:t>
            </a:r>
            <a:r>
              <a:rPr lang="en-US" altLang="en-US" sz="2400" b="1" i="1" u="sng" dirty="0" err="1">
                <a:solidFill>
                  <a:srgbClr val="1308A8"/>
                </a:solidFill>
              </a:rPr>
              <a:t>es</a:t>
            </a:r>
            <a:r>
              <a:rPr lang="en-US" altLang="en-US" sz="2400" b="1" i="1" u="sng" dirty="0">
                <a:solidFill>
                  <a:srgbClr val="1308A8"/>
                </a:solidFill>
              </a:rPr>
              <a:t> </a:t>
            </a:r>
            <a:r>
              <a:rPr lang="en-US" altLang="en-US" sz="2400" b="1" i="1" u="sng" dirty="0" err="1">
                <a:solidFill>
                  <a:srgbClr val="1308A8"/>
                </a:solidFill>
              </a:rPr>
              <a:t>Riquezas</a:t>
            </a:r>
            <a:endParaRPr lang="en-US" altLang="en-US" sz="2400" b="1" i="1" u="sng" dirty="0">
              <a:solidFill>
                <a:srgbClr val="1308A8"/>
              </a:solidFill>
            </a:endParaRPr>
          </a:p>
          <a:p>
            <a:pPr eaLnBrk="1" hangingPunct="1"/>
            <a:r>
              <a:rPr lang="en-US" altLang="en-US" sz="2400" i="1" dirty="0">
                <a:solidFill>
                  <a:srgbClr val="008E40"/>
                </a:solidFill>
              </a:rPr>
              <a:t>“</a:t>
            </a:r>
            <a:r>
              <a:rPr lang="es-ES" altLang="en-US" sz="2400" i="1" dirty="0">
                <a:solidFill>
                  <a:srgbClr val="008E40"/>
                </a:solidFill>
              </a:rPr>
              <a:t>Sino acuérdate de Jehová tu Dios, porque él te da el </a:t>
            </a:r>
            <a:r>
              <a:rPr lang="es-ES" altLang="en-US" sz="2400" b="1" i="1" dirty="0">
                <a:solidFill>
                  <a:srgbClr val="008E40"/>
                </a:solidFill>
              </a:rPr>
              <a:t>poder para hacer las riquezas</a:t>
            </a:r>
            <a:r>
              <a:rPr lang="es-ES" altLang="en-US" sz="2400" i="1" dirty="0">
                <a:solidFill>
                  <a:srgbClr val="008E40"/>
                </a:solidFill>
              </a:rPr>
              <a:t>, a fin de confirmar su pacto que juró a tus padres, como en este día</a:t>
            </a:r>
            <a:r>
              <a:rPr lang="en-US" altLang="en-US" sz="2400" i="1" dirty="0">
                <a:solidFill>
                  <a:srgbClr val="008E40"/>
                </a:solidFill>
              </a:rPr>
              <a:t>.“   </a:t>
            </a:r>
            <a:r>
              <a:rPr lang="en-US" altLang="en-US" sz="2400" i="1" dirty="0"/>
              <a:t>–</a:t>
            </a:r>
            <a:r>
              <a:rPr lang="en-US" altLang="en-US" sz="2400" b="1" i="1" dirty="0"/>
              <a:t> </a:t>
            </a:r>
            <a:r>
              <a:rPr lang="en-US" altLang="en-US" sz="2400" i="1" dirty="0" err="1"/>
              <a:t>Deuteronomio</a:t>
            </a:r>
            <a:r>
              <a:rPr lang="en-US" altLang="en-US" sz="2400" i="1" dirty="0"/>
              <a:t> 8:18</a:t>
            </a:r>
          </a:p>
          <a:p>
            <a:pPr eaLnBrk="1" hangingPunct="1"/>
            <a:r>
              <a:rPr lang="en-US" altLang="en-US" sz="2400" i="1" dirty="0">
                <a:solidFill>
                  <a:srgbClr val="008E40"/>
                </a:solidFill>
              </a:rPr>
              <a:t>"</a:t>
            </a:r>
            <a:r>
              <a:rPr lang="es-ES" altLang="en-US" sz="2400" i="1" dirty="0">
                <a:solidFill>
                  <a:srgbClr val="008E40"/>
                </a:solidFill>
              </a:rPr>
              <a:t> La bendición de Jehová es la que </a:t>
            </a:r>
            <a:r>
              <a:rPr lang="es-ES" altLang="en-US" sz="2400" b="1" i="1" dirty="0">
                <a:solidFill>
                  <a:srgbClr val="008E40"/>
                </a:solidFill>
              </a:rPr>
              <a:t>enriquece</a:t>
            </a:r>
            <a:r>
              <a:rPr lang="es-ES" altLang="en-US" sz="2400" i="1" dirty="0">
                <a:solidFill>
                  <a:srgbClr val="008E40"/>
                </a:solidFill>
              </a:rPr>
              <a:t>, Y no añade tristeza con ella</a:t>
            </a:r>
            <a:r>
              <a:rPr lang="en-US" altLang="en-US" sz="2400" i="1" dirty="0">
                <a:solidFill>
                  <a:srgbClr val="008E40"/>
                </a:solidFill>
              </a:rPr>
              <a:t>.“ </a:t>
            </a:r>
            <a:r>
              <a:rPr lang="en-US" altLang="en-US" sz="2400" i="1" dirty="0"/>
              <a:t>– </a:t>
            </a:r>
            <a:r>
              <a:rPr lang="en-US" altLang="en-US" sz="2400" i="1" dirty="0" err="1"/>
              <a:t>Proverbios</a:t>
            </a:r>
            <a:r>
              <a:rPr lang="en-US" altLang="en-US" sz="2400" i="1" dirty="0"/>
              <a:t> 10:22</a:t>
            </a:r>
          </a:p>
          <a:p>
            <a:pPr algn="r" eaLnBrk="1" hangingPunct="1">
              <a:buFont typeface="Arial" charset="0"/>
              <a:buNone/>
            </a:pPr>
            <a:endParaRPr lang="en-US" altLang="en-US" sz="24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082753A-6D0A-4544-B033-0D036D589B69}" type="slidenum">
              <a:rPr lang="en-US" altLang="en-US"/>
              <a:pPr/>
              <a:t>16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A3F82D-C9D6-4915-124B-DFF55B668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¿</a:t>
            </a:r>
            <a:r>
              <a:rPr lang="en-US" altLang="en-US" b="1" dirty="0" err="1"/>
              <a:t>Cual</a:t>
            </a:r>
            <a:r>
              <a:rPr lang="en-US" altLang="en-US" b="1" dirty="0"/>
              <a:t> </a:t>
            </a:r>
            <a:r>
              <a:rPr lang="en-US" altLang="en-US" b="1" dirty="0" err="1"/>
              <a:t>es</a:t>
            </a:r>
            <a:r>
              <a:rPr lang="en-US" altLang="en-US" b="1" dirty="0"/>
              <a:t> la </a:t>
            </a:r>
            <a:r>
              <a:rPr lang="en-US" altLang="en-US" b="1" dirty="0" err="1"/>
              <a:t>Voluntad</a:t>
            </a:r>
            <a:r>
              <a:rPr lang="en-US" altLang="en-US" b="1" dirty="0"/>
              <a:t> de Dios </a:t>
            </a:r>
            <a:br>
              <a:rPr lang="en-US" altLang="en-US" b="1" dirty="0"/>
            </a:br>
            <a:r>
              <a:rPr lang="en-US" altLang="en-US" b="1" dirty="0" err="1"/>
              <a:t>Respecto</a:t>
            </a:r>
            <a:r>
              <a:rPr lang="en-US" altLang="en-US" b="1" dirty="0"/>
              <a:t> al </a:t>
            </a:r>
            <a:r>
              <a:rPr lang="en-US" altLang="en-US" b="1" dirty="0" err="1"/>
              <a:t>los</a:t>
            </a:r>
            <a:r>
              <a:rPr lang="en-US" altLang="en-US" b="1" dirty="0"/>
              <a:t> </a:t>
            </a:r>
            <a:r>
              <a:rPr lang="en-US" altLang="en-US" b="1" dirty="0" err="1"/>
              <a:t>Bienes</a:t>
            </a:r>
            <a:r>
              <a:rPr lang="en-US" altLang="en-US" b="1" dirty="0"/>
              <a:t> </a:t>
            </a:r>
            <a:r>
              <a:rPr lang="en-US" altLang="en-US" b="1" dirty="0" err="1"/>
              <a:t>Materiales</a:t>
            </a:r>
            <a:r>
              <a:rPr lang="en-US" alt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5562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400" b="1" i="1" u="sng" dirty="0">
                <a:solidFill>
                  <a:srgbClr val="1308A8"/>
                </a:solidFill>
              </a:rPr>
              <a:t>La </a:t>
            </a:r>
            <a:r>
              <a:rPr lang="en-US" altLang="en-US" sz="2400" b="1" i="1" u="sng" dirty="0" err="1">
                <a:solidFill>
                  <a:srgbClr val="1308A8"/>
                </a:solidFill>
              </a:rPr>
              <a:t>Voluntad</a:t>
            </a:r>
            <a:r>
              <a:rPr lang="en-US" altLang="en-US" sz="2400" b="1" i="1" u="sng" dirty="0">
                <a:solidFill>
                  <a:srgbClr val="1308A8"/>
                </a:solidFill>
              </a:rPr>
              <a:t> de Dios </a:t>
            </a:r>
            <a:r>
              <a:rPr lang="en-US" altLang="en-US" sz="2400" b="1" i="1" u="sng" dirty="0" err="1">
                <a:solidFill>
                  <a:srgbClr val="1308A8"/>
                </a:solidFill>
              </a:rPr>
              <a:t>es</a:t>
            </a:r>
            <a:r>
              <a:rPr lang="en-US" altLang="en-US" sz="2400" b="1" i="1" u="sng" dirty="0">
                <a:solidFill>
                  <a:srgbClr val="1308A8"/>
                </a:solidFill>
              </a:rPr>
              <a:t> </a:t>
            </a:r>
            <a:r>
              <a:rPr lang="en-US" altLang="en-US" sz="2400" b="1" i="1" u="sng" dirty="0" err="1">
                <a:solidFill>
                  <a:srgbClr val="1308A8"/>
                </a:solidFill>
              </a:rPr>
              <a:t>Abundancia</a:t>
            </a:r>
            <a:endParaRPr lang="en-US" altLang="en-US" sz="2400" b="1" i="1" u="sng" dirty="0">
              <a:solidFill>
                <a:srgbClr val="1308A8"/>
              </a:solidFill>
            </a:endParaRPr>
          </a:p>
          <a:p>
            <a:pPr eaLnBrk="1" hangingPunct="1"/>
            <a:r>
              <a:rPr lang="en-US" altLang="en-US" sz="2400" i="1" dirty="0">
                <a:solidFill>
                  <a:srgbClr val="008E40"/>
                </a:solidFill>
              </a:rPr>
              <a:t>“</a:t>
            </a:r>
            <a:r>
              <a:rPr lang="es-ES" altLang="en-US" sz="2400" i="1" dirty="0">
                <a:solidFill>
                  <a:srgbClr val="008E40"/>
                </a:solidFill>
              </a:rPr>
              <a:t>Y poderoso es Dios para hacer que abunde en vosotros toda gracia, a fin de que, teniendo siempre en todas las cosas </a:t>
            </a:r>
            <a:r>
              <a:rPr lang="es-ES" altLang="en-US" sz="2400" b="1" i="1" dirty="0">
                <a:solidFill>
                  <a:srgbClr val="008E40"/>
                </a:solidFill>
              </a:rPr>
              <a:t>todo lo suficiente, abundéis </a:t>
            </a:r>
            <a:r>
              <a:rPr lang="es-ES" altLang="en-US" sz="2400" i="1" dirty="0">
                <a:solidFill>
                  <a:srgbClr val="008E40"/>
                </a:solidFill>
              </a:rPr>
              <a:t>para toda buena obra</a:t>
            </a:r>
            <a:r>
              <a:rPr lang="en-US" altLang="en-US" sz="2400" i="1" dirty="0">
                <a:solidFill>
                  <a:srgbClr val="008E40"/>
                </a:solidFill>
              </a:rPr>
              <a:t>.“   </a:t>
            </a:r>
            <a:r>
              <a:rPr lang="en-US" altLang="en-US" sz="2400" i="1" dirty="0"/>
              <a:t>– 2 </a:t>
            </a:r>
            <a:r>
              <a:rPr lang="en-US" altLang="en-US" sz="2400" i="1" dirty="0" err="1"/>
              <a:t>Corintios</a:t>
            </a:r>
            <a:r>
              <a:rPr lang="en-US" altLang="en-US" sz="2400" i="1" dirty="0"/>
              <a:t> 9:8</a:t>
            </a:r>
          </a:p>
          <a:p>
            <a:pPr eaLnBrk="1" hangingPunct="1"/>
            <a:r>
              <a:rPr lang="en-US" altLang="en-US" sz="2400" i="1" dirty="0">
                <a:solidFill>
                  <a:srgbClr val="008E40"/>
                </a:solidFill>
              </a:rPr>
              <a:t>"</a:t>
            </a:r>
            <a:r>
              <a:rPr lang="es-ES" altLang="en-US" sz="2400" i="1" dirty="0">
                <a:solidFill>
                  <a:srgbClr val="008E40"/>
                </a:solidFill>
              </a:rPr>
              <a:t>Porque Jehová tu Dios te introduce en la buena tierra, tierra de arroyos, de aguas, de fuentes y de manantiales, que brotan en vegas y montes; tierra de trigo y cebada, de vides, higueras y granados; tierra de olivos, de aceite y de miel; tierra en la cual no comerás el pan con escasez, </a:t>
            </a:r>
            <a:r>
              <a:rPr lang="es-ES" altLang="en-US" sz="2400" b="1" i="1" dirty="0">
                <a:solidFill>
                  <a:srgbClr val="008E40"/>
                </a:solidFill>
              </a:rPr>
              <a:t>ni te faltará nada</a:t>
            </a:r>
            <a:r>
              <a:rPr lang="es-ES" altLang="en-US" sz="2400" i="1" dirty="0">
                <a:solidFill>
                  <a:srgbClr val="008E40"/>
                </a:solidFill>
              </a:rPr>
              <a:t> en ella; tierra cuyas piedras son hierro, y de cuyos montes sacarás cobre.  Y comerás y te </a:t>
            </a:r>
            <a:r>
              <a:rPr lang="es-ES" altLang="en-US" sz="2400" b="1" i="1" dirty="0">
                <a:solidFill>
                  <a:srgbClr val="008E40"/>
                </a:solidFill>
              </a:rPr>
              <a:t>saciarás</a:t>
            </a:r>
            <a:r>
              <a:rPr lang="es-ES" altLang="en-US" sz="2400" i="1" dirty="0">
                <a:solidFill>
                  <a:srgbClr val="008E40"/>
                </a:solidFill>
              </a:rPr>
              <a:t>, y bendecirás a Jehová tu Dios por la buena tierra que te habrá dado</a:t>
            </a:r>
            <a:r>
              <a:rPr lang="en-US" altLang="en-US" sz="2400" i="1" dirty="0">
                <a:solidFill>
                  <a:srgbClr val="008E40"/>
                </a:solidFill>
              </a:rPr>
              <a:t>.“ </a:t>
            </a:r>
          </a:p>
          <a:p>
            <a:pPr algn="r" eaLnBrk="1" hangingPunct="1">
              <a:buFont typeface="Arial" charset="0"/>
              <a:buNone/>
            </a:pPr>
            <a:r>
              <a:rPr lang="en-US" altLang="en-US" sz="2400" i="1" dirty="0"/>
              <a:t>– </a:t>
            </a:r>
            <a:r>
              <a:rPr lang="en-US" altLang="en-US" sz="2400" i="1" dirty="0" err="1"/>
              <a:t>Deuteronomio</a:t>
            </a:r>
            <a:r>
              <a:rPr lang="en-US" altLang="en-US" sz="2400" i="1" dirty="0"/>
              <a:t> 8:7-10</a:t>
            </a:r>
          </a:p>
          <a:p>
            <a:pPr algn="r" eaLnBrk="1" hangingPunct="1">
              <a:buFont typeface="Arial" charset="0"/>
              <a:buNone/>
            </a:pPr>
            <a:endParaRPr lang="en-US" altLang="en-US" sz="24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082753A-6D0A-4544-B033-0D036D589B69}" type="slidenum">
              <a:rPr lang="en-US" altLang="en-US"/>
              <a:pPr/>
              <a:t>17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6DE677-0672-FEDB-2738-99A8CEC3E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8927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10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La </a:t>
            </a:r>
            <a:r>
              <a:rPr lang="en-US" altLang="en-US" b="1" dirty="0" err="1"/>
              <a:t>Voluntad</a:t>
            </a:r>
            <a:r>
              <a:rPr lang="en-US" altLang="en-US" b="1" dirty="0"/>
              <a:t> de Dios </a:t>
            </a:r>
            <a:r>
              <a:rPr lang="en-US" altLang="en-US" b="1" dirty="0" err="1"/>
              <a:t>Está</a:t>
            </a:r>
            <a:r>
              <a:rPr lang="en-US" altLang="en-US" b="1" dirty="0"/>
              <a:t> Clara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715000"/>
          </a:xfrm>
        </p:spPr>
        <p:txBody>
          <a:bodyPr/>
          <a:lstStyle/>
          <a:p>
            <a:pPr eaLnBrk="1" hangingPunct="1"/>
            <a:r>
              <a:rPr lang="en-US" altLang="en-US" sz="2400" b="1" dirty="0"/>
              <a:t>La </a:t>
            </a:r>
            <a:r>
              <a:rPr lang="en-US" altLang="en-US" sz="2400" b="1" dirty="0" err="1"/>
              <a:t>voluntad</a:t>
            </a:r>
            <a:r>
              <a:rPr lang="en-US" altLang="en-US" sz="2400" b="1" dirty="0"/>
              <a:t> de Dios no </a:t>
            </a:r>
            <a:r>
              <a:rPr lang="en-US" altLang="en-US" sz="2400" b="1" dirty="0" err="1"/>
              <a:t>es</a:t>
            </a:r>
            <a:r>
              <a:rPr lang="en-US" altLang="en-US" sz="2400" b="1" dirty="0"/>
              <a:t> un </a:t>
            </a:r>
            <a:r>
              <a:rPr lang="en-US" altLang="en-US" sz="2400" b="1" dirty="0" err="1"/>
              <a:t>misterio</a:t>
            </a:r>
            <a:r>
              <a:rPr lang="en-US" altLang="en-US" sz="2400" b="1" dirty="0"/>
              <a:t>.  La </a:t>
            </a:r>
            <a:r>
              <a:rPr lang="en-US" altLang="en-US" sz="2400" b="1" dirty="0" err="1"/>
              <a:t>Biblia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claramente</a:t>
            </a:r>
            <a:r>
              <a:rPr lang="en-US" altLang="en-US" sz="2400" b="1" dirty="0"/>
              <a:t> me dice </a:t>
            </a:r>
            <a:r>
              <a:rPr lang="en-US" altLang="en-US" sz="2400" b="1" dirty="0" err="1"/>
              <a:t>cual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es</a:t>
            </a:r>
            <a:r>
              <a:rPr lang="en-US" altLang="en-US" sz="2400" b="1" dirty="0"/>
              <a:t> la </a:t>
            </a:r>
            <a:r>
              <a:rPr lang="en-US" altLang="en-US" sz="2400" b="1" dirty="0" err="1"/>
              <a:t>voluntad</a:t>
            </a:r>
            <a:r>
              <a:rPr lang="en-US" altLang="en-US" sz="2400" b="1" dirty="0"/>
              <a:t> de Dios.</a:t>
            </a:r>
            <a:endParaRPr lang="en-US" altLang="en-US" sz="2400" dirty="0"/>
          </a:p>
          <a:p>
            <a:pPr eaLnBrk="1" hangingPunct="1"/>
            <a:r>
              <a:rPr lang="en-US" altLang="en-US" sz="2400" b="1" dirty="0"/>
              <a:t>La </a:t>
            </a:r>
            <a:r>
              <a:rPr lang="en-US" altLang="en-US" sz="2400" b="1" dirty="0" err="1"/>
              <a:t>voluntad</a:t>
            </a:r>
            <a:r>
              <a:rPr lang="en-US" altLang="en-US" sz="2400" b="1" dirty="0"/>
              <a:t> de Dios </a:t>
            </a:r>
            <a:r>
              <a:rPr lang="en-US" altLang="en-US" sz="2400" b="1" dirty="0" err="1"/>
              <a:t>es</a:t>
            </a:r>
            <a:r>
              <a:rPr lang="en-US" altLang="en-US" sz="2400" b="1" dirty="0"/>
              <a:t> que </a:t>
            </a:r>
            <a:r>
              <a:rPr lang="en-US" altLang="en-US" sz="2400" b="1" dirty="0" err="1"/>
              <a:t>nadie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perezca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sino</a:t>
            </a:r>
            <a:r>
              <a:rPr lang="en-US" altLang="en-US" sz="2400" b="1" dirty="0"/>
              <a:t> que </a:t>
            </a:r>
            <a:r>
              <a:rPr lang="en-US" altLang="en-US" sz="2400" b="1" dirty="0" err="1"/>
              <a:t>todo</a:t>
            </a:r>
            <a:r>
              <a:rPr lang="en-US" altLang="en-US" sz="2400" b="1" dirty="0"/>
              <a:t> el </a:t>
            </a:r>
            <a:r>
              <a:rPr lang="en-US" altLang="en-US" sz="2400" b="1" dirty="0" err="1"/>
              <a:t>mundo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tenga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vida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eterna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por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medio</a:t>
            </a:r>
            <a:r>
              <a:rPr lang="en-US" altLang="en-US" sz="2400" b="1" dirty="0"/>
              <a:t> de Jesus Cristo.</a:t>
            </a:r>
            <a:endParaRPr lang="en-US" altLang="en-US" sz="2400" dirty="0"/>
          </a:p>
          <a:p>
            <a:pPr eaLnBrk="1" hangingPunct="1"/>
            <a:r>
              <a:rPr lang="en-US" altLang="en-US" sz="2400" b="1" dirty="0"/>
              <a:t>La </a:t>
            </a:r>
            <a:r>
              <a:rPr lang="en-US" altLang="en-US" sz="2400" b="1" dirty="0" err="1"/>
              <a:t>voluntad</a:t>
            </a:r>
            <a:r>
              <a:rPr lang="en-US" altLang="en-US" sz="2400" b="1" dirty="0"/>
              <a:t> de Dios </a:t>
            </a:r>
            <a:r>
              <a:rPr lang="en-US" altLang="en-US" sz="2400" b="1" dirty="0" err="1"/>
              <a:t>es</a:t>
            </a:r>
            <a:r>
              <a:rPr lang="en-US" altLang="en-US" sz="2400" b="1" dirty="0"/>
              <a:t> que </a:t>
            </a:r>
            <a:r>
              <a:rPr lang="en-US" altLang="en-US" sz="2400" b="1" dirty="0" err="1"/>
              <a:t>yo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prospere</a:t>
            </a:r>
            <a:r>
              <a:rPr lang="en-US" altLang="en-US" sz="2400" b="1" dirty="0"/>
              <a:t> y </a:t>
            </a:r>
            <a:r>
              <a:rPr lang="en-US" altLang="en-US" sz="2400" b="1" dirty="0" err="1"/>
              <a:t>tenga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más</a:t>
            </a:r>
            <a:r>
              <a:rPr lang="en-US" altLang="en-US" sz="2400" b="1" dirty="0"/>
              <a:t> que </a:t>
            </a:r>
            <a:r>
              <a:rPr lang="en-US" altLang="en-US" sz="2400" b="1" dirty="0" err="1"/>
              <a:t>suficiente</a:t>
            </a:r>
            <a:r>
              <a:rPr lang="en-US" altLang="en-US" sz="2400" b="1" dirty="0"/>
              <a:t>.</a:t>
            </a:r>
            <a:endParaRPr lang="en-US" altLang="en-US" sz="2400" dirty="0"/>
          </a:p>
          <a:p>
            <a:pPr eaLnBrk="1" hangingPunct="1"/>
            <a:r>
              <a:rPr lang="en-US" altLang="en-US" sz="2400" b="1" dirty="0"/>
              <a:t>Dios </a:t>
            </a:r>
            <a:r>
              <a:rPr lang="en-US" altLang="en-US" sz="2400" b="1" dirty="0" err="1"/>
              <a:t>quiere</a:t>
            </a:r>
            <a:r>
              <a:rPr lang="en-US" altLang="en-US" sz="2400" b="1" dirty="0"/>
              <a:t> que </a:t>
            </a:r>
            <a:r>
              <a:rPr lang="en-US" altLang="en-US" sz="2400" b="1" dirty="0" err="1"/>
              <a:t>yo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tenga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éxito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en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todo</a:t>
            </a:r>
            <a:r>
              <a:rPr lang="en-US" altLang="en-US" sz="2400" b="1" dirty="0"/>
              <a:t> lo que </a:t>
            </a:r>
            <a:r>
              <a:rPr lang="en-US" altLang="en-US" sz="2400" b="1" dirty="0" err="1"/>
              <a:t>hago</a:t>
            </a:r>
            <a:r>
              <a:rPr lang="en-US" altLang="en-US" sz="2400" b="1" dirty="0"/>
              <a:t>.</a:t>
            </a:r>
            <a:endParaRPr lang="en-US" altLang="en-US" sz="2400" dirty="0"/>
          </a:p>
          <a:p>
            <a:pPr eaLnBrk="1" hangingPunct="1"/>
            <a:r>
              <a:rPr lang="en-US" altLang="en-US" sz="2400" b="1" dirty="0"/>
              <a:t>Dios me da el </a:t>
            </a:r>
            <a:r>
              <a:rPr lang="en-US" altLang="en-US" sz="2400" b="1" dirty="0" err="1"/>
              <a:t>poder</a:t>
            </a:r>
            <a:r>
              <a:rPr lang="en-US" altLang="en-US" sz="2400" b="1" dirty="0"/>
              <a:t> de </a:t>
            </a:r>
            <a:r>
              <a:rPr lang="en-US" altLang="en-US" sz="2400" b="1" dirty="0" err="1"/>
              <a:t>obtener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riquezas</a:t>
            </a:r>
            <a:r>
              <a:rPr lang="en-US" altLang="en-US" sz="2400" b="1" dirty="0"/>
              <a:t>.</a:t>
            </a:r>
            <a:endParaRPr lang="en-US" altLang="en-US" sz="2400" dirty="0"/>
          </a:p>
          <a:p>
            <a:pPr eaLnBrk="1" hangingPunct="1"/>
            <a:r>
              <a:rPr lang="en-US" altLang="en-US" sz="2400" b="1" dirty="0"/>
              <a:t>La </a:t>
            </a:r>
            <a:r>
              <a:rPr lang="en-US" altLang="en-US" sz="2400" b="1" dirty="0" err="1"/>
              <a:t>voluntad</a:t>
            </a:r>
            <a:r>
              <a:rPr lang="en-US" altLang="en-US" sz="2400" b="1" dirty="0"/>
              <a:t> de Dios </a:t>
            </a:r>
            <a:r>
              <a:rPr lang="en-US" altLang="en-US" sz="2400" b="1" dirty="0" err="1"/>
              <a:t>es</a:t>
            </a:r>
            <a:r>
              <a:rPr lang="en-US" altLang="en-US" sz="2400" b="1" dirty="0"/>
              <a:t> que </a:t>
            </a:r>
            <a:r>
              <a:rPr lang="en-US" altLang="en-US" sz="2400" b="1" dirty="0" err="1"/>
              <a:t>tenga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más</a:t>
            </a:r>
            <a:r>
              <a:rPr lang="en-US" altLang="en-US" sz="2400" b="1" dirty="0"/>
              <a:t> que </a:t>
            </a:r>
            <a:r>
              <a:rPr lang="en-US" altLang="en-US" sz="2400" b="1" dirty="0" err="1"/>
              <a:t>suficiente</a:t>
            </a:r>
            <a:r>
              <a:rPr lang="en-US" altLang="en-US" sz="2400" b="1" dirty="0"/>
              <a:t> y </a:t>
            </a:r>
            <a:r>
              <a:rPr lang="en-US" altLang="en-US" sz="2400" b="1" dirty="0" err="1"/>
              <a:t>abundancia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en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todas</a:t>
            </a:r>
            <a:r>
              <a:rPr lang="en-US" altLang="en-US" sz="2400" b="1" dirty="0"/>
              <a:t> las </a:t>
            </a:r>
            <a:r>
              <a:rPr lang="en-US" altLang="en-US" sz="2400" b="1" dirty="0" err="1"/>
              <a:t>cosas</a:t>
            </a:r>
            <a:r>
              <a:rPr lang="en-US" altLang="en-US" sz="2400" b="1" dirty="0"/>
              <a:t>.</a:t>
            </a:r>
            <a:endParaRPr lang="en-US" altLang="en-US" sz="2400" dirty="0"/>
          </a:p>
          <a:p>
            <a:pPr eaLnBrk="1" hangingPunct="1"/>
            <a:r>
              <a:rPr lang="en-US" altLang="en-US" sz="2400" b="1" dirty="0"/>
              <a:t>La </a:t>
            </a:r>
            <a:r>
              <a:rPr lang="en-US" altLang="en-US" sz="2400" b="1" dirty="0" err="1"/>
              <a:t>bendición</a:t>
            </a:r>
            <a:r>
              <a:rPr lang="en-US" altLang="en-US" sz="2400" b="1" dirty="0"/>
              <a:t> de Dios </a:t>
            </a:r>
            <a:r>
              <a:rPr lang="en-US" altLang="en-US" sz="2400" b="1" dirty="0" err="1"/>
              <a:t>es</a:t>
            </a:r>
            <a:r>
              <a:rPr lang="en-US" altLang="en-US" sz="2400" b="1" dirty="0"/>
              <a:t> la </a:t>
            </a:r>
            <a:r>
              <a:rPr lang="en-US" altLang="en-US" sz="2400" b="1" dirty="0" err="1"/>
              <a:t>recompensa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por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vivir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en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obediencia</a:t>
            </a:r>
            <a:r>
              <a:rPr lang="en-US" altLang="en-US" sz="2400" b="1" dirty="0"/>
              <a:t> y </a:t>
            </a:r>
            <a:r>
              <a:rPr lang="en-US" altLang="en-US" sz="2400" b="1" dirty="0" err="1"/>
              <a:t>hacer</a:t>
            </a:r>
            <a:r>
              <a:rPr lang="en-US" altLang="en-US" sz="2400" b="1" dirty="0"/>
              <a:t> Su </a:t>
            </a:r>
            <a:r>
              <a:rPr lang="en-US" altLang="en-US" sz="2400" b="1" dirty="0" err="1"/>
              <a:t>voluntad</a:t>
            </a:r>
            <a:r>
              <a:rPr lang="en-US" altLang="en-US" sz="2400" b="1" dirty="0"/>
              <a:t>.</a:t>
            </a:r>
            <a:endParaRPr lang="en-US" altLang="en-US" sz="2400" dirty="0"/>
          </a:p>
          <a:p>
            <a:pPr algn="r" eaLnBrk="1" hangingPunct="1"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7030A0"/>
                </a:solidFill>
              </a:rPr>
              <a:t>PENSAMIENTO CLAVE: La </a:t>
            </a:r>
            <a:r>
              <a:rPr lang="en-US" altLang="en-US" sz="2400" b="1" dirty="0" err="1">
                <a:solidFill>
                  <a:srgbClr val="7030A0"/>
                </a:solidFill>
              </a:rPr>
              <a:t>voluntad</a:t>
            </a:r>
            <a:r>
              <a:rPr lang="en-US" altLang="en-US" sz="2400" b="1" dirty="0">
                <a:solidFill>
                  <a:srgbClr val="7030A0"/>
                </a:solidFill>
              </a:rPr>
              <a:t> de Dios </a:t>
            </a:r>
            <a:r>
              <a:rPr lang="en-US" altLang="en-US" sz="2400" b="1" dirty="0" err="1">
                <a:solidFill>
                  <a:srgbClr val="7030A0"/>
                </a:solidFill>
              </a:rPr>
              <a:t>es</a:t>
            </a:r>
            <a:r>
              <a:rPr lang="en-US" altLang="en-US" sz="2400" b="1" dirty="0">
                <a:solidFill>
                  <a:srgbClr val="7030A0"/>
                </a:solidFill>
              </a:rPr>
              <a:t> que </a:t>
            </a:r>
            <a:r>
              <a:rPr lang="en-US" altLang="en-US" sz="2400" b="1" dirty="0" err="1">
                <a:solidFill>
                  <a:srgbClr val="7030A0"/>
                </a:solidFill>
              </a:rPr>
              <a:t>yo</a:t>
            </a:r>
            <a:r>
              <a:rPr lang="en-US" altLang="en-US" sz="2400" b="1" dirty="0">
                <a:solidFill>
                  <a:srgbClr val="7030A0"/>
                </a:solidFill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</a:rPr>
              <a:t>prospere</a:t>
            </a:r>
            <a:r>
              <a:rPr lang="en-US" altLang="en-US" sz="2400" b="1" dirty="0">
                <a:solidFill>
                  <a:srgbClr val="7030A0"/>
                </a:solidFill>
              </a:rPr>
              <a:t> y </a:t>
            </a:r>
            <a:r>
              <a:rPr lang="en-US" altLang="en-US" sz="2400" b="1" dirty="0" err="1">
                <a:solidFill>
                  <a:srgbClr val="7030A0"/>
                </a:solidFill>
              </a:rPr>
              <a:t>tenga</a:t>
            </a:r>
            <a:r>
              <a:rPr lang="en-US" altLang="en-US" sz="2400" b="1" dirty="0">
                <a:solidFill>
                  <a:srgbClr val="7030A0"/>
                </a:solidFill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</a:rPr>
              <a:t>más</a:t>
            </a:r>
            <a:r>
              <a:rPr lang="en-US" altLang="en-US" sz="2400" b="1" dirty="0">
                <a:solidFill>
                  <a:srgbClr val="7030A0"/>
                </a:solidFill>
              </a:rPr>
              <a:t> que </a:t>
            </a:r>
            <a:r>
              <a:rPr lang="en-US" altLang="en-US" sz="2400" b="1" dirty="0" err="1">
                <a:solidFill>
                  <a:srgbClr val="7030A0"/>
                </a:solidFill>
              </a:rPr>
              <a:t>suficiente</a:t>
            </a:r>
            <a:r>
              <a:rPr lang="en-US" altLang="en-US" sz="2400" b="1" dirty="0">
                <a:solidFill>
                  <a:srgbClr val="7030A0"/>
                </a:solidFill>
              </a:rPr>
              <a:t>. - ALFC</a:t>
            </a:r>
          </a:p>
          <a:p>
            <a:pPr algn="r" eaLnBrk="1" hangingPunct="1">
              <a:buFont typeface="Arial" charset="0"/>
              <a:buNone/>
            </a:pPr>
            <a:endParaRPr lang="en-US" altLang="en-US" sz="16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477DE17-47B6-46C1-A8CD-F4F967A61C7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AF83B0-5CBC-8246-8143-0AB79C774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400" b="1" i="1" u="sng" dirty="0">
                <a:solidFill>
                  <a:srgbClr val="1308A8"/>
                </a:solidFill>
              </a:rPr>
              <a:t>1. </a:t>
            </a:r>
            <a:r>
              <a:rPr lang="en-US" altLang="en-US" sz="2400" b="1" i="1" u="sng" dirty="0" err="1">
                <a:solidFill>
                  <a:srgbClr val="1308A8"/>
                </a:solidFill>
              </a:rPr>
              <a:t>Reconoce</a:t>
            </a:r>
            <a:r>
              <a:rPr lang="en-US" altLang="en-US" sz="2400" b="1" i="1" u="sng" dirty="0">
                <a:solidFill>
                  <a:srgbClr val="1308A8"/>
                </a:solidFill>
              </a:rPr>
              <a:t> que Dios </a:t>
            </a:r>
            <a:r>
              <a:rPr lang="en-US" altLang="en-US" sz="2400" b="1" i="1" u="sng" dirty="0" err="1">
                <a:solidFill>
                  <a:srgbClr val="1308A8"/>
                </a:solidFill>
              </a:rPr>
              <a:t>es</a:t>
            </a:r>
            <a:r>
              <a:rPr lang="en-US" altLang="en-US" sz="2400" b="1" i="1" u="sng" dirty="0">
                <a:solidFill>
                  <a:srgbClr val="1308A8"/>
                </a:solidFill>
              </a:rPr>
              <a:t> </a:t>
            </a:r>
            <a:r>
              <a:rPr lang="en-US" altLang="en-US" sz="2400" b="1" i="1" u="sng" dirty="0" err="1">
                <a:solidFill>
                  <a:srgbClr val="1308A8"/>
                </a:solidFill>
              </a:rPr>
              <a:t>Dueño</a:t>
            </a:r>
            <a:r>
              <a:rPr lang="en-US" altLang="en-US" sz="2400" b="1" i="1" u="sng" dirty="0">
                <a:solidFill>
                  <a:srgbClr val="1308A8"/>
                </a:solidFill>
              </a:rPr>
              <a:t> de </a:t>
            </a:r>
            <a:r>
              <a:rPr lang="en-US" altLang="en-US" sz="2400" b="1" i="1" u="sng" dirty="0" err="1">
                <a:solidFill>
                  <a:srgbClr val="1308A8"/>
                </a:solidFill>
              </a:rPr>
              <a:t>Todo</a:t>
            </a:r>
            <a:endParaRPr lang="en-US" altLang="en-US" sz="2400" b="1" i="1" u="sng" dirty="0">
              <a:solidFill>
                <a:srgbClr val="1308A8"/>
              </a:solidFill>
            </a:endParaRPr>
          </a:p>
          <a:p>
            <a:pPr eaLnBrk="1" hangingPunct="1"/>
            <a:r>
              <a:rPr lang="en-US" altLang="en-US" sz="2400" i="1" dirty="0">
                <a:solidFill>
                  <a:srgbClr val="00B050"/>
                </a:solidFill>
              </a:rPr>
              <a:t>"</a:t>
            </a:r>
            <a:r>
              <a:rPr lang="es-ES" altLang="en-US" sz="2400" i="1" dirty="0">
                <a:solidFill>
                  <a:srgbClr val="00B050"/>
                </a:solidFill>
              </a:rPr>
              <a:t>Mía es la plata, y mío es el oro, dice Jehová de los ejércitos</a:t>
            </a:r>
            <a:r>
              <a:rPr lang="en-US" altLang="en-US" sz="2400" i="1" dirty="0">
                <a:solidFill>
                  <a:srgbClr val="00B050"/>
                </a:solidFill>
              </a:rPr>
              <a:t>.” </a:t>
            </a:r>
          </a:p>
          <a:p>
            <a:pPr marL="0" indent="0" algn="r" eaLnBrk="1" hangingPunct="1">
              <a:buNone/>
            </a:pPr>
            <a:r>
              <a:rPr lang="en-US" altLang="en-US" sz="2400" i="1" dirty="0"/>
              <a:t>– </a:t>
            </a:r>
            <a:r>
              <a:rPr lang="en-US" altLang="en-US" sz="2400" i="1" dirty="0" err="1"/>
              <a:t>Hageo</a:t>
            </a:r>
            <a:r>
              <a:rPr lang="en-US" altLang="en-US" sz="2400" i="1" dirty="0"/>
              <a:t> 2:8</a:t>
            </a:r>
          </a:p>
          <a:p>
            <a:pPr eaLnBrk="1" hangingPunct="1"/>
            <a:r>
              <a:rPr lang="en-US" altLang="en-US" sz="2400" i="1" dirty="0">
                <a:solidFill>
                  <a:srgbClr val="00B050"/>
                </a:solidFill>
              </a:rPr>
              <a:t>“</a:t>
            </a:r>
            <a:r>
              <a:rPr lang="es-ES" altLang="en-US" sz="2400" i="1" dirty="0">
                <a:solidFill>
                  <a:srgbClr val="00B050"/>
                </a:solidFill>
              </a:rPr>
              <a:t>Pues todo es tuyo, y de lo recibido de tu mano te damos.</a:t>
            </a:r>
            <a:r>
              <a:rPr lang="en-US" altLang="en-US" sz="2400" i="1" dirty="0">
                <a:solidFill>
                  <a:srgbClr val="00B050"/>
                </a:solidFill>
              </a:rPr>
              <a:t>“</a:t>
            </a:r>
            <a:r>
              <a:rPr lang="en-US" altLang="en-US" sz="2400" i="1" dirty="0">
                <a:solidFill>
                  <a:srgbClr val="008E40"/>
                </a:solidFill>
              </a:rPr>
              <a:t>   </a:t>
            </a:r>
          </a:p>
          <a:p>
            <a:pPr marL="0" indent="0" algn="r" eaLnBrk="1" hangingPunct="1">
              <a:buNone/>
            </a:pPr>
            <a:r>
              <a:rPr lang="en-US" altLang="en-US" sz="2400" i="1" dirty="0"/>
              <a:t>– 1 </a:t>
            </a:r>
            <a:r>
              <a:rPr lang="en-US" altLang="en-US" sz="2400" i="1" dirty="0" err="1"/>
              <a:t>Cronicas</a:t>
            </a:r>
            <a:r>
              <a:rPr lang="en-US" altLang="en-US" sz="2400" i="1" dirty="0"/>
              <a:t> 29:14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400" b="1" i="1" u="sng" dirty="0">
                <a:solidFill>
                  <a:srgbClr val="1308A8"/>
                </a:solidFill>
              </a:rPr>
              <a:t>2. </a:t>
            </a:r>
            <a:r>
              <a:rPr lang="en-US" altLang="en-US" sz="2400" b="1" i="1" u="sng" dirty="0" err="1">
                <a:solidFill>
                  <a:srgbClr val="1308A8"/>
                </a:solidFill>
              </a:rPr>
              <a:t>Nuesto</a:t>
            </a:r>
            <a:r>
              <a:rPr lang="en-US" altLang="en-US" sz="2400" b="1" i="1" u="sng" dirty="0">
                <a:solidFill>
                  <a:srgbClr val="1308A8"/>
                </a:solidFill>
              </a:rPr>
              <a:t> </a:t>
            </a:r>
            <a:r>
              <a:rPr lang="en-US" altLang="en-US" sz="2400" b="1" i="1" u="sng" dirty="0" err="1">
                <a:solidFill>
                  <a:srgbClr val="1308A8"/>
                </a:solidFill>
              </a:rPr>
              <a:t>Papel</a:t>
            </a:r>
            <a:r>
              <a:rPr lang="en-US" altLang="en-US" sz="2400" b="1" i="1" u="sng" dirty="0">
                <a:solidFill>
                  <a:srgbClr val="1308A8"/>
                </a:solidFill>
              </a:rPr>
              <a:t>: </a:t>
            </a:r>
            <a:r>
              <a:rPr lang="en-US" altLang="en-US" sz="2400" b="1" i="1" u="sng" dirty="0" err="1">
                <a:solidFill>
                  <a:srgbClr val="1308A8"/>
                </a:solidFill>
              </a:rPr>
              <a:t>Mayordomia</a:t>
            </a:r>
            <a:r>
              <a:rPr lang="en-US" altLang="en-US" sz="2400" b="1" i="1" u="sng" dirty="0">
                <a:solidFill>
                  <a:srgbClr val="1308A8"/>
                </a:solidFill>
              </a:rPr>
              <a:t> y </a:t>
            </a:r>
            <a:r>
              <a:rPr lang="en-US" altLang="en-US" sz="2400" b="1" i="1" u="sng" dirty="0" err="1">
                <a:solidFill>
                  <a:srgbClr val="1308A8"/>
                </a:solidFill>
              </a:rPr>
              <a:t>Administracián</a:t>
            </a:r>
            <a:endParaRPr lang="en-US" altLang="en-US" sz="2400" b="1" i="1" u="sng" dirty="0">
              <a:solidFill>
                <a:srgbClr val="1308A8"/>
              </a:solidFill>
            </a:endParaRPr>
          </a:p>
          <a:p>
            <a:pPr eaLnBrk="1" hangingPunct="1"/>
            <a:r>
              <a:rPr lang="en-US" altLang="en-US" sz="2400" i="1" dirty="0">
                <a:solidFill>
                  <a:srgbClr val="00B050"/>
                </a:solidFill>
              </a:rPr>
              <a:t>“</a:t>
            </a:r>
            <a:r>
              <a:rPr lang="es-ES" altLang="en-US" sz="2400" i="1" dirty="0">
                <a:solidFill>
                  <a:srgbClr val="00B050"/>
                </a:solidFill>
              </a:rPr>
              <a:t>Tomó, pues, Jehová Dios al hombre, y lo puso en el huerto de Edén, para que lo labrara y lo </a:t>
            </a:r>
            <a:r>
              <a:rPr lang="es-ES" altLang="en-US" sz="2400" b="1" i="1" dirty="0">
                <a:solidFill>
                  <a:srgbClr val="00B050"/>
                </a:solidFill>
              </a:rPr>
              <a:t>guardase</a:t>
            </a:r>
            <a:r>
              <a:rPr lang="en-US" altLang="en-US" sz="2400" i="1" dirty="0">
                <a:solidFill>
                  <a:srgbClr val="00B050"/>
                </a:solidFill>
              </a:rPr>
              <a:t>.“   </a:t>
            </a:r>
            <a:r>
              <a:rPr lang="en-US" altLang="en-US" sz="2400" i="1" dirty="0"/>
              <a:t>– Genesis 2:15</a:t>
            </a:r>
          </a:p>
          <a:p>
            <a:pPr eaLnBrk="1" hangingPunct="1"/>
            <a:r>
              <a:rPr lang="en-US" altLang="en-US" sz="2400" i="1" dirty="0">
                <a:solidFill>
                  <a:srgbClr val="00B050"/>
                </a:solidFill>
              </a:rPr>
              <a:t>"</a:t>
            </a:r>
            <a:r>
              <a:rPr lang="es-ES" altLang="en-US" sz="2400" i="1" dirty="0">
                <a:solidFill>
                  <a:srgbClr val="00B050"/>
                </a:solidFill>
              </a:rPr>
              <a:t>Así, pues, ténganos los hombres por servidores de Cristo, y administradores de los misterios de Dios</a:t>
            </a:r>
            <a:r>
              <a:rPr lang="en-US" altLang="en-US" sz="2400" i="1" dirty="0">
                <a:solidFill>
                  <a:srgbClr val="00B050"/>
                </a:solidFill>
              </a:rPr>
              <a:t>. </a:t>
            </a:r>
            <a:r>
              <a:rPr lang="es-ES" altLang="en-US" sz="2400" i="1" dirty="0">
                <a:solidFill>
                  <a:srgbClr val="00B050"/>
                </a:solidFill>
              </a:rPr>
              <a:t>Ahora bien, se requiere de los </a:t>
            </a:r>
            <a:r>
              <a:rPr lang="es-ES" altLang="en-US" sz="2400" b="1" i="1" dirty="0">
                <a:solidFill>
                  <a:srgbClr val="00B050"/>
                </a:solidFill>
              </a:rPr>
              <a:t>administradores</a:t>
            </a:r>
            <a:r>
              <a:rPr lang="es-ES" altLang="en-US" sz="2400" i="1" dirty="0">
                <a:solidFill>
                  <a:srgbClr val="00B050"/>
                </a:solidFill>
              </a:rPr>
              <a:t>, que cada uno sea hallado </a:t>
            </a:r>
            <a:r>
              <a:rPr lang="es-ES" altLang="en-US" sz="2400" b="1" i="1" dirty="0">
                <a:solidFill>
                  <a:srgbClr val="00B050"/>
                </a:solidFill>
              </a:rPr>
              <a:t>fiel</a:t>
            </a:r>
            <a:r>
              <a:rPr lang="en-US" altLang="en-US" sz="2400" i="1" dirty="0">
                <a:solidFill>
                  <a:srgbClr val="00B050"/>
                </a:solidFill>
              </a:rPr>
              <a:t>.“</a:t>
            </a:r>
          </a:p>
          <a:p>
            <a:pPr marL="0" indent="0" algn="r" eaLnBrk="1" hangingPunct="1">
              <a:buNone/>
            </a:pPr>
            <a:r>
              <a:rPr lang="en-US" altLang="en-US" sz="2400" i="1" dirty="0"/>
              <a:t>– 1 </a:t>
            </a:r>
            <a:r>
              <a:rPr lang="en-US" altLang="en-US" sz="2400" i="1" dirty="0" err="1"/>
              <a:t>Corintios</a:t>
            </a:r>
            <a:r>
              <a:rPr lang="en-US" altLang="en-US" sz="2400" i="1" dirty="0"/>
              <a:t> 4:1,2</a:t>
            </a:r>
          </a:p>
          <a:p>
            <a:pPr algn="r" eaLnBrk="1" hangingPunct="1">
              <a:buFont typeface="Arial" charset="0"/>
              <a:buNone/>
            </a:pPr>
            <a:endParaRPr lang="en-US" altLang="en-US" sz="2400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126E414-6451-4758-967A-06D54136F7A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791F68-30ED-1223-522B-9380DD6C0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403744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Propiedad</a:t>
            </a:r>
            <a:r>
              <a:rPr lang="en-US" altLang="en-US" b="1" dirty="0"/>
              <a:t> vs. </a:t>
            </a:r>
            <a:r>
              <a:rPr lang="en-US" altLang="en-US" b="1" dirty="0" err="1"/>
              <a:t>Administración</a:t>
            </a:r>
            <a:endParaRPr lang="en-US" alt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/>
              <a:t>FUNDAMENTOS</a:t>
            </a:r>
          </a:p>
        </p:txBody>
      </p:sp>
      <p:pic>
        <p:nvPicPr>
          <p:cNvPr id="6147" name="Picture 2" descr="tower of pi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0"/>
            <a:ext cx="2971800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F3867B4-7F4E-4846-9B3F-C22F8EA403C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1FE98E-6846-58FD-7AF1-A5E36CF80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altLang="en-US" sz="2000" i="1" dirty="0"/>
          </a:p>
          <a:p>
            <a:pPr eaLnBrk="1" hangingPunct="1">
              <a:buFont typeface="Arial" charset="0"/>
              <a:buNone/>
            </a:pPr>
            <a:r>
              <a:rPr lang="en-US" altLang="en-US" sz="2000" b="1" i="1" u="sng" dirty="0">
                <a:solidFill>
                  <a:srgbClr val="1308A8"/>
                </a:solidFill>
              </a:rPr>
              <a:t>3. Se </a:t>
            </a:r>
            <a:r>
              <a:rPr lang="en-US" altLang="en-US" sz="2000" b="1" i="1" u="sng" dirty="0" err="1">
                <a:solidFill>
                  <a:srgbClr val="1308A8"/>
                </a:solidFill>
              </a:rPr>
              <a:t>Requiere</a:t>
            </a:r>
            <a:r>
              <a:rPr lang="en-US" altLang="en-US" sz="2000" b="1" i="1" u="sng" dirty="0">
                <a:solidFill>
                  <a:srgbClr val="1308A8"/>
                </a:solidFill>
              </a:rPr>
              <a:t> </a:t>
            </a:r>
            <a:r>
              <a:rPr lang="en-US" altLang="en-US" sz="2000" b="1" i="1" u="sng" dirty="0" err="1">
                <a:solidFill>
                  <a:srgbClr val="1308A8"/>
                </a:solidFill>
              </a:rPr>
              <a:t>Fidelidad</a:t>
            </a:r>
            <a:endParaRPr lang="en-US" altLang="en-US" sz="2000" b="1" i="1" u="sng" dirty="0">
              <a:solidFill>
                <a:srgbClr val="1308A8"/>
              </a:solidFill>
            </a:endParaRPr>
          </a:p>
          <a:p>
            <a:pPr eaLnBrk="1" hangingPunct="1"/>
            <a:r>
              <a:rPr lang="en-US" altLang="en-US" sz="2000" i="1" dirty="0">
                <a:solidFill>
                  <a:srgbClr val="00B050"/>
                </a:solidFill>
              </a:rPr>
              <a:t>“</a:t>
            </a:r>
            <a:r>
              <a:rPr lang="es-ES" altLang="en-US" sz="2000" i="1" dirty="0">
                <a:solidFill>
                  <a:srgbClr val="00B050"/>
                </a:solidFill>
              </a:rPr>
              <a:t> Y dijo el Señor: ¿Quién es el </a:t>
            </a:r>
            <a:r>
              <a:rPr lang="es-ES" altLang="en-US" sz="2000" b="1" i="1" dirty="0">
                <a:solidFill>
                  <a:srgbClr val="00B050"/>
                </a:solidFill>
              </a:rPr>
              <a:t>mayordomo fiel y prudente </a:t>
            </a:r>
            <a:r>
              <a:rPr lang="es-ES" altLang="en-US" sz="2000" i="1" dirty="0">
                <a:solidFill>
                  <a:srgbClr val="00B050"/>
                </a:solidFill>
              </a:rPr>
              <a:t>al cual su señor pondrá sobre su casa, para que a tiempo les dé su ración? Bienaventurado aquel siervo al cual, cuando su señor venga, le halle haciendo así</a:t>
            </a:r>
            <a:r>
              <a:rPr lang="en-US" altLang="en-US" sz="2000" i="1" dirty="0">
                <a:solidFill>
                  <a:srgbClr val="00B050"/>
                </a:solidFill>
              </a:rPr>
              <a:t>.“</a:t>
            </a:r>
            <a:r>
              <a:rPr lang="en-US" altLang="en-US" sz="2000" i="1" dirty="0">
                <a:solidFill>
                  <a:srgbClr val="008E40"/>
                </a:solidFill>
              </a:rPr>
              <a:t> </a:t>
            </a:r>
            <a:r>
              <a:rPr lang="en-US" altLang="en-US" sz="2000" i="1" dirty="0"/>
              <a:t>– Lucas 12:42-43</a:t>
            </a:r>
          </a:p>
          <a:p>
            <a:pPr eaLnBrk="1" hangingPunct="1"/>
            <a:r>
              <a:rPr lang="en-US" altLang="en-US" sz="2000" i="1" dirty="0">
                <a:solidFill>
                  <a:srgbClr val="00B050"/>
                </a:solidFill>
              </a:rPr>
              <a:t>“S</a:t>
            </a:r>
            <a:r>
              <a:rPr lang="es-ES" altLang="en-US" sz="2000" i="1" dirty="0">
                <a:solidFill>
                  <a:srgbClr val="00B050"/>
                </a:solidFill>
              </a:rPr>
              <a:t>u señor le dijo: Bien, </a:t>
            </a:r>
            <a:r>
              <a:rPr lang="es-ES" altLang="en-US" sz="2000" b="1" i="1" dirty="0">
                <a:solidFill>
                  <a:srgbClr val="00B050"/>
                </a:solidFill>
              </a:rPr>
              <a:t>buen siervo y fiel</a:t>
            </a:r>
            <a:r>
              <a:rPr lang="es-ES" altLang="en-US" sz="2000" i="1" dirty="0">
                <a:solidFill>
                  <a:srgbClr val="00B050"/>
                </a:solidFill>
              </a:rPr>
              <a:t>; sobre poco has sido fiel, sobre mucho te pondré; entra en el gozo de tu señor</a:t>
            </a:r>
            <a:r>
              <a:rPr lang="en-US" altLang="en-US" sz="2000" i="1" dirty="0">
                <a:solidFill>
                  <a:srgbClr val="00B050"/>
                </a:solidFill>
              </a:rPr>
              <a:t>.” </a:t>
            </a:r>
            <a:r>
              <a:rPr lang="en-US" altLang="en-US" sz="2000" i="1" dirty="0"/>
              <a:t>– Mateo 25:14-30</a:t>
            </a:r>
          </a:p>
          <a:p>
            <a:pPr eaLnBrk="1" hangingPunct="1"/>
            <a:r>
              <a:rPr lang="en-US" altLang="en-US" sz="2000" b="1" i="1" u="sng" dirty="0">
                <a:solidFill>
                  <a:srgbClr val="00B050"/>
                </a:solidFill>
              </a:rPr>
              <a:t>“</a:t>
            </a:r>
            <a:r>
              <a:rPr lang="es-ES" altLang="en-US" sz="2000" b="1" i="1" u="sng" dirty="0">
                <a:solidFill>
                  <a:srgbClr val="00B050"/>
                </a:solidFill>
              </a:rPr>
              <a:t>El que es fiel en lo muy poco, también en lo más es fiel; y el que en lo muy poco es injusto, también en lo más es injusto.</a:t>
            </a:r>
            <a:r>
              <a:rPr lang="en-US" altLang="en-US" sz="2000" i="1" dirty="0">
                <a:solidFill>
                  <a:srgbClr val="008E40"/>
                </a:solidFill>
              </a:rPr>
              <a:t> </a:t>
            </a:r>
            <a:r>
              <a:rPr lang="es-ES" altLang="en-US" sz="2000" i="1" dirty="0">
                <a:solidFill>
                  <a:srgbClr val="00B050"/>
                </a:solidFill>
              </a:rPr>
              <a:t>Pues si en las riquezas injustas no fuisteis fieles, ¿quién os confiará lo verdadero?</a:t>
            </a:r>
            <a:r>
              <a:rPr lang="en-US" altLang="en-US" sz="2000" i="1" dirty="0">
                <a:solidFill>
                  <a:srgbClr val="00B050"/>
                </a:solidFill>
              </a:rPr>
              <a:t>”</a:t>
            </a:r>
            <a:r>
              <a:rPr lang="en-US" altLang="en-US" sz="2000" i="1" dirty="0">
                <a:solidFill>
                  <a:srgbClr val="008E40"/>
                </a:solidFill>
              </a:rPr>
              <a:t>  </a:t>
            </a:r>
            <a:r>
              <a:rPr lang="en-US" altLang="en-US" sz="2000" i="1" dirty="0"/>
              <a:t>- Lucas 16:9-13</a:t>
            </a:r>
            <a:endParaRPr lang="en-US" altLang="en-US" sz="2000" dirty="0"/>
          </a:p>
          <a:p>
            <a:pPr eaLnBrk="1" hangingPunct="1">
              <a:buFont typeface="Arial" charset="0"/>
              <a:buNone/>
            </a:pPr>
            <a:r>
              <a:rPr lang="en-US" altLang="en-US" sz="2000" b="1" i="1" u="sng" dirty="0">
                <a:solidFill>
                  <a:srgbClr val="1308A8"/>
                </a:solidFill>
              </a:rPr>
              <a:t>4. </a:t>
            </a:r>
            <a:r>
              <a:rPr lang="en-US" altLang="en-US" sz="2000" b="1" i="1" u="sng" dirty="0" err="1">
                <a:solidFill>
                  <a:srgbClr val="1308A8"/>
                </a:solidFill>
              </a:rPr>
              <a:t>Entiende</a:t>
            </a:r>
            <a:r>
              <a:rPr lang="en-US" altLang="en-US" sz="2000" b="1" i="1" u="sng" dirty="0">
                <a:solidFill>
                  <a:srgbClr val="1308A8"/>
                </a:solidFill>
              </a:rPr>
              <a:t> la Ley de la </a:t>
            </a:r>
            <a:r>
              <a:rPr lang="en-US" altLang="en-US" sz="2000" b="1" i="1" u="sng" dirty="0" err="1">
                <a:solidFill>
                  <a:srgbClr val="1308A8"/>
                </a:solidFill>
              </a:rPr>
              <a:t>Siembra</a:t>
            </a:r>
            <a:r>
              <a:rPr lang="en-US" altLang="en-US" sz="2000" b="1" i="1" u="sng" dirty="0">
                <a:solidFill>
                  <a:srgbClr val="1308A8"/>
                </a:solidFill>
              </a:rPr>
              <a:t> y la </a:t>
            </a:r>
            <a:r>
              <a:rPr lang="en-US" altLang="en-US" sz="2000" b="1" i="1" u="sng" dirty="0" err="1">
                <a:solidFill>
                  <a:srgbClr val="1308A8"/>
                </a:solidFill>
              </a:rPr>
              <a:t>Cosecha</a:t>
            </a:r>
            <a:endParaRPr lang="en-US" altLang="en-US" sz="2000" b="1" i="1" u="sng" dirty="0">
              <a:solidFill>
                <a:srgbClr val="1308A8"/>
              </a:solidFill>
            </a:endParaRPr>
          </a:p>
          <a:p>
            <a:pPr eaLnBrk="1" hangingPunct="1"/>
            <a:r>
              <a:rPr lang="en-US" altLang="en-US" sz="2000" i="1" dirty="0">
                <a:solidFill>
                  <a:srgbClr val="00B050"/>
                </a:solidFill>
              </a:rPr>
              <a:t>“</a:t>
            </a:r>
            <a:r>
              <a:rPr lang="es-ES" altLang="en-US" sz="2000" i="1" dirty="0">
                <a:solidFill>
                  <a:srgbClr val="00B050"/>
                </a:solidFill>
              </a:rPr>
              <a:t>Pero esto digo: El que siembra escasamente, también segará escasamente; y </a:t>
            </a:r>
            <a:r>
              <a:rPr lang="es-ES" altLang="en-US" sz="2000" b="1" i="1" dirty="0">
                <a:solidFill>
                  <a:srgbClr val="00B050"/>
                </a:solidFill>
              </a:rPr>
              <a:t>el que siembra generosamente, generosamente también segará</a:t>
            </a:r>
            <a:r>
              <a:rPr lang="en-US" altLang="en-US" sz="2000" i="1" dirty="0">
                <a:solidFill>
                  <a:srgbClr val="008E40"/>
                </a:solidFill>
              </a:rPr>
              <a:t>.“   </a:t>
            </a:r>
            <a:r>
              <a:rPr lang="en-US" altLang="en-US" sz="2000" i="1" dirty="0"/>
              <a:t>– 2 </a:t>
            </a:r>
            <a:r>
              <a:rPr lang="en-US" altLang="en-US" sz="2000" i="1" dirty="0" err="1"/>
              <a:t>Corintios</a:t>
            </a:r>
            <a:r>
              <a:rPr lang="en-US" altLang="en-US" sz="2000" i="1" dirty="0"/>
              <a:t> 9:6</a:t>
            </a:r>
          </a:p>
          <a:p>
            <a:pPr algn="r" eaLnBrk="1" hangingPunct="1">
              <a:buFont typeface="Arial" charset="0"/>
              <a:buNone/>
            </a:pPr>
            <a:endParaRPr lang="en-US" altLang="en-US" sz="2000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126E414-6451-4758-967A-06D54136F7A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CDDBEB-4027-67CE-0E9E-9F43E4EBD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403744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Propiedad</a:t>
            </a:r>
            <a:r>
              <a:rPr lang="en-US" altLang="en-US" b="1" dirty="0"/>
              <a:t> vs. </a:t>
            </a:r>
            <a:r>
              <a:rPr lang="en-US" altLang="en-US" b="1" dirty="0" err="1"/>
              <a:t>Administración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67372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9394EB9A-E2AD-9C83-6002-CBF933CC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r>
              <a:rPr lang="en-US" altLang="en-US" b="1" dirty="0"/>
              <a:t>La Parabola de </a:t>
            </a:r>
            <a:r>
              <a:rPr lang="en-US" altLang="en-US" b="1" dirty="0" err="1"/>
              <a:t>los</a:t>
            </a:r>
            <a:r>
              <a:rPr lang="en-US" altLang="en-US" b="1" dirty="0"/>
              <a:t> </a:t>
            </a:r>
            <a:r>
              <a:rPr lang="en-US" altLang="en-US" b="1" dirty="0" err="1"/>
              <a:t>Talentos</a:t>
            </a:r>
            <a:endParaRPr lang="en-US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35818-9A13-24D0-F67A-ECED39FCA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7450"/>
            <a:ext cx="50292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Jesus </a:t>
            </a:r>
            <a:r>
              <a:rPr lang="en-US" dirty="0" err="1"/>
              <a:t>conto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parabola de un hombre y sus 3 </a:t>
            </a:r>
            <a:r>
              <a:rPr lang="en-US" dirty="0" err="1"/>
              <a:t>siervos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Uno </a:t>
            </a:r>
            <a:r>
              <a:rPr lang="en-US" dirty="0" err="1"/>
              <a:t>recibio</a:t>
            </a:r>
            <a:r>
              <a:rPr lang="en-US" dirty="0"/>
              <a:t> 5 </a:t>
            </a:r>
            <a:r>
              <a:rPr lang="en-US" dirty="0" err="1"/>
              <a:t>Talentos</a:t>
            </a:r>
            <a:r>
              <a:rPr lang="en-US" dirty="0"/>
              <a:t> y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Multiplico</a:t>
            </a:r>
            <a:r>
              <a:rPr lang="en-US" dirty="0"/>
              <a:t> 100%.</a:t>
            </a:r>
          </a:p>
          <a:p>
            <a:pPr>
              <a:defRPr/>
            </a:pPr>
            <a:r>
              <a:rPr lang="en-US" dirty="0" err="1"/>
              <a:t>Otro</a:t>
            </a:r>
            <a:r>
              <a:rPr lang="en-US" dirty="0"/>
              <a:t> </a:t>
            </a:r>
            <a:r>
              <a:rPr lang="en-US" dirty="0" err="1"/>
              <a:t>recibio</a:t>
            </a:r>
            <a:r>
              <a:rPr lang="en-US" dirty="0"/>
              <a:t> 2 </a:t>
            </a:r>
            <a:r>
              <a:rPr lang="en-US" dirty="0" err="1"/>
              <a:t>Talentos</a:t>
            </a:r>
            <a:r>
              <a:rPr lang="en-US" dirty="0"/>
              <a:t> y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Multiplico</a:t>
            </a:r>
            <a:r>
              <a:rPr lang="en-US" dirty="0"/>
              <a:t> 100%.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AF1A74-B57A-B45C-E117-F783FEB1D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24581" name="Slide Number Placeholder 4">
            <a:extLst>
              <a:ext uri="{FF2B5EF4-FFF2-40B4-BE49-F238E27FC236}">
                <a16:creationId xmlns:a16="http://schemas.microsoft.com/office/drawing/2014/main" id="{06C86BD6-EDAD-0843-0D76-B864338FF2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4CBF53-4000-44A0-B492-B6F530ED7FF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4583" name="Picture 2" descr="Jesus tells the parable of the talents | Catholic Courier">
            <a:extLst>
              <a:ext uri="{FF2B5EF4-FFF2-40B4-BE49-F238E27FC236}">
                <a16:creationId xmlns:a16="http://schemas.microsoft.com/office/drawing/2014/main" id="{8E570A34-7AD3-D1FD-0966-B12F46814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1584325"/>
            <a:ext cx="39004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2030BA-28F5-B6DE-C8E0-085669C2EA76}"/>
              </a:ext>
            </a:extLst>
          </p:cNvPr>
          <p:cNvSpPr txBox="1"/>
          <p:nvPr/>
        </p:nvSpPr>
        <p:spPr>
          <a:xfrm>
            <a:off x="0" y="4343400"/>
            <a:ext cx="9144000" cy="20005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n-lt"/>
              </a:rPr>
              <a:t>El ultimo no </a:t>
            </a:r>
            <a:r>
              <a:rPr lang="en-US" sz="3200" dirty="0" err="1">
                <a:latin typeface="+mn-lt"/>
              </a:rPr>
              <a:t>hizo</a:t>
            </a:r>
            <a:r>
              <a:rPr lang="en-US" sz="3200" dirty="0">
                <a:latin typeface="+mn-lt"/>
              </a:rPr>
              <a:t> nada – </a:t>
            </a:r>
            <a:r>
              <a:rPr lang="en-US" sz="3200" dirty="0" err="1">
                <a:latin typeface="+mn-lt"/>
              </a:rPr>
              <a:t>el</a:t>
            </a:r>
            <a:r>
              <a:rPr lang="en-US" sz="3200" dirty="0">
                <a:latin typeface="+mn-lt"/>
              </a:rPr>
              <a:t> maestro se lo </a:t>
            </a:r>
            <a:r>
              <a:rPr lang="en-US" sz="3200" dirty="0" err="1">
                <a:latin typeface="+mn-lt"/>
              </a:rPr>
              <a:t>quito</a:t>
            </a:r>
            <a:r>
              <a:rPr lang="en-US" sz="3200" dirty="0">
                <a:latin typeface="+mn-lt"/>
              </a:rPr>
              <a:t> y lo </a:t>
            </a:r>
            <a:r>
              <a:rPr lang="en-US" sz="3200" dirty="0" err="1">
                <a:latin typeface="+mn-lt"/>
              </a:rPr>
              <a:t>castigo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por</a:t>
            </a:r>
            <a:r>
              <a:rPr lang="en-US" sz="3200" dirty="0">
                <a:latin typeface="+mn-lt"/>
              </a:rPr>
              <a:t> ser </a:t>
            </a:r>
            <a:r>
              <a:rPr lang="en-US" sz="3200" dirty="0" err="1">
                <a:latin typeface="+mn-lt"/>
              </a:rPr>
              <a:t>flojo</a:t>
            </a:r>
            <a:r>
              <a:rPr lang="en-US" sz="3200" dirty="0">
                <a:latin typeface="+mn-lt"/>
              </a:rPr>
              <a:t> y no </a:t>
            </a:r>
            <a:r>
              <a:rPr lang="en-US" sz="3200" dirty="0" err="1">
                <a:latin typeface="+mn-lt"/>
              </a:rPr>
              <a:t>tener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ganancia</a:t>
            </a:r>
            <a:r>
              <a:rPr lang="en-US" sz="3200" dirty="0">
                <a:latin typeface="+mn-lt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sz="2000" i="1" dirty="0">
                <a:solidFill>
                  <a:srgbClr val="FF0000"/>
                </a:solidFill>
                <a:latin typeface="system-ui"/>
              </a:rPr>
              <a:t>“Porque al que tiene, le será dado, y tendrá más; y al que no tiene, aun lo que tiene le será quitado.”</a:t>
            </a:r>
            <a:endParaRPr lang="en-US" sz="2000" i="1" dirty="0">
              <a:solidFill>
                <a:srgbClr val="FF0000"/>
              </a:solidFill>
              <a:latin typeface="system-ui"/>
            </a:endParaRPr>
          </a:p>
          <a:p>
            <a:pPr algn="r">
              <a:defRPr/>
            </a:pPr>
            <a:r>
              <a:rPr lang="en-US" sz="2000" i="1" dirty="0">
                <a:solidFill>
                  <a:srgbClr val="FF0000"/>
                </a:solidFill>
                <a:latin typeface="system-ui"/>
              </a:rPr>
              <a:t>- Mateo 25:14-30</a:t>
            </a:r>
            <a:endParaRPr lang="en-US" sz="2000" i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9CF2ED-97D3-8312-F7BB-929A10FA5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values pyrami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75" y="3962400"/>
            <a:ext cx="41751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altLang="en-US" b="1"/>
              <a:t>Valores &amp; Prioridades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058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s-ES" altLang="en-US" b="1" dirty="0"/>
              <a:t>Lo que realmente te motiva cuando se trata de dinero</a:t>
            </a:r>
            <a:endParaRPr lang="en-US" altLang="en-US" dirty="0"/>
          </a:p>
          <a:p>
            <a:pPr eaLnBrk="1" hangingPunct="1">
              <a:buFont typeface="Wingdings" pitchFamily="2" charset="2"/>
              <a:buChar char="v"/>
            </a:pPr>
            <a:r>
              <a:rPr lang="es-ES" altLang="en-US" b="1" dirty="0"/>
              <a:t>Lo que es realmente tan importante sobre el dinero para TI</a:t>
            </a:r>
            <a:endParaRPr lang="en-US" altLang="en-US" dirty="0"/>
          </a:p>
          <a:p>
            <a:pPr eaLnBrk="1" hangingPunct="1">
              <a:buFont typeface="Wingdings" pitchFamily="2" charset="2"/>
              <a:buChar char="v"/>
            </a:pPr>
            <a:r>
              <a:rPr lang="es-ES" altLang="en-US" b="1" dirty="0"/>
              <a:t>Tenemos que entender la diferencia entre  valores y metas</a:t>
            </a:r>
            <a:r>
              <a:rPr lang="en-US" altLang="en-US" b="1" dirty="0"/>
              <a:t>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s-ES" altLang="en-US" b="1" dirty="0"/>
              <a:t>Una vez que entendamos cuáles </a:t>
            </a:r>
          </a:p>
          <a:p>
            <a:pPr eaLnBrk="1" hangingPunct="1">
              <a:buFont typeface="Arial" charset="0"/>
              <a:buNone/>
            </a:pPr>
            <a:r>
              <a:rPr lang="es-ES" altLang="en-US" b="1" dirty="0"/>
              <a:t>    son nuestros valores, debemos</a:t>
            </a:r>
          </a:p>
          <a:p>
            <a:pPr eaLnBrk="1" hangingPunct="1">
              <a:buFont typeface="Arial" charset="0"/>
              <a:buNone/>
            </a:pPr>
            <a:r>
              <a:rPr lang="es-ES" altLang="en-US" b="1" dirty="0"/>
              <a:t>   establecer Prioridades.</a:t>
            </a:r>
            <a:endParaRPr lang="en-US" altLang="en-US" dirty="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C1FEA30-E673-447A-B446-DF627BA58E4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D2D752-74F8-CC67-E751-4136EAC3A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E83D9EDB-053B-377C-D1D5-C769655B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Valores</a:t>
            </a:r>
            <a:endParaRPr lang="en-US" alt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8B198E-C59E-D42F-35AA-D922536A5744}"/>
              </a:ext>
            </a:extLst>
          </p:cNvPr>
          <p:cNvSpPr txBox="1">
            <a:spLocks/>
          </p:cNvSpPr>
          <p:nvPr/>
        </p:nvSpPr>
        <p:spPr>
          <a:xfrm>
            <a:off x="304800" y="1143000"/>
            <a:ext cx="3962400" cy="5715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200" b="1" u="sng" dirty="0" err="1">
                <a:latin typeface="+mn-lt"/>
              </a:rPr>
              <a:t>VALORES</a:t>
            </a:r>
            <a:r>
              <a:rPr lang="en-US" sz="2200" b="1" u="sng" dirty="0">
                <a:latin typeface="+mn-lt"/>
              </a:rPr>
              <a:t> </a:t>
            </a:r>
            <a:r>
              <a:rPr lang="en-US" sz="2200" b="1" u="sng" dirty="0" err="1">
                <a:latin typeface="+mn-lt"/>
              </a:rPr>
              <a:t>NEGATIVOS</a:t>
            </a:r>
            <a:endParaRPr lang="en-US" sz="2200" b="1" u="sng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 err="1"/>
              <a:t>Opresión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 err="1"/>
              <a:t>Mentira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/>
              <a:t>Falta de </a:t>
            </a:r>
            <a:r>
              <a:rPr lang="en-US" sz="1900" dirty="0" err="1"/>
              <a:t>integridad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 err="1"/>
              <a:t>Deshonestidad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 err="1"/>
              <a:t>Inseguridad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/>
              <a:t>Tristeza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 err="1"/>
              <a:t>Ansiedad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/>
              <a:t>Control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 err="1"/>
              <a:t>Egoísmo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 err="1"/>
              <a:t>Pereza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 err="1"/>
              <a:t>Infidelidad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 err="1"/>
              <a:t>Incredulidad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 err="1"/>
              <a:t>Ególatria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 err="1"/>
              <a:t>Dependencia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 err="1"/>
              <a:t>Insatisfecho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 err="1"/>
              <a:t>Temor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 err="1"/>
              <a:t>Mediocridad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 err="1"/>
              <a:t>Narcisismo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 err="1"/>
              <a:t>Aburrimiento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 err="1"/>
              <a:t>Estancarse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/>
              <a:t>Falta de </a:t>
            </a:r>
            <a:r>
              <a:rPr lang="en-US" sz="1900" dirty="0" err="1"/>
              <a:t>Imaginación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 err="1"/>
              <a:t>Tacañería</a:t>
            </a:r>
            <a:endParaRPr lang="en-US" sz="3200" dirty="0">
              <a:latin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D7646C-7C02-6A4B-84DE-CED7BA0B1D4F}"/>
              </a:ext>
            </a:extLst>
          </p:cNvPr>
          <p:cNvSpPr txBox="1">
            <a:spLocks/>
          </p:cNvSpPr>
          <p:nvPr/>
        </p:nvSpPr>
        <p:spPr>
          <a:xfrm>
            <a:off x="4572000" y="1168400"/>
            <a:ext cx="4419600" cy="5791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200" b="1" u="sng" dirty="0" err="1"/>
              <a:t>VALORES</a:t>
            </a:r>
            <a:r>
              <a:rPr lang="en-US" sz="2200" b="1" u="sng" dirty="0"/>
              <a:t> </a:t>
            </a:r>
            <a:r>
              <a:rPr lang="en-US" sz="2200" b="1" u="sng" dirty="0" err="1"/>
              <a:t>POSITIVOS</a:t>
            </a:r>
            <a:endParaRPr lang="en-US" sz="2200" b="1" u="sng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1900" dirty="0"/>
              <a:t>Libertad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1900" dirty="0"/>
              <a:t>Verdad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1900" dirty="0"/>
              <a:t>Integridad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1900" dirty="0"/>
              <a:t>Honestidad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1900" dirty="0"/>
              <a:t>Seguridad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1900" dirty="0"/>
              <a:t>Felicidad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1900" dirty="0"/>
              <a:t>Tranquilidad de espíritu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1900" dirty="0"/>
              <a:t>Fuerza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1900" dirty="0"/>
              <a:t>Ayudar a los </a:t>
            </a:r>
            <a:r>
              <a:rPr lang="es-ES" sz="1900" dirty="0" err="1"/>
              <a:t>demas</a:t>
            </a:r>
            <a:endParaRPr lang="es-ES" sz="19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1900" dirty="0"/>
              <a:t>Ayudar a la familia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1900" dirty="0"/>
              <a:t>Descubrir mi verdadero potencial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1900" dirty="0"/>
              <a:t>Mayor espiritualidad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1900" dirty="0"/>
              <a:t>Conexión con otros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1900" dirty="0"/>
              <a:t>Independencia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1900" dirty="0"/>
              <a:t>Cumplir con compromisos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1900" dirty="0"/>
              <a:t>Confianza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1900" dirty="0"/>
              <a:t>Ser el mejor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1900" dirty="0"/>
              <a:t>Hacer una diferencia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1900" dirty="0"/>
              <a:t>Diversión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1900" dirty="0"/>
              <a:t>Crecer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1900" dirty="0"/>
              <a:t>Aventurarse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1900" dirty="0"/>
              <a:t>Generosidad</a:t>
            </a:r>
            <a:endParaRPr lang="en-US" sz="3200" dirty="0">
              <a:latin typeface="+mn-lt"/>
            </a:endParaRPr>
          </a:p>
        </p:txBody>
      </p:sp>
      <p:sp>
        <p:nvSpPr>
          <p:cNvPr id="26629" name="Slide Number Placeholder 4">
            <a:extLst>
              <a:ext uri="{FF2B5EF4-FFF2-40B4-BE49-F238E27FC236}">
                <a16:creationId xmlns:a16="http://schemas.microsoft.com/office/drawing/2014/main" id="{78F29961-F88A-B569-3FE2-174AEF8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B431E4-9B34-49A1-87A2-1AD3D19218F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3B40A-725E-559E-AF6B-F713F000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4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pic>
        <p:nvPicPr>
          <p:cNvPr id="26631" name="Picture 8">
            <a:extLst>
              <a:ext uri="{FF2B5EF4-FFF2-40B4-BE49-F238E27FC236}">
                <a16:creationId xmlns:a16="http://schemas.microsoft.com/office/drawing/2014/main" id="{5DB5D13A-1E18-A403-5F9B-8CE54CFEF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en-US" b="1"/>
              <a:t>Tarea</a:t>
            </a:r>
            <a:endParaRPr lang="en-US" altLang="en-US" dirty="0"/>
          </a:p>
        </p:txBody>
      </p:sp>
      <p:sp>
        <p:nvSpPr>
          <p:cNvPr id="27651" name="Content Placeholder 2"/>
          <p:cNvSpPr txBox="1">
            <a:spLocks/>
          </p:cNvSpPr>
          <p:nvPr/>
        </p:nvSpPr>
        <p:spPr bwMode="auto">
          <a:xfrm>
            <a:off x="457200" y="12192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dirty="0" err="1">
                <a:latin typeface="+mj-lt"/>
              </a:rPr>
              <a:t>Toma</a:t>
            </a:r>
            <a:r>
              <a:rPr lang="en-US" altLang="en-US" sz="2800" dirty="0">
                <a:latin typeface="+mj-lt"/>
              </a:rPr>
              <a:t> un </a:t>
            </a:r>
            <a:r>
              <a:rPr lang="en-US" altLang="en-US" sz="2800" dirty="0" err="1">
                <a:latin typeface="+mj-lt"/>
              </a:rPr>
              <a:t>tiempo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este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momento</a:t>
            </a:r>
            <a:r>
              <a:rPr lang="en-US" altLang="en-US" sz="2800" dirty="0">
                <a:latin typeface="+mj-lt"/>
              </a:rPr>
              <a:t> para: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Pensar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sobre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tus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Creencias</a:t>
            </a:r>
            <a:r>
              <a:rPr lang="en-US" altLang="en-US" sz="2800" dirty="0">
                <a:latin typeface="+mj-lt"/>
              </a:rPr>
              <a:t> mas </a:t>
            </a:r>
            <a:r>
              <a:rPr lang="en-US" altLang="en-US" sz="2800" dirty="0" err="1">
                <a:latin typeface="+mj-lt"/>
              </a:rPr>
              <a:t>profundas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sobre</a:t>
            </a:r>
            <a:r>
              <a:rPr lang="en-US" altLang="en-US" sz="2800" dirty="0">
                <a:latin typeface="+mj-lt"/>
              </a:rPr>
              <a:t> el </a:t>
            </a:r>
            <a:r>
              <a:rPr lang="en-US" altLang="en-US" sz="2800" dirty="0" err="1">
                <a:latin typeface="+mj-lt"/>
              </a:rPr>
              <a:t>Dinero</a:t>
            </a:r>
            <a:r>
              <a:rPr lang="en-US" altLang="en-US" sz="2800" dirty="0">
                <a:latin typeface="+mj-lt"/>
              </a:rPr>
              <a:t>.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Pensar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sobre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tu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Próposito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en</a:t>
            </a:r>
            <a:r>
              <a:rPr lang="en-US" altLang="en-US" sz="2800" dirty="0">
                <a:latin typeface="+mj-lt"/>
              </a:rPr>
              <a:t> la Vida.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Pensar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sobre</a:t>
            </a:r>
            <a:r>
              <a:rPr lang="en-US" altLang="en-US" sz="2800" dirty="0">
                <a:latin typeface="+mj-lt"/>
              </a:rPr>
              <a:t> lo que la </a:t>
            </a:r>
            <a:r>
              <a:rPr lang="en-US" altLang="en-US" sz="2800" dirty="0" err="1">
                <a:latin typeface="+mj-lt"/>
              </a:rPr>
              <a:t>Voluntad</a:t>
            </a:r>
            <a:r>
              <a:rPr lang="en-US" altLang="en-US" sz="2800" dirty="0">
                <a:latin typeface="+mj-lt"/>
              </a:rPr>
              <a:t> de Dios </a:t>
            </a:r>
            <a:r>
              <a:rPr lang="en-US" altLang="en-US" sz="2800" dirty="0" err="1">
                <a:latin typeface="+mj-lt"/>
              </a:rPr>
              <a:t>significa</a:t>
            </a:r>
            <a:r>
              <a:rPr lang="en-US" altLang="en-US" sz="2800" dirty="0">
                <a:latin typeface="+mj-lt"/>
              </a:rPr>
              <a:t> para </a:t>
            </a:r>
            <a:r>
              <a:rPr lang="en-US" altLang="en-US" sz="2800" dirty="0" err="1">
                <a:latin typeface="+mj-lt"/>
              </a:rPr>
              <a:t>ti</a:t>
            </a:r>
            <a:r>
              <a:rPr lang="en-US" altLang="en-US" sz="2800" dirty="0">
                <a:latin typeface="+mj-lt"/>
              </a:rPr>
              <a:t>.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Pensar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sobre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tus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Valores</a:t>
            </a:r>
            <a:r>
              <a:rPr lang="en-US" altLang="en-US" sz="2800" dirty="0">
                <a:latin typeface="+mj-lt"/>
              </a:rPr>
              <a:t> mas </a:t>
            </a:r>
            <a:r>
              <a:rPr lang="en-US" altLang="en-US" sz="2800" dirty="0" err="1">
                <a:latin typeface="+mj-lt"/>
              </a:rPr>
              <a:t>importantes</a:t>
            </a:r>
            <a:r>
              <a:rPr lang="en-US" altLang="en-US" sz="2800" dirty="0">
                <a:latin typeface="+mj-lt"/>
              </a:rPr>
              <a:t>.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Crear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una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Escalera</a:t>
            </a:r>
            <a:r>
              <a:rPr lang="en-US" altLang="en-US" sz="2800" dirty="0">
                <a:latin typeface="+mj-lt"/>
              </a:rPr>
              <a:t> de </a:t>
            </a:r>
            <a:r>
              <a:rPr lang="en-US" altLang="en-US" sz="2800" dirty="0" err="1">
                <a:latin typeface="+mj-lt"/>
              </a:rPr>
              <a:t>Valores</a:t>
            </a:r>
            <a:r>
              <a:rPr lang="en-US" altLang="en-US" sz="2800" dirty="0">
                <a:latin typeface="+mj-lt"/>
              </a:rPr>
              <a:t> que </a:t>
            </a:r>
            <a:r>
              <a:rPr lang="en-US" altLang="en-US" sz="2800" dirty="0" err="1">
                <a:latin typeface="+mj-lt"/>
              </a:rPr>
              <a:t>represente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tus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Prioridades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en</a:t>
            </a:r>
            <a:r>
              <a:rPr lang="en-US" altLang="en-US" sz="2800" dirty="0">
                <a:latin typeface="+mj-lt"/>
              </a:rPr>
              <a:t> la </a:t>
            </a:r>
            <a:r>
              <a:rPr lang="en-US" altLang="en-US" sz="2800" dirty="0" err="1">
                <a:latin typeface="+mj-lt"/>
              </a:rPr>
              <a:t>vida</a:t>
            </a:r>
            <a:r>
              <a:rPr lang="en-US" altLang="en-US" sz="2800" dirty="0">
                <a:latin typeface="+mj-lt"/>
              </a:rPr>
              <a:t> con </a:t>
            </a:r>
            <a:r>
              <a:rPr lang="en-US" altLang="en-US" sz="2800" dirty="0" err="1">
                <a:latin typeface="+mj-lt"/>
              </a:rPr>
              <a:t>respecto</a:t>
            </a:r>
            <a:r>
              <a:rPr lang="en-US" altLang="en-US" sz="2800" dirty="0">
                <a:latin typeface="+mj-lt"/>
              </a:rPr>
              <a:t> al </a:t>
            </a:r>
            <a:r>
              <a:rPr lang="en-US" altLang="en-US" sz="2800" dirty="0" err="1">
                <a:latin typeface="+mj-lt"/>
              </a:rPr>
              <a:t>dinero</a:t>
            </a:r>
            <a:r>
              <a:rPr lang="en-US" altLang="en-US" sz="2800" dirty="0">
                <a:latin typeface="+mj-lt"/>
              </a:rPr>
              <a:t>.</a:t>
            </a:r>
          </a:p>
          <a:p>
            <a:pPr eaLnBrk="1" hangingPunct="1"/>
            <a:r>
              <a:rPr lang="en-US" altLang="en-US" sz="2800" b="1" dirty="0">
                <a:latin typeface="+mj-lt"/>
              </a:rPr>
              <a:t> </a:t>
            </a:r>
            <a:endParaRPr lang="en-US" altLang="en-US" sz="2800" dirty="0">
              <a:latin typeface="+mj-lt"/>
            </a:endParaRP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94747B0-A74B-42AF-A56D-EC9387163A3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62936-4B65-0D09-31EE-FED7FD9AB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75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48103B62-E9EB-1C33-B9A0-1EE02DAE1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7467600" cy="12954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Nuevo </a:t>
            </a:r>
            <a:r>
              <a:rPr lang="en-US" altLang="en-US" b="1" dirty="0" err="1"/>
              <a:t>Guión</a:t>
            </a:r>
            <a:r>
              <a:rPr lang="en-US" altLang="en-US" b="1" dirty="0"/>
              <a:t> – </a:t>
            </a:r>
            <a:r>
              <a:rPr lang="en-US" altLang="en-US" b="1" dirty="0" err="1"/>
              <a:t>Nuevos</a:t>
            </a:r>
            <a:r>
              <a:rPr lang="en-US" altLang="en-US" b="1" dirty="0"/>
              <a:t> </a:t>
            </a:r>
            <a:r>
              <a:rPr lang="en-US" altLang="en-US" b="1" dirty="0" err="1"/>
              <a:t>Pensamientos</a:t>
            </a:r>
            <a:endParaRPr lang="en-US" altLang="en-US" dirty="0"/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AF43D62F-39F3-D64A-107E-894E8FFD0A1F}"/>
              </a:ext>
            </a:extLst>
          </p:cNvPr>
          <p:cNvSpPr txBox="1">
            <a:spLocks/>
          </p:cNvSpPr>
          <p:nvPr/>
        </p:nvSpPr>
        <p:spPr bwMode="auto">
          <a:xfrm>
            <a:off x="457200" y="12192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latin typeface="+mj-lt"/>
              </a:rPr>
              <a:t>NUEVA IDENTIDAD: </a:t>
            </a:r>
            <a:r>
              <a:rPr lang="en-US" altLang="en-US" sz="2800" b="1" u="sng" dirty="0">
                <a:solidFill>
                  <a:srgbClr val="0000FF"/>
                </a:solidFill>
                <a:latin typeface="+mj-lt"/>
              </a:rPr>
              <a:t>SOY UN </a:t>
            </a:r>
            <a:r>
              <a:rPr lang="en-US" altLang="en-US" sz="2800" b="1" u="sng" dirty="0" err="1">
                <a:solidFill>
                  <a:srgbClr val="0000FF"/>
                </a:solidFill>
                <a:latin typeface="+mj-lt"/>
              </a:rPr>
              <a:t>ADMINISTRADOR</a:t>
            </a:r>
            <a:r>
              <a:rPr lang="en-US" altLang="en-US" sz="2800" b="1" u="sng" dirty="0">
                <a:solidFill>
                  <a:srgbClr val="0000FF"/>
                </a:solidFill>
                <a:latin typeface="+mj-lt"/>
              </a:rPr>
              <a:t>!</a:t>
            </a:r>
          </a:p>
          <a:p>
            <a:pPr eaLnBrk="1" hangingPunct="1">
              <a:defRPr/>
            </a:pPr>
            <a:endParaRPr lang="en-US" altLang="en-US" sz="2800" dirty="0">
              <a:latin typeface="+mj-lt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800" dirty="0">
                <a:latin typeface="+mj-lt"/>
              </a:rPr>
              <a:t> </a:t>
            </a:r>
            <a:r>
              <a:rPr lang="es-ES" altLang="en-US" sz="2800" dirty="0">
                <a:latin typeface="+mj-lt"/>
              </a:rPr>
              <a:t>Dios quiere que yo prospere y tenga salud así como mi alma prospera.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s-ES" altLang="en-US" sz="2800" dirty="0">
                <a:latin typeface="+mj-lt"/>
              </a:rPr>
              <a:t>Dios quiere que tenga éxito.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s-ES" altLang="en-US" sz="2800" dirty="0">
                <a:latin typeface="+mj-lt"/>
              </a:rPr>
              <a:t>Dios quiere que tenga Abundancia.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s-ES" altLang="en-US" sz="2800" dirty="0">
                <a:latin typeface="+mj-lt"/>
              </a:rPr>
              <a:t>Dios quiere que tenga riqueza.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s-ES" altLang="en-US" sz="2800" dirty="0">
                <a:latin typeface="+mj-lt"/>
              </a:rPr>
              <a:t>Dios quiere que sea Fiel en administrar lo que Él me ha confiado.</a:t>
            </a:r>
            <a:endParaRPr lang="en-US" altLang="en-US" sz="2800" dirty="0">
              <a:latin typeface="+mj-lt"/>
            </a:endParaRPr>
          </a:p>
          <a:p>
            <a:pPr eaLnBrk="1" hangingPunct="1">
              <a:defRPr/>
            </a:pPr>
            <a:endParaRPr lang="en-US" altLang="en-US" sz="2800" dirty="0">
              <a:latin typeface="+mj-lt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2800" dirty="0">
              <a:latin typeface="+mj-lt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2800" dirty="0">
              <a:latin typeface="+mj-lt"/>
            </a:endParaRPr>
          </a:p>
          <a:p>
            <a:pPr eaLnBrk="1" hangingPunct="1">
              <a:defRPr/>
            </a:pPr>
            <a:r>
              <a:rPr lang="en-US" altLang="en-US" sz="2800" b="1" dirty="0">
                <a:latin typeface="+mj-lt"/>
              </a:rPr>
              <a:t> </a:t>
            </a:r>
            <a:endParaRPr lang="en-US" altLang="en-US" sz="2800" dirty="0">
              <a:latin typeface="+mj-lt"/>
            </a:endParaRPr>
          </a:p>
        </p:txBody>
      </p:sp>
      <p:sp>
        <p:nvSpPr>
          <p:cNvPr id="30724" name="Slide Number Placeholder 4">
            <a:extLst>
              <a:ext uri="{FF2B5EF4-FFF2-40B4-BE49-F238E27FC236}">
                <a16:creationId xmlns:a16="http://schemas.microsoft.com/office/drawing/2014/main" id="{D29928AF-0CD4-CC30-C78F-13344CD8AF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441070-E732-4C53-9553-E0345F2727D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5DCCB-4435-22CB-13C7-D3D0882D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pic>
        <p:nvPicPr>
          <p:cNvPr id="30726" name="Picture 7">
            <a:extLst>
              <a:ext uri="{FF2B5EF4-FFF2-40B4-BE49-F238E27FC236}">
                <a16:creationId xmlns:a16="http://schemas.microsoft.com/office/drawing/2014/main" id="{01679F69-DB09-C425-0871-C001B093B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¿</a:t>
            </a:r>
            <a:r>
              <a:rPr lang="en-US" b="1" dirty="0" err="1"/>
              <a:t>Preguntas</a:t>
            </a:r>
            <a:r>
              <a:rPr lang="en-US" b="1" dirty="0"/>
              <a:t>? </a:t>
            </a:r>
            <a:r>
              <a:rPr lang="es-ES" b="1" dirty="0"/>
              <a:t>¿</a:t>
            </a:r>
            <a:r>
              <a:rPr lang="en-US" b="1" dirty="0" err="1"/>
              <a:t>Comentarios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questionscomme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524000"/>
            <a:ext cx="6129358" cy="2235709"/>
          </a:xfrm>
          <a:prstGeom prst="rect">
            <a:avLst/>
          </a:prstGeom>
        </p:spPr>
      </p:pic>
      <p:pic>
        <p:nvPicPr>
          <p:cNvPr id="5" name="Picture 4" descr="visitor-inform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581400"/>
            <a:ext cx="3153103" cy="2971800"/>
          </a:xfrm>
          <a:prstGeom prst="rect">
            <a:avLst/>
          </a:prstGeom>
        </p:spPr>
      </p:pic>
      <p:pic>
        <p:nvPicPr>
          <p:cNvPr id="6" name="Picture 5" descr="questions comments bubb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676400"/>
            <a:ext cx="2628900" cy="1733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213F69-28DE-C37A-A26B-5C82C28AC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9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El </a:t>
            </a:r>
            <a:r>
              <a:rPr lang="en-US" b="1" dirty="0" err="1"/>
              <a:t>Fundamento</a:t>
            </a:r>
            <a:r>
              <a:rPr lang="en-US" b="1" dirty="0"/>
              <a:t> de </a:t>
            </a:r>
            <a:r>
              <a:rPr lang="en-US" b="1" dirty="0" err="1"/>
              <a:t>Nuestra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Vida Son </a:t>
            </a:r>
            <a:r>
              <a:rPr lang="en-US" b="1" dirty="0" err="1"/>
              <a:t>Nuestras</a:t>
            </a:r>
            <a:r>
              <a:rPr lang="en-US" b="1" dirty="0"/>
              <a:t> </a:t>
            </a:r>
            <a:r>
              <a:rPr lang="en-US" b="1" dirty="0" err="1"/>
              <a:t>Creencias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1300" y="1828800"/>
            <a:ext cx="4876800" cy="5029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¿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son </a:t>
            </a:r>
            <a:r>
              <a:rPr lang="en-US" dirty="0" err="1"/>
              <a:t>Importantes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Creencias</a:t>
            </a:r>
            <a:r>
              <a:rPr lang="en-US" dirty="0"/>
              <a:t>?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err="1"/>
              <a:t>Dirigen</a:t>
            </a:r>
            <a:r>
              <a:rPr lang="en-US" dirty="0"/>
              <a:t> lo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valoramos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/>
              <a:t>Como </a:t>
            </a:r>
            <a:r>
              <a:rPr lang="en-US" dirty="0" err="1"/>
              <a:t>vemos</a:t>
            </a:r>
            <a:r>
              <a:rPr lang="en-US" dirty="0"/>
              <a:t> la </a:t>
            </a:r>
            <a:r>
              <a:rPr lang="en-US" dirty="0" err="1"/>
              <a:t>vida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err="1"/>
              <a:t>Impactan</a:t>
            </a:r>
            <a:r>
              <a:rPr lang="en-US" dirty="0"/>
              <a:t> lo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hacemos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/>
              <a:t>Nuestras</a:t>
            </a:r>
            <a:r>
              <a:rPr lang="en-US" dirty="0"/>
              <a:t> </a:t>
            </a:r>
            <a:r>
              <a:rPr lang="en-US" dirty="0" err="1"/>
              <a:t>Creencias</a:t>
            </a:r>
            <a:r>
              <a:rPr lang="en-US" dirty="0"/>
              <a:t> son  </a:t>
            </a:r>
            <a:r>
              <a:rPr lang="en-US" dirty="0" err="1"/>
              <a:t>Principios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Dicen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/>
              <a:t>Lo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dirty="0"/>
              <a:t> y mal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/>
              <a:t>Lo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importa</a:t>
            </a:r>
            <a:r>
              <a:rPr lang="en-US" dirty="0"/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hacemos</a:t>
            </a:r>
            <a:r>
              <a:rPr lang="en-US" dirty="0"/>
              <a:t> lo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hacemos</a:t>
            </a:r>
            <a:endParaRPr lang="en-US" dirty="0"/>
          </a:p>
        </p:txBody>
      </p:sp>
      <p:pic>
        <p:nvPicPr>
          <p:cNvPr id="7172" name="Picture 6" descr="beliefs-word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971800"/>
            <a:ext cx="389890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C0579BD-7445-4C3A-96D3-CB546AF43FA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B1AFA5-7E70-387C-46E1-B643F3E52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26743" y="2359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Nuestras</a:t>
            </a:r>
            <a:r>
              <a:rPr lang="en-US" altLang="en-US" b="1" dirty="0"/>
              <a:t> </a:t>
            </a:r>
            <a:r>
              <a:rPr lang="en-US" altLang="en-US" b="1" dirty="0" err="1"/>
              <a:t>Creencias</a:t>
            </a:r>
            <a:r>
              <a:rPr lang="en-US" altLang="en-US" b="1" dirty="0"/>
              <a:t> </a:t>
            </a:r>
            <a:br>
              <a:rPr lang="en-US" altLang="en-US" b="1" dirty="0"/>
            </a:br>
            <a:r>
              <a:rPr lang="en-US" altLang="en-US" b="1" dirty="0" err="1"/>
              <a:t>Afectan</a:t>
            </a:r>
            <a:r>
              <a:rPr lang="en-US" altLang="en-US" b="1" dirty="0"/>
              <a:t> </a:t>
            </a:r>
            <a:r>
              <a:rPr lang="en-US" altLang="en-US" b="1" dirty="0" err="1"/>
              <a:t>Nuestro</a:t>
            </a:r>
            <a:r>
              <a:rPr lang="en-US" altLang="en-US" b="1" dirty="0"/>
              <a:t> </a:t>
            </a:r>
            <a:r>
              <a:rPr lang="en-US" altLang="en-US" b="1" dirty="0" err="1"/>
              <a:t>Destino</a:t>
            </a:r>
            <a:endParaRPr lang="en-US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943600" cy="52578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dirty="0"/>
              <a:t>¿</a:t>
            </a:r>
            <a:r>
              <a:rPr lang="en-US" sz="3500" dirty="0" err="1"/>
              <a:t>Qué</a:t>
            </a:r>
            <a:r>
              <a:rPr lang="en-US" sz="3500" dirty="0"/>
              <a:t> </a:t>
            </a:r>
            <a:r>
              <a:rPr lang="en-US" sz="3500" dirty="0" err="1"/>
              <a:t>Creemos</a:t>
            </a:r>
            <a:r>
              <a:rPr lang="en-US" sz="3500" dirty="0"/>
              <a:t> los </a:t>
            </a:r>
            <a:r>
              <a:rPr lang="en-US" sz="3500" dirty="0" err="1"/>
              <a:t>Cristianos</a:t>
            </a:r>
            <a:r>
              <a:rPr lang="en-US" sz="3500" dirty="0"/>
              <a:t>?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200" dirty="0"/>
              <a:t>Dios </a:t>
            </a:r>
            <a:r>
              <a:rPr lang="en-US" sz="3200" dirty="0" err="1"/>
              <a:t>es</a:t>
            </a:r>
            <a:r>
              <a:rPr lang="en-US" sz="3200" dirty="0"/>
              <a:t> </a:t>
            </a:r>
            <a:r>
              <a:rPr lang="en-US" sz="3200" dirty="0" err="1"/>
              <a:t>nuestro</a:t>
            </a:r>
            <a:r>
              <a:rPr lang="en-US" sz="3200" dirty="0"/>
              <a:t> </a:t>
            </a:r>
            <a:r>
              <a:rPr lang="en-US" sz="3200" dirty="0" err="1"/>
              <a:t>Creador</a:t>
            </a:r>
            <a:r>
              <a:rPr lang="en-US" sz="3200" dirty="0"/>
              <a:t>. El </a:t>
            </a:r>
            <a:r>
              <a:rPr lang="en-US" sz="3200" dirty="0" err="1"/>
              <a:t>tiene</a:t>
            </a:r>
            <a:r>
              <a:rPr lang="en-US" sz="3200" dirty="0"/>
              <a:t> un </a:t>
            </a:r>
            <a:r>
              <a:rPr lang="en-US" sz="3200" dirty="0" err="1"/>
              <a:t>Propósito</a:t>
            </a:r>
            <a:r>
              <a:rPr lang="en-US" sz="3200" dirty="0"/>
              <a:t> </a:t>
            </a:r>
            <a:r>
              <a:rPr lang="en-US" sz="3200" dirty="0" err="1"/>
              <a:t>para</a:t>
            </a:r>
            <a:r>
              <a:rPr lang="en-US" sz="3200" dirty="0"/>
              <a:t> </a:t>
            </a:r>
            <a:r>
              <a:rPr lang="en-US" sz="3200" dirty="0" err="1"/>
              <a:t>Nosotros</a:t>
            </a:r>
            <a:endParaRPr lang="en-US" sz="32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200" dirty="0"/>
              <a:t>Jesus </a:t>
            </a:r>
            <a:r>
              <a:rPr lang="en-US" sz="3200" dirty="0" err="1"/>
              <a:t>es</a:t>
            </a:r>
            <a:r>
              <a:rPr lang="en-US" sz="3200" dirty="0"/>
              <a:t> el </a:t>
            </a:r>
            <a:r>
              <a:rPr lang="en-US" sz="3200" dirty="0" err="1"/>
              <a:t>Hijo</a:t>
            </a:r>
            <a:r>
              <a:rPr lang="en-US" sz="3200" dirty="0"/>
              <a:t> de Dios, </a:t>
            </a:r>
            <a:r>
              <a:rPr lang="en-US" sz="3200" dirty="0" err="1"/>
              <a:t>nuestro</a:t>
            </a:r>
            <a:r>
              <a:rPr lang="en-US" sz="3200" dirty="0"/>
              <a:t> Salvador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200" dirty="0"/>
              <a:t>Jesus </a:t>
            </a:r>
            <a:r>
              <a:rPr lang="en-US" sz="3200" dirty="0" err="1"/>
              <a:t>es</a:t>
            </a:r>
            <a:r>
              <a:rPr lang="en-US" sz="3200" dirty="0"/>
              <a:t> el Camino, la </a:t>
            </a:r>
            <a:r>
              <a:rPr lang="en-US" sz="3200" dirty="0" err="1"/>
              <a:t>Verdad</a:t>
            </a:r>
            <a:r>
              <a:rPr lang="en-US" sz="3200" dirty="0"/>
              <a:t> y la Vida – </a:t>
            </a:r>
            <a:r>
              <a:rPr lang="en-US" sz="3200" dirty="0" err="1"/>
              <a:t>Nadie</a:t>
            </a:r>
            <a:r>
              <a:rPr lang="en-US" sz="3200" dirty="0"/>
              <a:t> </a:t>
            </a:r>
            <a:r>
              <a:rPr lang="en-US" sz="3200" dirty="0" err="1"/>
              <a:t>Viene</a:t>
            </a:r>
            <a:r>
              <a:rPr lang="en-US" sz="3200" dirty="0"/>
              <a:t> al Padre Sino </a:t>
            </a:r>
            <a:r>
              <a:rPr lang="en-US" sz="3200" dirty="0" err="1"/>
              <a:t>es</a:t>
            </a:r>
            <a:r>
              <a:rPr lang="en-US" sz="3200" dirty="0"/>
              <a:t> </a:t>
            </a:r>
            <a:r>
              <a:rPr lang="en-US" sz="3200" dirty="0" err="1"/>
              <a:t>por</a:t>
            </a:r>
            <a:r>
              <a:rPr lang="en-US" sz="3200" dirty="0"/>
              <a:t> </a:t>
            </a:r>
            <a:r>
              <a:rPr lang="en-US" sz="3200" dirty="0" err="1"/>
              <a:t>Él</a:t>
            </a:r>
            <a:endParaRPr lang="en-US" sz="32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200" dirty="0"/>
              <a:t>La </a:t>
            </a:r>
            <a:r>
              <a:rPr lang="en-US" sz="3200" dirty="0" err="1"/>
              <a:t>Biblia</a:t>
            </a:r>
            <a:r>
              <a:rPr lang="en-US" sz="3200" dirty="0"/>
              <a:t> </a:t>
            </a:r>
            <a:r>
              <a:rPr lang="en-US" sz="3200" dirty="0" err="1"/>
              <a:t>es</a:t>
            </a:r>
            <a:r>
              <a:rPr lang="en-US" sz="3200" dirty="0"/>
              <a:t> la </a:t>
            </a:r>
            <a:r>
              <a:rPr lang="en-US" sz="3200" dirty="0" err="1"/>
              <a:t>Palabra</a:t>
            </a:r>
            <a:r>
              <a:rPr lang="en-US" sz="3200" dirty="0"/>
              <a:t> de Dios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200" dirty="0" err="1"/>
              <a:t>Pasaremos</a:t>
            </a:r>
            <a:r>
              <a:rPr lang="en-US" sz="3200" dirty="0"/>
              <a:t> la </a:t>
            </a:r>
            <a:r>
              <a:rPr lang="en-US" sz="3200" dirty="0" err="1"/>
              <a:t>Eternidad</a:t>
            </a:r>
            <a:r>
              <a:rPr lang="en-US" sz="3200" dirty="0"/>
              <a:t> en el </a:t>
            </a:r>
            <a:r>
              <a:rPr lang="en-US" sz="3200" dirty="0" err="1"/>
              <a:t>Cielo</a:t>
            </a:r>
            <a:r>
              <a:rPr lang="en-US" sz="3200" dirty="0"/>
              <a:t> o en el </a:t>
            </a:r>
            <a:r>
              <a:rPr lang="en-US" sz="3200" dirty="0" err="1"/>
              <a:t>Infierno</a:t>
            </a:r>
            <a:endParaRPr lang="en-US" sz="3200" dirty="0"/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dirty="0"/>
              <a:t>Los </a:t>
            </a:r>
            <a:r>
              <a:rPr lang="en-US" sz="3500" dirty="0" err="1"/>
              <a:t>que</a:t>
            </a:r>
            <a:r>
              <a:rPr lang="en-US" sz="3500" dirty="0"/>
              <a:t> No Son </a:t>
            </a:r>
            <a:r>
              <a:rPr lang="en-US" sz="3500" dirty="0" err="1"/>
              <a:t>Cristianos</a:t>
            </a:r>
            <a:r>
              <a:rPr lang="en-US" sz="3500" dirty="0"/>
              <a:t> </a:t>
            </a:r>
            <a:r>
              <a:rPr lang="en-US" sz="3500" dirty="0" err="1"/>
              <a:t>Creen</a:t>
            </a:r>
            <a:endParaRPr lang="en-US" sz="35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existen</a:t>
            </a:r>
            <a:r>
              <a:rPr lang="en-US" sz="3200" dirty="0"/>
              <a:t> </a:t>
            </a:r>
            <a:r>
              <a:rPr lang="en-US" sz="3200" dirty="0" err="1"/>
              <a:t>varios</a:t>
            </a:r>
            <a:r>
              <a:rPr lang="en-US" sz="3200" dirty="0"/>
              <a:t> </a:t>
            </a:r>
            <a:r>
              <a:rPr lang="en-US" sz="3200" dirty="0" err="1"/>
              <a:t>caminos</a:t>
            </a:r>
            <a:r>
              <a:rPr lang="en-US" sz="3200" dirty="0"/>
              <a:t> a Dios </a:t>
            </a:r>
            <a:r>
              <a:rPr lang="en-US" sz="3200" dirty="0" err="1"/>
              <a:t>que</a:t>
            </a:r>
            <a:r>
              <a:rPr lang="en-US" sz="3200" dirty="0"/>
              <a:t> no </a:t>
            </a:r>
            <a:r>
              <a:rPr lang="en-US" sz="3200" dirty="0" err="1"/>
              <a:t>sean</a:t>
            </a:r>
            <a:r>
              <a:rPr lang="en-US" sz="3200" dirty="0"/>
              <a:t> Jesus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200" dirty="0" err="1"/>
              <a:t>Somos</a:t>
            </a:r>
            <a:r>
              <a:rPr lang="en-US" sz="3200" dirty="0"/>
              <a:t> </a:t>
            </a:r>
            <a:r>
              <a:rPr lang="en-US" sz="3200" dirty="0" err="1"/>
              <a:t>producto</a:t>
            </a:r>
            <a:r>
              <a:rPr lang="en-US" sz="3200" dirty="0"/>
              <a:t> de la </a:t>
            </a:r>
            <a:r>
              <a:rPr lang="en-US" sz="3200" dirty="0" err="1"/>
              <a:t>evolución</a:t>
            </a:r>
            <a:endParaRPr lang="en-US" sz="32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200" dirty="0" err="1"/>
              <a:t>Que</a:t>
            </a:r>
            <a:r>
              <a:rPr lang="en-US" sz="3200" dirty="0"/>
              <a:t> no hay </a:t>
            </a:r>
            <a:r>
              <a:rPr lang="en-US" sz="3200" dirty="0" err="1"/>
              <a:t>valores</a:t>
            </a:r>
            <a:r>
              <a:rPr lang="en-US" sz="3200" dirty="0"/>
              <a:t> </a:t>
            </a:r>
            <a:r>
              <a:rPr lang="en-US" sz="3200" dirty="0" err="1"/>
              <a:t>morales</a:t>
            </a:r>
            <a:r>
              <a:rPr lang="en-US" sz="3200" dirty="0"/>
              <a:t> </a:t>
            </a:r>
            <a:r>
              <a:rPr lang="en-US" sz="3200" dirty="0" err="1"/>
              <a:t>absolutos</a:t>
            </a:r>
            <a:r>
              <a:rPr lang="en-US" sz="3200" dirty="0"/>
              <a:t>, </a:t>
            </a:r>
            <a:r>
              <a:rPr lang="en-US" sz="3200" dirty="0" err="1"/>
              <a:t>verdad</a:t>
            </a:r>
            <a:r>
              <a:rPr lang="en-US" sz="3200" dirty="0"/>
              <a:t>, </a:t>
            </a:r>
            <a:r>
              <a:rPr lang="en-US" sz="3200" dirty="0" err="1"/>
              <a:t>bien</a:t>
            </a:r>
            <a:r>
              <a:rPr lang="en-US" sz="3200" dirty="0"/>
              <a:t> o mal. </a:t>
            </a:r>
            <a:r>
              <a:rPr lang="en-US" sz="3200" dirty="0" err="1"/>
              <a:t>Todo</a:t>
            </a:r>
            <a:r>
              <a:rPr lang="en-US" sz="3200" dirty="0"/>
              <a:t> </a:t>
            </a:r>
            <a:r>
              <a:rPr lang="en-US" sz="3200" dirty="0" err="1"/>
              <a:t>es</a:t>
            </a:r>
            <a:r>
              <a:rPr lang="en-US" sz="3200" dirty="0"/>
              <a:t> </a:t>
            </a:r>
            <a:r>
              <a:rPr lang="en-US" sz="3200" dirty="0" err="1"/>
              <a:t>relativo</a:t>
            </a:r>
            <a:endParaRPr lang="en-US" sz="32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200" dirty="0"/>
              <a:t>En la </a:t>
            </a:r>
            <a:r>
              <a:rPr lang="en-US" sz="3200" dirty="0" err="1"/>
              <a:t>suerte</a:t>
            </a:r>
            <a:r>
              <a:rPr lang="en-US" sz="3200" dirty="0"/>
              <a:t>. No hay </a:t>
            </a:r>
            <a:r>
              <a:rPr lang="en-US" sz="3200" dirty="0" err="1"/>
              <a:t>propósito</a:t>
            </a:r>
            <a:r>
              <a:rPr lang="en-US" sz="3200" dirty="0"/>
              <a:t> en la </a:t>
            </a:r>
            <a:r>
              <a:rPr lang="en-US" sz="3200" dirty="0" err="1"/>
              <a:t>vida</a:t>
            </a:r>
            <a:endParaRPr lang="en-US" sz="32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200" dirty="0" err="1"/>
              <a:t>Comamos</a:t>
            </a:r>
            <a:r>
              <a:rPr lang="en-US" sz="3200" dirty="0"/>
              <a:t> y </a:t>
            </a:r>
            <a:r>
              <a:rPr lang="en-US" sz="3200" dirty="0" err="1"/>
              <a:t>bebamos</a:t>
            </a:r>
            <a:r>
              <a:rPr lang="en-US" sz="3200" dirty="0"/>
              <a:t>,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mañana</a:t>
            </a:r>
            <a:r>
              <a:rPr lang="en-US" sz="3200" dirty="0"/>
              <a:t> </a:t>
            </a:r>
            <a:r>
              <a:rPr lang="en-US" sz="3200" dirty="0" err="1"/>
              <a:t>moriremos</a:t>
            </a:r>
            <a:r>
              <a:rPr lang="en-US" sz="3200" dirty="0"/>
              <a:t>!</a:t>
            </a:r>
          </a:p>
        </p:txBody>
      </p:sp>
      <p:pic>
        <p:nvPicPr>
          <p:cNvPr id="8196" name="Picture 6" descr="our_belief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3048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" descr="religions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62400"/>
            <a:ext cx="19240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2AEB6CA-CEF6-494A-8A16-A4B6EAF4ACA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320820-AE86-550D-40CF-044D99BA7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472" y="75858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Las </a:t>
            </a:r>
            <a:r>
              <a:rPr lang="en-US" b="1" dirty="0" err="1"/>
              <a:t>Creencias</a:t>
            </a:r>
            <a:r>
              <a:rPr lang="en-US" b="1" dirty="0"/>
              <a:t> </a:t>
            </a:r>
            <a:r>
              <a:rPr lang="en-US" b="1" dirty="0" err="1"/>
              <a:t>Fundamentales</a:t>
            </a:r>
            <a:r>
              <a:rPr lang="en-US" b="1" dirty="0"/>
              <a:t>  </a:t>
            </a:r>
            <a:r>
              <a:rPr lang="en-US" b="1" dirty="0" err="1"/>
              <a:t>Determinan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/>
              <a:t>Nuestra</a:t>
            </a:r>
            <a:r>
              <a:rPr lang="en-US" b="1" dirty="0"/>
              <a:t> </a:t>
            </a:r>
            <a:r>
              <a:rPr lang="en-US" b="1" dirty="0" err="1"/>
              <a:t>Dirección</a:t>
            </a:r>
            <a:r>
              <a:rPr lang="en-US" b="1" dirty="0"/>
              <a:t> en la Vida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905000"/>
            <a:ext cx="3657600" cy="2133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dirty="0">
                <a:latin typeface="Calibri" pitchFamily="34" charset="0"/>
                <a:cs typeface="Arial" pitchFamily="34" charset="0"/>
              </a:rPr>
              <a:t>¿Continuarás a la deriva en el mar de la vida sin propósito o dirección?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9220" name="Picture 4" descr="Floating in sea of lif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267200"/>
            <a:ext cx="25908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Content Placeholder 11" descr="carnival-cruise_ship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4038600"/>
            <a:ext cx="3352800" cy="2514600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800600" y="1905000"/>
            <a:ext cx="3810000" cy="2133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dirty="0">
                <a:latin typeface="Calibri" pitchFamily="34" charset="0"/>
                <a:cs typeface="Arial" pitchFamily="34" charset="0"/>
              </a:rPr>
              <a:t>¿O vas a elegir las creencias que darán a tu vida dirección, propósito y éxito?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223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9B11EFA-C59F-4341-93B9-F2D7B069CCE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CE38EB-74B8-C8CA-F3D3-4F49CDA62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Para </a:t>
            </a:r>
            <a:r>
              <a:rPr lang="en-US" b="1" dirty="0" err="1"/>
              <a:t>Cambiar</a:t>
            </a:r>
            <a:r>
              <a:rPr lang="en-US" b="1" dirty="0"/>
              <a:t>, </a:t>
            </a:r>
            <a:br>
              <a:rPr lang="en-US" b="1" dirty="0"/>
            </a:br>
            <a:r>
              <a:rPr lang="en-US" b="1" dirty="0" err="1"/>
              <a:t>Necesitamos</a:t>
            </a:r>
            <a:r>
              <a:rPr lang="en-US" b="1" dirty="0"/>
              <a:t> </a:t>
            </a:r>
            <a:r>
              <a:rPr lang="en-US" b="1" dirty="0" err="1"/>
              <a:t>Cambiar</a:t>
            </a:r>
            <a:r>
              <a:rPr lang="en-US" b="1" dirty="0"/>
              <a:t> </a:t>
            </a:r>
            <a:r>
              <a:rPr lang="en-US" b="1" dirty="0" err="1"/>
              <a:t>Nuestras</a:t>
            </a:r>
            <a:r>
              <a:rPr lang="en-US" b="1" dirty="0"/>
              <a:t> </a:t>
            </a:r>
            <a:r>
              <a:rPr lang="en-US" b="1" dirty="0" err="1"/>
              <a:t>Creencias</a:t>
            </a:r>
            <a:endParaRPr lang="en-US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0" y="1447800"/>
            <a:ext cx="6096000" cy="5257800"/>
          </a:xfrm>
        </p:spPr>
        <p:txBody>
          <a:bodyPr/>
          <a:lstStyle/>
          <a:p>
            <a:pPr eaLnBrk="1" hangingPunct="1"/>
            <a:r>
              <a:rPr lang="en-US" altLang="en-US" sz="2400" i="1"/>
              <a:t>"</a:t>
            </a:r>
            <a:r>
              <a:rPr lang="es-ES" altLang="en-US" sz="2400" i="1"/>
              <a:t> Nuestras creencias son como órdenes incuestionables, que nos dicen cómo son las cosas, lo que es posible y lo que es imposible, lo que podemos y no podemos hacer. Ellos dan forma a cada acción, cada pensamiento y cada sentimiento que experimentamos. Como resultado, el cambio de nuestro sistema de creencias es fundamental para realizar cualquier cambio real y duradero en nuestras vidas. Debemos desarrollar un sentido de la certeza de que podemos y vamos a cumplir con las nuevas normas antes de que realmente lo hagamos</a:t>
            </a:r>
            <a:r>
              <a:rPr lang="en-US" altLang="en-US" sz="2400" i="1"/>
              <a:t>."</a:t>
            </a:r>
            <a:endParaRPr lang="en-US" altLang="en-US" sz="2400"/>
          </a:p>
          <a:p>
            <a:pPr algn="r" eaLnBrk="1" hangingPunct="1">
              <a:buFont typeface="Arial" charset="0"/>
              <a:buNone/>
            </a:pPr>
            <a:r>
              <a:rPr lang="en-US" altLang="en-US" sz="2400"/>
              <a:t>- Tony Robbins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10244" name="Picture 5" descr="Tony Robbins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2600911-B4D6-44FE-88CD-06EC6742BF2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285E4D-A6B9-8E12-A20C-F6F0B4928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329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¿</a:t>
            </a:r>
            <a:r>
              <a:rPr lang="en-US" b="1" dirty="0" err="1"/>
              <a:t>Cuáles</a:t>
            </a:r>
            <a:r>
              <a:rPr lang="en-US" b="1" dirty="0"/>
              <a:t> Son </a:t>
            </a:r>
            <a:r>
              <a:rPr lang="en-US" b="1" dirty="0" err="1"/>
              <a:t>Tus</a:t>
            </a:r>
            <a:r>
              <a:rPr lang="en-US" b="1" dirty="0"/>
              <a:t> </a:t>
            </a:r>
            <a:r>
              <a:rPr lang="en-US" b="1" dirty="0" err="1"/>
              <a:t>Creencias</a:t>
            </a:r>
            <a:r>
              <a:rPr lang="en-US" b="1" dirty="0"/>
              <a:t> </a:t>
            </a:r>
            <a:r>
              <a:rPr lang="en-US" b="1" dirty="0" err="1"/>
              <a:t>Sobre</a:t>
            </a:r>
            <a:r>
              <a:rPr lang="en-US" b="1" dirty="0"/>
              <a:t> el </a:t>
            </a:r>
            <a:r>
              <a:rPr lang="en-US" b="1" dirty="0" err="1"/>
              <a:t>Dinero</a:t>
            </a:r>
            <a:r>
              <a:rPr lang="en-US" b="1" dirty="0"/>
              <a:t>, el </a:t>
            </a:r>
            <a:r>
              <a:rPr lang="en-US" b="1" dirty="0" err="1"/>
              <a:t>Éxito</a:t>
            </a:r>
            <a:r>
              <a:rPr lang="en-US" b="1" dirty="0"/>
              <a:t> y la </a:t>
            </a:r>
            <a:r>
              <a:rPr lang="en-US" b="1" dirty="0" err="1"/>
              <a:t>Abundancia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11267" name="Content Placeholder 2"/>
          <p:cNvSpPr txBox="1">
            <a:spLocks/>
          </p:cNvSpPr>
          <p:nvPr/>
        </p:nvSpPr>
        <p:spPr bwMode="auto">
          <a:xfrm>
            <a:off x="228600" y="1828800"/>
            <a:ext cx="891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3200" dirty="0" err="1">
                <a:latin typeface="Calibri" pitchFamily="34" charset="0"/>
              </a:rPr>
              <a:t>Tus</a:t>
            </a:r>
            <a:r>
              <a:rPr lang="en-US" altLang="en-US" sz="3200" dirty="0">
                <a:latin typeface="Calibri" pitchFamily="34" charset="0"/>
              </a:rPr>
              <a:t> </a:t>
            </a:r>
            <a:r>
              <a:rPr lang="en-US" altLang="en-US" sz="3200" dirty="0" err="1">
                <a:latin typeface="Calibri" pitchFamily="34" charset="0"/>
              </a:rPr>
              <a:t>Creencias</a:t>
            </a:r>
            <a:r>
              <a:rPr lang="en-US" altLang="en-US" sz="3200" dirty="0">
                <a:latin typeface="Calibri" pitchFamily="34" charset="0"/>
              </a:rPr>
              <a:t> ¿</a:t>
            </a:r>
            <a:r>
              <a:rPr lang="en-US" altLang="en-US" sz="3200" dirty="0" err="1">
                <a:latin typeface="Calibri" pitchFamily="34" charset="0"/>
              </a:rPr>
              <a:t>te</a:t>
            </a:r>
            <a:r>
              <a:rPr lang="en-US" altLang="en-US" sz="3200" dirty="0">
                <a:latin typeface="Calibri" pitchFamily="34" charset="0"/>
              </a:rPr>
              <a:t> </a:t>
            </a:r>
            <a:r>
              <a:rPr lang="en-US" altLang="en-US" sz="3200" dirty="0" err="1">
                <a:latin typeface="Calibri" pitchFamily="34" charset="0"/>
              </a:rPr>
              <a:t>Ayudan</a:t>
            </a:r>
            <a:r>
              <a:rPr lang="en-US" altLang="en-US" sz="3200" dirty="0">
                <a:latin typeface="Calibri" pitchFamily="34" charset="0"/>
              </a:rPr>
              <a:t> a </a:t>
            </a:r>
            <a:r>
              <a:rPr lang="en-US" altLang="en-US" sz="3200" dirty="0" err="1">
                <a:latin typeface="Calibri" pitchFamily="34" charset="0"/>
              </a:rPr>
              <a:t>Avanzar</a:t>
            </a:r>
            <a:r>
              <a:rPr lang="en-US" altLang="en-US" sz="3200" dirty="0">
                <a:latin typeface="Calibri" pitchFamily="34" charset="0"/>
              </a:rPr>
              <a:t> o </a:t>
            </a:r>
            <a:r>
              <a:rPr lang="en-US" altLang="en-US" sz="3200" dirty="0" err="1">
                <a:latin typeface="Calibri" pitchFamily="34" charset="0"/>
              </a:rPr>
              <a:t>te</a:t>
            </a:r>
            <a:r>
              <a:rPr lang="en-US" altLang="en-US" sz="3200" dirty="0">
                <a:latin typeface="Calibri" pitchFamily="34" charset="0"/>
              </a:rPr>
              <a:t> </a:t>
            </a:r>
            <a:r>
              <a:rPr lang="en-US" altLang="en-US" sz="3200" dirty="0" err="1">
                <a:latin typeface="Calibri" pitchFamily="34" charset="0"/>
              </a:rPr>
              <a:t>Limitan</a:t>
            </a:r>
            <a:r>
              <a:rPr lang="en-US" altLang="en-US" sz="3200" dirty="0">
                <a:latin typeface="Calibri" pitchFamily="34" charset="0"/>
              </a:rPr>
              <a:t>?  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3200" dirty="0">
                <a:latin typeface="Calibri" pitchFamily="34" charset="0"/>
              </a:rPr>
              <a:t>¿</a:t>
            </a:r>
            <a:r>
              <a:rPr lang="en-US" altLang="en-US" sz="3200" dirty="0" err="1">
                <a:latin typeface="Calibri" pitchFamily="34" charset="0"/>
              </a:rPr>
              <a:t>Qué</a:t>
            </a:r>
            <a:r>
              <a:rPr lang="en-US" altLang="en-US" sz="3200" dirty="0">
                <a:latin typeface="Calibri" pitchFamily="34" charset="0"/>
              </a:rPr>
              <a:t> </a:t>
            </a:r>
            <a:r>
              <a:rPr lang="en-US" altLang="en-US" sz="3200" dirty="0" err="1">
                <a:latin typeface="Calibri" pitchFamily="34" charset="0"/>
              </a:rPr>
              <a:t>Clase</a:t>
            </a:r>
            <a:r>
              <a:rPr lang="en-US" altLang="en-US" sz="3200" dirty="0">
                <a:latin typeface="Calibri" pitchFamily="34" charset="0"/>
              </a:rPr>
              <a:t> de </a:t>
            </a:r>
            <a:r>
              <a:rPr lang="en-US" altLang="en-US" sz="3200" dirty="0" err="1">
                <a:latin typeface="Calibri" pitchFamily="34" charset="0"/>
              </a:rPr>
              <a:t>Mentalidad</a:t>
            </a:r>
            <a:r>
              <a:rPr lang="en-US" altLang="en-US" sz="3200" dirty="0">
                <a:latin typeface="Calibri" pitchFamily="34" charset="0"/>
              </a:rPr>
              <a:t> </a:t>
            </a:r>
            <a:r>
              <a:rPr lang="en-US" altLang="en-US" sz="3200" dirty="0" err="1">
                <a:latin typeface="Calibri" pitchFamily="34" charset="0"/>
              </a:rPr>
              <a:t>Tienes</a:t>
            </a:r>
            <a:r>
              <a:rPr lang="en-US" altLang="en-US" sz="3200" dirty="0">
                <a:latin typeface="Calibri" pitchFamily="34" charset="0"/>
              </a:rPr>
              <a:t>? 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n-US" sz="3200" dirty="0">
              <a:latin typeface="Calibri" pitchFamily="34" charset="0"/>
            </a:endParaRPr>
          </a:p>
        </p:txBody>
      </p:sp>
      <p:pic>
        <p:nvPicPr>
          <p:cNvPr id="11268" name="Picture 9" descr="scarcity or abunance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200400"/>
            <a:ext cx="36576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4087A9E-188D-48DE-A08E-981967315BA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2667000" y="3200400"/>
            <a:ext cx="167640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ESCASEZ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3200400"/>
            <a:ext cx="1828800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dirty="0"/>
              <a:t>ABUNDANCIA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D77F5-C1BB-1F1C-6BA5-8FB64483E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Mentalidad</a:t>
            </a:r>
            <a:r>
              <a:rPr lang="en-US" altLang="en-US" b="1" dirty="0"/>
              <a:t> de </a:t>
            </a:r>
            <a:r>
              <a:rPr lang="en-US" altLang="en-US" b="1" dirty="0" err="1"/>
              <a:t>Escasez</a:t>
            </a:r>
            <a:r>
              <a:rPr lang="en-US" altLang="en-US" b="1" dirty="0"/>
              <a:t> Vs. </a:t>
            </a:r>
            <a:r>
              <a:rPr lang="en-US" altLang="en-US" b="1" dirty="0" err="1"/>
              <a:t>Mentalidad</a:t>
            </a:r>
            <a:r>
              <a:rPr lang="en-US" altLang="en-US" b="1" dirty="0"/>
              <a:t> de </a:t>
            </a:r>
            <a:r>
              <a:rPr lang="en-US" altLang="en-US" b="1" dirty="0" err="1"/>
              <a:t>Abundancia</a:t>
            </a:r>
            <a:endParaRPr lang="en-US" alt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905000"/>
            <a:ext cx="3962400" cy="49530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5100" b="1" u="sng" dirty="0">
                <a:latin typeface="Calibri" pitchFamily="34" charset="0"/>
              </a:rPr>
              <a:t>MENTALIDAD DE ESCASEZ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600" dirty="0">
                <a:latin typeface="+mn-lt"/>
              </a:rPr>
              <a:t>“Lo </a:t>
            </a:r>
            <a:r>
              <a:rPr lang="en-US" sz="4600" dirty="0" err="1">
                <a:latin typeface="+mn-lt"/>
              </a:rPr>
              <a:t>que</a:t>
            </a:r>
            <a:r>
              <a:rPr lang="en-US" sz="4600" dirty="0">
                <a:latin typeface="+mn-lt"/>
              </a:rPr>
              <a:t> </a:t>
            </a:r>
            <a:r>
              <a:rPr lang="en-US" sz="4600" dirty="0" err="1">
                <a:latin typeface="+mn-lt"/>
              </a:rPr>
              <a:t>uno</a:t>
            </a:r>
            <a:r>
              <a:rPr lang="en-US" sz="4600" dirty="0">
                <a:latin typeface="+mn-lt"/>
              </a:rPr>
              <a:t> </a:t>
            </a:r>
            <a:r>
              <a:rPr lang="en-US" sz="4600" dirty="0" err="1">
                <a:latin typeface="+mn-lt"/>
              </a:rPr>
              <a:t>gana</a:t>
            </a:r>
            <a:r>
              <a:rPr lang="en-US" sz="4600" dirty="0">
                <a:latin typeface="+mn-lt"/>
              </a:rPr>
              <a:t>, </a:t>
            </a:r>
            <a:r>
              <a:rPr lang="en-US" sz="4600" dirty="0" err="1">
                <a:latin typeface="+mn-lt"/>
              </a:rPr>
              <a:t>otro</a:t>
            </a:r>
            <a:r>
              <a:rPr lang="en-US" sz="4600" dirty="0">
                <a:latin typeface="+mn-lt"/>
              </a:rPr>
              <a:t> lo </a:t>
            </a:r>
            <a:r>
              <a:rPr lang="en-US" sz="4600" dirty="0" err="1">
                <a:latin typeface="+mn-lt"/>
              </a:rPr>
              <a:t>pierde</a:t>
            </a:r>
            <a:r>
              <a:rPr lang="en-US" sz="4600" dirty="0">
                <a:latin typeface="+mn-lt"/>
              </a:rPr>
              <a:t>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600" dirty="0">
                <a:latin typeface="+mn-lt"/>
              </a:rPr>
              <a:t>“</a:t>
            </a:r>
            <a:r>
              <a:rPr lang="en-US" sz="4600" dirty="0">
                <a:latin typeface="Arial"/>
                <a:cs typeface="Arial"/>
              </a:rPr>
              <a:t>¡</a:t>
            </a:r>
            <a:r>
              <a:rPr lang="en-US" sz="4600" dirty="0">
                <a:latin typeface="+mn-lt"/>
              </a:rPr>
              <a:t>No </a:t>
            </a:r>
            <a:r>
              <a:rPr lang="en-US" sz="4600" dirty="0" err="1">
                <a:latin typeface="+mn-lt"/>
              </a:rPr>
              <a:t>podemos</a:t>
            </a:r>
            <a:r>
              <a:rPr lang="en-US" sz="4600" dirty="0">
                <a:latin typeface="+mn-lt"/>
              </a:rPr>
              <a:t>! No hay </a:t>
            </a:r>
            <a:r>
              <a:rPr lang="en-US" sz="4600" dirty="0" err="1">
                <a:latin typeface="+mn-lt"/>
              </a:rPr>
              <a:t>dinero</a:t>
            </a:r>
            <a:r>
              <a:rPr lang="en-US" sz="4600" dirty="0">
                <a:latin typeface="+mn-lt"/>
              </a:rPr>
              <a:t>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600" dirty="0">
                <a:latin typeface="+mn-lt"/>
              </a:rPr>
              <a:t>“El </a:t>
            </a:r>
            <a:r>
              <a:rPr lang="en-US" sz="4600" dirty="0" err="1">
                <a:latin typeface="+mn-lt"/>
              </a:rPr>
              <a:t>dinero</a:t>
            </a:r>
            <a:r>
              <a:rPr lang="en-US" sz="4600" dirty="0">
                <a:latin typeface="+mn-lt"/>
              </a:rPr>
              <a:t> no </a:t>
            </a:r>
            <a:r>
              <a:rPr lang="en-US" sz="4600" dirty="0" err="1">
                <a:latin typeface="+mn-lt"/>
              </a:rPr>
              <a:t>crece</a:t>
            </a:r>
            <a:r>
              <a:rPr lang="en-US" sz="4600" dirty="0">
                <a:latin typeface="+mn-lt"/>
              </a:rPr>
              <a:t> en </a:t>
            </a:r>
            <a:r>
              <a:rPr lang="en-US" sz="4600" dirty="0" err="1">
                <a:latin typeface="+mn-lt"/>
              </a:rPr>
              <a:t>árboles</a:t>
            </a:r>
            <a:r>
              <a:rPr lang="en-US" sz="4600" dirty="0">
                <a:latin typeface="+mn-lt"/>
              </a:rPr>
              <a:t>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600" dirty="0">
                <a:latin typeface="+mn-lt"/>
              </a:rPr>
              <a:t>“Los </a:t>
            </a:r>
            <a:r>
              <a:rPr lang="en-US" sz="4600" dirty="0" err="1">
                <a:latin typeface="+mn-lt"/>
              </a:rPr>
              <a:t>ricos</a:t>
            </a:r>
            <a:r>
              <a:rPr lang="en-US" sz="4600" dirty="0">
                <a:latin typeface="+mn-lt"/>
              </a:rPr>
              <a:t> son </a:t>
            </a:r>
            <a:r>
              <a:rPr lang="en-US" sz="4600" dirty="0" err="1">
                <a:latin typeface="+mn-lt"/>
              </a:rPr>
              <a:t>avaros</a:t>
            </a:r>
            <a:r>
              <a:rPr lang="en-US" sz="4600" dirty="0">
                <a:latin typeface="+mn-lt"/>
              </a:rPr>
              <a:t>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600" dirty="0">
                <a:latin typeface="+mn-lt"/>
              </a:rPr>
              <a:t>“Los </a:t>
            </a:r>
            <a:r>
              <a:rPr lang="en-US" sz="4600" dirty="0" err="1">
                <a:latin typeface="+mn-lt"/>
              </a:rPr>
              <a:t>ricos</a:t>
            </a:r>
            <a:r>
              <a:rPr lang="en-US" sz="4600" dirty="0">
                <a:latin typeface="+mn-lt"/>
              </a:rPr>
              <a:t> </a:t>
            </a:r>
            <a:r>
              <a:rPr lang="en-US" sz="4600" dirty="0" err="1">
                <a:latin typeface="+mn-lt"/>
              </a:rPr>
              <a:t>explotan</a:t>
            </a:r>
            <a:r>
              <a:rPr lang="en-US" sz="4600" dirty="0">
                <a:latin typeface="+mn-lt"/>
              </a:rPr>
              <a:t> a los </a:t>
            </a:r>
            <a:r>
              <a:rPr lang="en-US" sz="4600" dirty="0" err="1">
                <a:latin typeface="+mn-lt"/>
              </a:rPr>
              <a:t>pobres</a:t>
            </a:r>
            <a:r>
              <a:rPr lang="en-US" sz="4600" dirty="0">
                <a:latin typeface="+mn-lt"/>
              </a:rPr>
              <a:t>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600" dirty="0">
                <a:latin typeface="+mn-lt"/>
              </a:rPr>
              <a:t>“Los </a:t>
            </a:r>
            <a:r>
              <a:rPr lang="en-US" sz="4600" dirty="0" err="1">
                <a:latin typeface="+mn-lt"/>
              </a:rPr>
              <a:t>ricos</a:t>
            </a:r>
            <a:r>
              <a:rPr lang="en-US" sz="4600" dirty="0">
                <a:latin typeface="+mn-lt"/>
              </a:rPr>
              <a:t> son </a:t>
            </a:r>
            <a:r>
              <a:rPr lang="en-US" sz="4600" dirty="0" err="1">
                <a:latin typeface="+mn-lt"/>
              </a:rPr>
              <a:t>ladrones</a:t>
            </a:r>
            <a:r>
              <a:rPr lang="en-US" sz="4600" dirty="0">
                <a:latin typeface="+mn-lt"/>
              </a:rPr>
              <a:t>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600" dirty="0">
                <a:latin typeface="+mn-lt"/>
              </a:rPr>
              <a:t>“Si </a:t>
            </a:r>
            <a:r>
              <a:rPr lang="en-US" sz="4600" dirty="0" err="1">
                <a:latin typeface="+mn-lt"/>
              </a:rPr>
              <a:t>tiene</a:t>
            </a:r>
            <a:r>
              <a:rPr lang="en-US" sz="4600" dirty="0">
                <a:latin typeface="+mn-lt"/>
              </a:rPr>
              <a:t> </a:t>
            </a:r>
            <a:r>
              <a:rPr lang="en-US" sz="4600" dirty="0" err="1">
                <a:latin typeface="+mn-lt"/>
              </a:rPr>
              <a:t>dinero</a:t>
            </a:r>
            <a:r>
              <a:rPr lang="en-US" sz="4600" dirty="0">
                <a:latin typeface="+mn-lt"/>
              </a:rPr>
              <a:t>, </a:t>
            </a:r>
            <a:r>
              <a:rPr lang="en-US" sz="4600" dirty="0" err="1">
                <a:latin typeface="+mn-lt"/>
              </a:rPr>
              <a:t>es</a:t>
            </a:r>
            <a:r>
              <a:rPr lang="en-US" sz="4600" dirty="0">
                <a:latin typeface="+mn-lt"/>
              </a:rPr>
              <a:t> </a:t>
            </a:r>
            <a:r>
              <a:rPr lang="en-US" sz="4600" dirty="0" err="1">
                <a:latin typeface="+mn-lt"/>
              </a:rPr>
              <a:t>porque</a:t>
            </a:r>
            <a:r>
              <a:rPr lang="en-US" sz="4600" dirty="0">
                <a:latin typeface="+mn-lt"/>
              </a:rPr>
              <a:t> </a:t>
            </a:r>
            <a:r>
              <a:rPr lang="en-US" sz="4600" dirty="0" err="1">
                <a:latin typeface="+mn-lt"/>
              </a:rPr>
              <a:t>tiene</a:t>
            </a:r>
            <a:r>
              <a:rPr lang="en-US" sz="4600" dirty="0">
                <a:latin typeface="+mn-lt"/>
              </a:rPr>
              <a:t> </a:t>
            </a:r>
            <a:r>
              <a:rPr lang="en-US" sz="4600" dirty="0" err="1">
                <a:latin typeface="+mn-lt"/>
              </a:rPr>
              <a:t>suerte</a:t>
            </a:r>
            <a:r>
              <a:rPr lang="en-US" sz="4600" dirty="0">
                <a:latin typeface="+mn-lt"/>
              </a:rPr>
              <a:t>, en un </a:t>
            </a:r>
            <a:r>
              <a:rPr lang="en-US" sz="4600" dirty="0" err="1">
                <a:latin typeface="+mn-lt"/>
              </a:rPr>
              <a:t>mafioso</a:t>
            </a:r>
            <a:r>
              <a:rPr lang="en-US" sz="4600" dirty="0">
                <a:latin typeface="+mn-lt"/>
              </a:rPr>
              <a:t> o </a:t>
            </a:r>
            <a:r>
              <a:rPr lang="en-US" sz="4600" dirty="0" err="1">
                <a:latin typeface="+mn-lt"/>
              </a:rPr>
              <a:t>es</a:t>
            </a:r>
            <a:r>
              <a:rPr lang="en-US" sz="4600" dirty="0">
                <a:latin typeface="+mn-lt"/>
              </a:rPr>
              <a:t> un </a:t>
            </a:r>
            <a:r>
              <a:rPr lang="en-US" sz="4600" dirty="0" err="1">
                <a:latin typeface="+mn-lt"/>
              </a:rPr>
              <a:t>narco</a:t>
            </a:r>
            <a:r>
              <a:rPr lang="en-US" sz="4600" dirty="0">
                <a:latin typeface="+mn-lt"/>
              </a:rPr>
              <a:t>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600" dirty="0">
                <a:latin typeface="+mn-lt"/>
              </a:rPr>
              <a:t>“</a:t>
            </a:r>
            <a:r>
              <a:rPr lang="en-US" sz="4600" dirty="0" err="1">
                <a:latin typeface="+mn-lt"/>
              </a:rPr>
              <a:t>Tengo</a:t>
            </a:r>
            <a:r>
              <a:rPr lang="en-US" sz="4600" dirty="0">
                <a:latin typeface="+mn-lt"/>
              </a:rPr>
              <a:t> </a:t>
            </a:r>
            <a:r>
              <a:rPr lang="en-US" sz="4600" dirty="0" err="1">
                <a:latin typeface="+mn-lt"/>
              </a:rPr>
              <a:t>que</a:t>
            </a:r>
            <a:r>
              <a:rPr lang="en-US" sz="4600" dirty="0">
                <a:latin typeface="+mn-lt"/>
              </a:rPr>
              <a:t> </a:t>
            </a:r>
            <a:r>
              <a:rPr lang="en-US" sz="4600" dirty="0" err="1">
                <a:latin typeface="+mn-lt"/>
              </a:rPr>
              <a:t>ganarle</a:t>
            </a:r>
            <a:r>
              <a:rPr lang="en-US" sz="4600" dirty="0">
                <a:latin typeface="+mn-lt"/>
              </a:rPr>
              <a:t> a la </a:t>
            </a:r>
            <a:r>
              <a:rPr lang="en-US" sz="4600" dirty="0" err="1">
                <a:latin typeface="+mn-lt"/>
              </a:rPr>
              <a:t>competencia</a:t>
            </a:r>
            <a:r>
              <a:rPr lang="en-US" sz="4600" dirty="0">
                <a:latin typeface="+mn-lt"/>
              </a:rPr>
              <a:t>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600" dirty="0">
                <a:latin typeface="+mn-lt"/>
              </a:rPr>
              <a:t>“</a:t>
            </a:r>
            <a:r>
              <a:rPr lang="en-US" sz="4600" dirty="0" err="1">
                <a:latin typeface="+mn-lt"/>
              </a:rPr>
              <a:t>Primero</a:t>
            </a:r>
            <a:r>
              <a:rPr lang="en-US" sz="4600" dirty="0">
                <a:latin typeface="+mn-lt"/>
              </a:rPr>
              <a:t> </a:t>
            </a:r>
            <a:r>
              <a:rPr lang="en-US" sz="4600" dirty="0" err="1">
                <a:latin typeface="+mn-lt"/>
              </a:rPr>
              <a:t>mis</a:t>
            </a:r>
            <a:r>
              <a:rPr lang="en-US" sz="4600" dirty="0">
                <a:latin typeface="+mn-lt"/>
              </a:rPr>
              <a:t> </a:t>
            </a:r>
            <a:r>
              <a:rPr lang="en-US" sz="4600" dirty="0" err="1">
                <a:latin typeface="+mn-lt"/>
              </a:rPr>
              <a:t>dientes</a:t>
            </a:r>
            <a:r>
              <a:rPr lang="en-US" sz="4600" dirty="0">
                <a:latin typeface="+mn-lt"/>
              </a:rPr>
              <a:t>, y </a:t>
            </a:r>
            <a:r>
              <a:rPr lang="en-US" sz="4600" dirty="0" err="1">
                <a:latin typeface="+mn-lt"/>
              </a:rPr>
              <a:t>luego</a:t>
            </a:r>
            <a:r>
              <a:rPr lang="en-US" sz="4600" dirty="0">
                <a:latin typeface="+mn-lt"/>
              </a:rPr>
              <a:t> </a:t>
            </a:r>
            <a:r>
              <a:rPr lang="en-US" sz="4600" dirty="0" err="1">
                <a:latin typeface="+mn-lt"/>
              </a:rPr>
              <a:t>mis</a:t>
            </a:r>
            <a:r>
              <a:rPr lang="en-US" sz="4600" dirty="0">
                <a:latin typeface="+mn-lt"/>
              </a:rPr>
              <a:t> </a:t>
            </a:r>
            <a:r>
              <a:rPr lang="en-US" sz="4600" dirty="0" err="1">
                <a:latin typeface="+mn-lt"/>
              </a:rPr>
              <a:t>parientes</a:t>
            </a:r>
            <a:r>
              <a:rPr lang="en-US" sz="4600" dirty="0">
                <a:latin typeface="+mn-lt"/>
              </a:rPr>
              <a:t>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100" dirty="0"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95800" y="1905000"/>
            <a:ext cx="4419600" cy="49530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5100" b="1" u="sng" dirty="0">
                <a:latin typeface="+mn-lt"/>
              </a:rPr>
              <a:t>MENTALIDAD DE ABUNDANCIA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600" dirty="0">
                <a:latin typeface="+mn-lt"/>
              </a:rPr>
              <a:t>“Hay </a:t>
            </a:r>
            <a:r>
              <a:rPr lang="en-US" sz="4600" dirty="0" err="1">
                <a:latin typeface="+mn-lt"/>
              </a:rPr>
              <a:t>suficiente</a:t>
            </a:r>
            <a:r>
              <a:rPr lang="en-US" sz="4600" dirty="0">
                <a:latin typeface="+mn-lt"/>
              </a:rPr>
              <a:t> </a:t>
            </a:r>
            <a:r>
              <a:rPr lang="en-US" sz="4600" dirty="0" err="1">
                <a:latin typeface="+mn-lt"/>
              </a:rPr>
              <a:t>para</a:t>
            </a:r>
            <a:r>
              <a:rPr lang="en-US" sz="4600" dirty="0">
                <a:latin typeface="+mn-lt"/>
              </a:rPr>
              <a:t> </a:t>
            </a:r>
            <a:r>
              <a:rPr lang="en-US" sz="4600" dirty="0" err="1">
                <a:latin typeface="+mn-lt"/>
              </a:rPr>
              <a:t>todos</a:t>
            </a:r>
            <a:r>
              <a:rPr lang="en-US" sz="4600" dirty="0">
                <a:latin typeface="+mn-lt"/>
              </a:rPr>
              <a:t>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600" dirty="0">
                <a:latin typeface="+mn-lt"/>
              </a:rPr>
              <a:t>“¿</a:t>
            </a:r>
            <a:r>
              <a:rPr lang="en-US" sz="4600" dirty="0" err="1">
                <a:latin typeface="+mn-lt"/>
              </a:rPr>
              <a:t>Cómo</a:t>
            </a:r>
            <a:r>
              <a:rPr lang="en-US" sz="4600" dirty="0">
                <a:latin typeface="+mn-lt"/>
              </a:rPr>
              <a:t> le </a:t>
            </a:r>
            <a:r>
              <a:rPr lang="en-US" sz="4600" dirty="0" err="1">
                <a:latin typeface="+mn-lt"/>
              </a:rPr>
              <a:t>haré</a:t>
            </a:r>
            <a:r>
              <a:rPr lang="en-US" sz="4600" dirty="0">
                <a:latin typeface="+mn-lt"/>
              </a:rPr>
              <a:t> </a:t>
            </a:r>
            <a:r>
              <a:rPr lang="en-US" sz="4600" dirty="0" err="1">
                <a:latin typeface="+mn-lt"/>
              </a:rPr>
              <a:t>para</a:t>
            </a:r>
            <a:r>
              <a:rPr lang="en-US" sz="4600" dirty="0">
                <a:latin typeface="+mn-lt"/>
              </a:rPr>
              <a:t> </a:t>
            </a:r>
            <a:r>
              <a:rPr lang="en-US" sz="4600" dirty="0" err="1">
                <a:latin typeface="+mn-lt"/>
              </a:rPr>
              <a:t>comprarlo</a:t>
            </a:r>
            <a:r>
              <a:rPr lang="en-US" sz="4600" dirty="0">
                <a:latin typeface="+mn-lt"/>
              </a:rPr>
              <a:t>?”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600" dirty="0">
                <a:latin typeface="+mn-lt"/>
              </a:rPr>
              <a:t>“Los </a:t>
            </a:r>
            <a:r>
              <a:rPr lang="en-US" sz="4600" dirty="0" err="1">
                <a:latin typeface="+mn-lt"/>
              </a:rPr>
              <a:t>ricos</a:t>
            </a:r>
            <a:r>
              <a:rPr lang="en-US" sz="4600" dirty="0">
                <a:latin typeface="+mn-lt"/>
              </a:rPr>
              <a:t> son </a:t>
            </a:r>
            <a:r>
              <a:rPr lang="en-US" sz="4600" dirty="0" err="1">
                <a:latin typeface="+mn-lt"/>
              </a:rPr>
              <a:t>ricos</a:t>
            </a:r>
            <a:r>
              <a:rPr lang="en-US" sz="4600" dirty="0">
                <a:latin typeface="+mn-lt"/>
              </a:rPr>
              <a:t> </a:t>
            </a:r>
            <a:r>
              <a:rPr lang="en-US" sz="4600" dirty="0" err="1">
                <a:latin typeface="+mn-lt"/>
              </a:rPr>
              <a:t>porque</a:t>
            </a:r>
            <a:r>
              <a:rPr lang="en-US" sz="4600" dirty="0">
                <a:latin typeface="+mn-lt"/>
              </a:rPr>
              <a:t> son </a:t>
            </a:r>
            <a:r>
              <a:rPr lang="en-US" sz="4600" dirty="0" err="1">
                <a:latin typeface="+mn-lt"/>
              </a:rPr>
              <a:t>generosos</a:t>
            </a:r>
            <a:r>
              <a:rPr lang="en-US" sz="4600" dirty="0">
                <a:latin typeface="+mn-lt"/>
              </a:rPr>
              <a:t>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600" dirty="0">
                <a:latin typeface="+mn-lt"/>
              </a:rPr>
              <a:t>“Solo los </a:t>
            </a:r>
            <a:r>
              <a:rPr lang="en-US" sz="4600" dirty="0" err="1">
                <a:latin typeface="+mn-lt"/>
              </a:rPr>
              <a:t>ricos</a:t>
            </a:r>
            <a:r>
              <a:rPr lang="en-US" sz="4600" dirty="0">
                <a:latin typeface="+mn-lt"/>
              </a:rPr>
              <a:t> </a:t>
            </a:r>
            <a:r>
              <a:rPr lang="en-US" sz="4600" dirty="0" err="1">
                <a:latin typeface="+mn-lt"/>
              </a:rPr>
              <a:t>pueden</a:t>
            </a:r>
            <a:r>
              <a:rPr lang="en-US" sz="4600" dirty="0">
                <a:latin typeface="+mn-lt"/>
              </a:rPr>
              <a:t> </a:t>
            </a:r>
            <a:r>
              <a:rPr lang="en-US" sz="4600" dirty="0" err="1">
                <a:latin typeface="+mn-lt"/>
              </a:rPr>
              <a:t>ayudar</a:t>
            </a:r>
            <a:r>
              <a:rPr lang="en-US" sz="4600" dirty="0">
                <a:latin typeface="+mn-lt"/>
              </a:rPr>
              <a:t> a los </a:t>
            </a:r>
            <a:r>
              <a:rPr lang="en-US" sz="4600" dirty="0" err="1">
                <a:latin typeface="+mn-lt"/>
              </a:rPr>
              <a:t>pobres</a:t>
            </a:r>
            <a:r>
              <a:rPr lang="en-US" sz="4600" dirty="0">
                <a:latin typeface="+mn-lt"/>
              </a:rPr>
              <a:t>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600" dirty="0">
                <a:latin typeface="+mn-lt"/>
              </a:rPr>
              <a:t> “</a:t>
            </a:r>
            <a:r>
              <a:rPr lang="en-US" sz="4600" dirty="0" err="1">
                <a:latin typeface="+mn-lt"/>
              </a:rPr>
              <a:t>Nos</a:t>
            </a:r>
            <a:r>
              <a:rPr lang="en-US" sz="4600" dirty="0">
                <a:latin typeface="+mn-lt"/>
              </a:rPr>
              <a:t> </a:t>
            </a:r>
            <a:r>
              <a:rPr lang="en-US" sz="4600" dirty="0" err="1">
                <a:latin typeface="+mn-lt"/>
              </a:rPr>
              <a:t>convertimos</a:t>
            </a:r>
            <a:r>
              <a:rPr lang="en-US" sz="4600" dirty="0">
                <a:latin typeface="+mn-lt"/>
              </a:rPr>
              <a:t> en lo </a:t>
            </a:r>
            <a:r>
              <a:rPr lang="en-US" sz="4600" dirty="0" err="1">
                <a:latin typeface="+mn-lt"/>
              </a:rPr>
              <a:t>que</a:t>
            </a:r>
            <a:r>
              <a:rPr lang="en-US" sz="4600" dirty="0">
                <a:latin typeface="+mn-lt"/>
              </a:rPr>
              <a:t> </a:t>
            </a:r>
            <a:r>
              <a:rPr lang="en-US" sz="4600" dirty="0" err="1">
                <a:latin typeface="+mn-lt"/>
              </a:rPr>
              <a:t>pensamos</a:t>
            </a:r>
            <a:r>
              <a:rPr lang="en-US" sz="4600" dirty="0">
                <a:latin typeface="+mn-lt"/>
              </a:rPr>
              <a:t> </a:t>
            </a:r>
            <a:r>
              <a:rPr lang="en-US" sz="4600" dirty="0" err="1">
                <a:latin typeface="+mn-lt"/>
              </a:rPr>
              <a:t>todo</a:t>
            </a:r>
            <a:r>
              <a:rPr lang="en-US" sz="4600" dirty="0">
                <a:latin typeface="+mn-lt"/>
              </a:rPr>
              <a:t> el </a:t>
            </a:r>
            <a:r>
              <a:rPr lang="en-US" sz="4600" dirty="0" err="1">
                <a:latin typeface="+mn-lt"/>
              </a:rPr>
              <a:t>tiempo</a:t>
            </a:r>
            <a:r>
              <a:rPr lang="en-US" sz="4600" dirty="0">
                <a:latin typeface="+mn-lt"/>
              </a:rPr>
              <a:t>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600" dirty="0">
                <a:latin typeface="+mn-lt"/>
              </a:rPr>
              <a:t>“La </a:t>
            </a:r>
            <a:r>
              <a:rPr lang="en-US" sz="4600" dirty="0" err="1">
                <a:latin typeface="+mn-lt"/>
              </a:rPr>
              <a:t>victoria</a:t>
            </a:r>
            <a:r>
              <a:rPr lang="en-US" sz="4600" dirty="0">
                <a:latin typeface="+mn-lt"/>
              </a:rPr>
              <a:t> </a:t>
            </a:r>
            <a:r>
              <a:rPr lang="en-US" sz="4600" dirty="0" err="1">
                <a:latin typeface="+mn-lt"/>
              </a:rPr>
              <a:t>comienza</a:t>
            </a:r>
            <a:r>
              <a:rPr lang="en-US" sz="4600" dirty="0">
                <a:latin typeface="+mn-lt"/>
              </a:rPr>
              <a:t> en la </a:t>
            </a:r>
            <a:r>
              <a:rPr lang="en-US" sz="4600" dirty="0" err="1">
                <a:latin typeface="+mn-lt"/>
              </a:rPr>
              <a:t>mente</a:t>
            </a:r>
            <a:r>
              <a:rPr lang="en-US" sz="4600" dirty="0">
                <a:latin typeface="+mn-lt"/>
              </a:rPr>
              <a:t>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600" dirty="0">
                <a:latin typeface="+mn-lt"/>
              </a:rPr>
              <a:t> “</a:t>
            </a:r>
            <a:r>
              <a:rPr lang="en-US" sz="4600" dirty="0" err="1">
                <a:latin typeface="+mn-lt"/>
              </a:rPr>
              <a:t>Cualquier</a:t>
            </a:r>
            <a:r>
              <a:rPr lang="en-US" sz="4600" dirty="0">
                <a:latin typeface="+mn-lt"/>
              </a:rPr>
              <a:t> </a:t>
            </a:r>
            <a:r>
              <a:rPr lang="en-US" sz="4600" dirty="0" err="1">
                <a:latin typeface="+mn-lt"/>
              </a:rPr>
              <a:t>cosa</a:t>
            </a:r>
            <a:r>
              <a:rPr lang="en-US" sz="4600" dirty="0">
                <a:latin typeface="+mn-lt"/>
              </a:rPr>
              <a:t> </a:t>
            </a:r>
            <a:r>
              <a:rPr lang="en-US" sz="4600" dirty="0" err="1">
                <a:latin typeface="+mn-lt"/>
              </a:rPr>
              <a:t>que</a:t>
            </a:r>
            <a:r>
              <a:rPr lang="en-US" sz="4600" dirty="0">
                <a:latin typeface="+mn-lt"/>
              </a:rPr>
              <a:t> la </a:t>
            </a:r>
            <a:r>
              <a:rPr lang="en-US" sz="4600" dirty="0" err="1">
                <a:latin typeface="+mn-lt"/>
              </a:rPr>
              <a:t>mente</a:t>
            </a:r>
            <a:r>
              <a:rPr lang="en-US" sz="4600" dirty="0">
                <a:latin typeface="+mn-lt"/>
              </a:rPr>
              <a:t> del hombre </a:t>
            </a:r>
            <a:r>
              <a:rPr lang="en-US" sz="4600" dirty="0" err="1">
                <a:latin typeface="+mn-lt"/>
              </a:rPr>
              <a:t>puede</a:t>
            </a:r>
            <a:r>
              <a:rPr lang="en-US" sz="4600" dirty="0">
                <a:latin typeface="+mn-lt"/>
              </a:rPr>
              <a:t> </a:t>
            </a:r>
            <a:r>
              <a:rPr lang="en-US" sz="4600" dirty="0" err="1">
                <a:latin typeface="+mn-lt"/>
              </a:rPr>
              <a:t>concebir</a:t>
            </a:r>
            <a:r>
              <a:rPr lang="en-US" sz="4600" dirty="0">
                <a:latin typeface="+mn-lt"/>
              </a:rPr>
              <a:t> y </a:t>
            </a:r>
            <a:r>
              <a:rPr lang="en-US" sz="4600" dirty="0" err="1">
                <a:latin typeface="+mn-lt"/>
              </a:rPr>
              <a:t>creer</a:t>
            </a:r>
            <a:r>
              <a:rPr lang="en-US" sz="4600" dirty="0">
                <a:latin typeface="+mn-lt"/>
              </a:rPr>
              <a:t>, </a:t>
            </a:r>
            <a:r>
              <a:rPr lang="en-US" sz="4600" dirty="0" err="1">
                <a:latin typeface="+mj-lt"/>
              </a:rPr>
              <a:t>puede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lograr</a:t>
            </a:r>
            <a:r>
              <a:rPr lang="en-US" sz="4600" dirty="0">
                <a:latin typeface="+mj-lt"/>
              </a:rPr>
              <a:t>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600" dirty="0">
                <a:latin typeface="+mj-lt"/>
              </a:rPr>
              <a:t>“</a:t>
            </a:r>
            <a:r>
              <a:rPr lang="en-US" sz="4600" dirty="0" err="1">
                <a:latin typeface="+mj-lt"/>
              </a:rPr>
              <a:t>Tengo</a:t>
            </a:r>
            <a:r>
              <a:rPr lang="en-US" sz="4600" dirty="0">
                <a:latin typeface="+mj-lt"/>
              </a:rPr>
              <a:t> que </a:t>
            </a:r>
            <a:r>
              <a:rPr lang="en-US" sz="4600" dirty="0" err="1">
                <a:latin typeface="+mj-lt"/>
              </a:rPr>
              <a:t>trabajar</a:t>
            </a:r>
            <a:r>
              <a:rPr lang="en-US" sz="4600" dirty="0">
                <a:latin typeface="+mj-lt"/>
              </a:rPr>
              <a:t> en </a:t>
            </a:r>
            <a:r>
              <a:rPr lang="en-US" sz="4600" dirty="0" err="1">
                <a:latin typeface="+mj-lt"/>
              </a:rPr>
              <a:t>equipo</a:t>
            </a:r>
            <a:r>
              <a:rPr lang="en-US" sz="4600" dirty="0">
                <a:latin typeface="+mj-lt"/>
              </a:rPr>
              <a:t> y  </a:t>
            </a:r>
            <a:r>
              <a:rPr lang="en-US" sz="4600" dirty="0" err="1">
                <a:latin typeface="+mj-lt"/>
              </a:rPr>
              <a:t>colaborar</a:t>
            </a:r>
            <a:r>
              <a:rPr lang="en-US" sz="4600" dirty="0">
                <a:latin typeface="+mj-lt"/>
              </a:rPr>
              <a:t> con </a:t>
            </a:r>
            <a:r>
              <a:rPr lang="en-US" sz="4600" dirty="0" err="1">
                <a:latin typeface="+mj-lt"/>
              </a:rPr>
              <a:t>los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demás</a:t>
            </a:r>
            <a:r>
              <a:rPr lang="en-US" sz="4600" dirty="0">
                <a:latin typeface="+mj-lt"/>
              </a:rPr>
              <a:t>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600" dirty="0">
                <a:latin typeface="+mn-lt"/>
              </a:rPr>
              <a:t>“</a:t>
            </a:r>
            <a:r>
              <a:rPr lang="en-US" sz="4600" dirty="0" err="1">
                <a:latin typeface="+mn-lt"/>
              </a:rPr>
              <a:t>Todo</a:t>
            </a:r>
            <a:r>
              <a:rPr lang="en-US" sz="4600" dirty="0">
                <a:latin typeface="+mn-lt"/>
              </a:rPr>
              <a:t> lo </a:t>
            </a:r>
            <a:r>
              <a:rPr lang="en-US" sz="4600" dirty="0" err="1">
                <a:latin typeface="+mn-lt"/>
              </a:rPr>
              <a:t>puedo</a:t>
            </a:r>
            <a:r>
              <a:rPr lang="en-US" sz="4600" dirty="0">
                <a:latin typeface="+mn-lt"/>
              </a:rPr>
              <a:t> en Cristo </a:t>
            </a:r>
            <a:r>
              <a:rPr lang="en-US" sz="4600" dirty="0" err="1">
                <a:latin typeface="+mn-lt"/>
              </a:rPr>
              <a:t>que</a:t>
            </a:r>
            <a:r>
              <a:rPr lang="en-US" sz="4600" dirty="0">
                <a:latin typeface="+mn-lt"/>
              </a:rPr>
              <a:t> me </a:t>
            </a:r>
            <a:r>
              <a:rPr lang="en-US" sz="4600" dirty="0" err="1">
                <a:latin typeface="+mn-lt"/>
              </a:rPr>
              <a:t>fortalece</a:t>
            </a:r>
            <a:r>
              <a:rPr lang="en-US" sz="4600" dirty="0">
                <a:latin typeface="+mn-lt"/>
              </a:rPr>
              <a:t>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2C14D84-A9D1-4632-8A7A-189DBDC7912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009E92-58A4-7480-82B6-9C1EC01FE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Mentalidad</a:t>
            </a:r>
            <a:r>
              <a:rPr lang="en-US" altLang="en-US" b="1" dirty="0"/>
              <a:t> de </a:t>
            </a:r>
            <a:r>
              <a:rPr lang="en-US" altLang="en-US" b="1" dirty="0" err="1"/>
              <a:t>Escasez</a:t>
            </a:r>
            <a:r>
              <a:rPr lang="en-US" altLang="en-US" b="1" dirty="0"/>
              <a:t> Vs. </a:t>
            </a:r>
            <a:r>
              <a:rPr lang="en-US" altLang="en-US" b="1" dirty="0" err="1"/>
              <a:t>Mentalidad</a:t>
            </a:r>
            <a:r>
              <a:rPr lang="en-US" altLang="en-US" b="1" dirty="0"/>
              <a:t> de </a:t>
            </a:r>
            <a:r>
              <a:rPr lang="en-US" altLang="en-US" b="1" dirty="0" err="1"/>
              <a:t>Abundancia</a:t>
            </a:r>
            <a:endParaRPr lang="en-US" alt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752600"/>
            <a:ext cx="3962400" cy="51054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5100" b="1" u="sng" dirty="0">
                <a:latin typeface="Calibri" pitchFamily="34" charset="0"/>
              </a:rPr>
              <a:t>MENTALIDAD DE ESCASEZ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>
                <a:latin typeface="+mn-lt"/>
              </a:rPr>
              <a:t>“</a:t>
            </a:r>
            <a:r>
              <a:rPr lang="es-ES" sz="4400" dirty="0">
                <a:latin typeface="+mn-lt"/>
              </a:rPr>
              <a:t>Él nació con una cuchara de plata en la boca</a:t>
            </a:r>
            <a:r>
              <a:rPr lang="en-US" sz="4400" dirty="0">
                <a:latin typeface="+mn-lt"/>
              </a:rPr>
              <a:t>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>
                <a:latin typeface="+mn-lt"/>
              </a:rPr>
              <a:t>“El </a:t>
            </a:r>
            <a:r>
              <a:rPr lang="en-US" sz="4400" dirty="0" err="1">
                <a:latin typeface="+mn-lt"/>
              </a:rPr>
              <a:t>que</a:t>
            </a:r>
            <a:r>
              <a:rPr lang="en-US" sz="4400" dirty="0">
                <a:latin typeface="+mn-lt"/>
              </a:rPr>
              <a:t> no </a:t>
            </a:r>
            <a:r>
              <a:rPr lang="en-US" sz="4400" dirty="0" err="1">
                <a:latin typeface="+mn-lt"/>
              </a:rPr>
              <a:t>tranza</a:t>
            </a:r>
            <a:r>
              <a:rPr lang="en-US" sz="4400" dirty="0">
                <a:latin typeface="+mn-lt"/>
              </a:rPr>
              <a:t>, no </a:t>
            </a:r>
            <a:r>
              <a:rPr lang="en-US" sz="4400" dirty="0" err="1">
                <a:latin typeface="+mn-lt"/>
              </a:rPr>
              <a:t>avanza</a:t>
            </a:r>
            <a:r>
              <a:rPr lang="en-US" sz="4400" dirty="0">
                <a:latin typeface="+mn-lt"/>
              </a:rPr>
              <a:t>”.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>
                <a:latin typeface="+mn-lt"/>
              </a:rPr>
              <a:t>“Se </a:t>
            </a:r>
            <a:r>
              <a:rPr lang="en-US" sz="4400" dirty="0" err="1">
                <a:latin typeface="+mn-lt"/>
              </a:rPr>
              <a:t>necesita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dinero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para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ganar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dinero</a:t>
            </a:r>
            <a:r>
              <a:rPr lang="en-US" sz="4400" dirty="0">
                <a:latin typeface="+mn-lt"/>
              </a:rPr>
              <a:t>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>
                <a:latin typeface="+mn-lt"/>
              </a:rPr>
              <a:t>“</a:t>
            </a:r>
            <a:r>
              <a:rPr lang="es-ES" sz="4400" dirty="0">
                <a:latin typeface="+mn-lt"/>
              </a:rPr>
              <a:t>No importa lo que sabes, sino a quién conoces</a:t>
            </a:r>
            <a:r>
              <a:rPr lang="en-US" sz="4400" dirty="0">
                <a:latin typeface="+mn-lt"/>
              </a:rPr>
              <a:t>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>
                <a:latin typeface="+mn-lt"/>
              </a:rPr>
              <a:t>“</a:t>
            </a:r>
            <a:r>
              <a:rPr lang="es-ES" sz="4400" dirty="0">
                <a:latin typeface="+mn-lt"/>
              </a:rPr>
              <a:t>Los ricos tienen que pagar su ‘parte justa’ de los impuestos</a:t>
            </a:r>
            <a:r>
              <a:rPr lang="en-US" sz="4400" dirty="0">
                <a:latin typeface="+mn-lt"/>
              </a:rPr>
              <a:t>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>
                <a:latin typeface="+mn-lt"/>
              </a:rPr>
              <a:t>“</a:t>
            </a:r>
            <a:r>
              <a:rPr lang="es-ES" sz="4400" dirty="0">
                <a:latin typeface="+mn-lt"/>
              </a:rPr>
              <a:t>El gobierno debe quitarle a los ricos y darle a los pobres</a:t>
            </a:r>
            <a:r>
              <a:rPr lang="en-US" sz="4400" dirty="0">
                <a:latin typeface="+mn-lt"/>
              </a:rPr>
              <a:t>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>
                <a:latin typeface="+mn-lt"/>
              </a:rPr>
              <a:t>“</a:t>
            </a:r>
            <a:r>
              <a:rPr lang="es-ES" sz="4400" dirty="0">
                <a:latin typeface="+mn-lt"/>
              </a:rPr>
              <a:t>Yo soy así porque crecí en una familia disfuncional</a:t>
            </a:r>
            <a:r>
              <a:rPr lang="en-US" sz="4400" dirty="0">
                <a:latin typeface="+mn-lt"/>
              </a:rPr>
              <a:t>.”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95800" y="1752600"/>
            <a:ext cx="4419600" cy="5105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Calibri" pitchFamily="34" charset="0"/>
              </a:rPr>
              <a:t>MENTALIDAD DE ABUNDANCIA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“</a:t>
            </a:r>
            <a:r>
              <a:rPr lang="es-ES" sz="2400" dirty="0">
                <a:latin typeface="+mn-lt"/>
              </a:rPr>
              <a:t>Dios quiere que prospere así como prospera mi alma</a:t>
            </a:r>
            <a:r>
              <a:rPr lang="en-US" sz="2400" dirty="0">
                <a:latin typeface="+mn-lt"/>
              </a:rPr>
              <a:t>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“</a:t>
            </a:r>
            <a:r>
              <a:rPr lang="es-ES" sz="2400" dirty="0">
                <a:latin typeface="+mn-lt"/>
              </a:rPr>
              <a:t>Dios quiere que yo sea fuerte y valiente, que no tema, y tendré buen éxito</a:t>
            </a:r>
            <a:r>
              <a:rPr lang="en-US" sz="2400" dirty="0">
                <a:latin typeface="+mn-lt"/>
              </a:rPr>
              <a:t>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“</a:t>
            </a:r>
            <a:r>
              <a:rPr lang="es-ES" sz="2400" dirty="0">
                <a:latin typeface="+mn-lt"/>
              </a:rPr>
              <a:t>Soy un vencedor, no una víctima</a:t>
            </a:r>
            <a:r>
              <a:rPr lang="en-US" sz="2400" dirty="0">
                <a:latin typeface="+mn-lt"/>
              </a:rPr>
              <a:t>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“</a:t>
            </a:r>
            <a:r>
              <a:rPr lang="es-ES" sz="2400" dirty="0">
                <a:latin typeface="+mn-lt"/>
              </a:rPr>
              <a:t>Yo soy responsable de mi propia prosperidad, no el gobierno</a:t>
            </a:r>
            <a:r>
              <a:rPr lang="en-US" sz="2400" dirty="0">
                <a:latin typeface="+mn-lt"/>
              </a:rPr>
              <a:t>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“</a:t>
            </a:r>
            <a:r>
              <a:rPr lang="es-ES" sz="2400" dirty="0">
                <a:latin typeface="+mn-lt"/>
              </a:rPr>
              <a:t>Dios tiene grandes cosas para mí</a:t>
            </a:r>
            <a:r>
              <a:rPr lang="en-US" sz="2400" dirty="0">
                <a:latin typeface="+mn-lt"/>
              </a:rPr>
              <a:t>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“</a:t>
            </a:r>
            <a:r>
              <a:rPr lang="es-ES" sz="2400" dirty="0">
                <a:latin typeface="+mn-lt"/>
              </a:rPr>
              <a:t>El capitalismo es la filosofía económica más ideal que se haya desarrollado</a:t>
            </a:r>
            <a:r>
              <a:rPr lang="en-US" sz="2400" dirty="0">
                <a:latin typeface="+mn-lt"/>
              </a:rPr>
              <a:t>.”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DED7B43-CCC8-4E6E-BD90-1F6690C8D18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F54DE7-1AA8-EFC2-BE4D-F9096E93C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3638</TotalTime>
  <Words>2714</Words>
  <Application>Microsoft Office PowerPoint</Application>
  <PresentationFormat>On-screen Show (4:3)</PresentationFormat>
  <Paragraphs>294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system-ui</vt:lpstr>
      <vt:lpstr>Wingdings</vt:lpstr>
      <vt:lpstr>Office Theme</vt:lpstr>
      <vt:lpstr>Reto Libertad Financiera</vt:lpstr>
      <vt:lpstr>FUNDAMENTOS</vt:lpstr>
      <vt:lpstr>El Fundamento de Nuestra  Vida Son Nuestras Creencias</vt:lpstr>
      <vt:lpstr>Nuestras Creencias  Afectan Nuestro Destino</vt:lpstr>
      <vt:lpstr>Las Creencias Fundamentales  Determinan  Nuestra Dirección en la Vida</vt:lpstr>
      <vt:lpstr>Para Cambiar,  Necesitamos Cambiar Nuestras Creencias</vt:lpstr>
      <vt:lpstr>¿Cuáles Son Tus Creencias Sobre el Dinero, el Éxito y la Abundancia?</vt:lpstr>
      <vt:lpstr>Mentalidad de Escasez Vs. Mentalidad de Abundancia</vt:lpstr>
      <vt:lpstr>Mentalidad de Escasez Vs. Mentalidad de Abundancia</vt:lpstr>
      <vt:lpstr>¿Qué Clase de Mentalidad Tienes Tú?</vt:lpstr>
      <vt:lpstr>Las Creencias Fundamentales  Que En Verdad Importan Más</vt:lpstr>
      <vt:lpstr>1. Descubre Tu Próposito en la Vida</vt:lpstr>
      <vt:lpstr>Conoce Tu Propósito en la Vida</vt:lpstr>
      <vt:lpstr>2. Entiende la Voluntad de Dios</vt:lpstr>
      <vt:lpstr>¿Cuál es la Voluntad de Dios?</vt:lpstr>
      <vt:lpstr>¿Cuál es la Voluntad de Dios  Respecto al los Bienes Materiales?</vt:lpstr>
      <vt:lpstr>¿Cual es la Voluntad de Dios  Respecto al los Bienes Materiales?</vt:lpstr>
      <vt:lpstr>La Voluntad de Dios Está Clara</vt:lpstr>
      <vt:lpstr>Propiedad vs. Administración</vt:lpstr>
      <vt:lpstr>Propiedad vs. Administración</vt:lpstr>
      <vt:lpstr>La Parabola de los Talentos</vt:lpstr>
      <vt:lpstr>Valores &amp; Prioridades</vt:lpstr>
      <vt:lpstr>Valores</vt:lpstr>
      <vt:lpstr>Tarea</vt:lpstr>
      <vt:lpstr>Nuevo Guión – Nuevos Pensamientos</vt:lpstr>
      <vt:lpstr>¿Preguntas? ¿Comentarios?</vt:lpstr>
    </vt:vector>
  </TitlesOfParts>
  <Company>Multiple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Freedom 101 Seminar</dc:title>
  <dc:creator>abarron</dc:creator>
  <cp:lastModifiedBy>Alex Barron</cp:lastModifiedBy>
  <cp:revision>208</cp:revision>
  <dcterms:created xsi:type="dcterms:W3CDTF">2012-02-03T20:30:02Z</dcterms:created>
  <dcterms:modified xsi:type="dcterms:W3CDTF">2024-05-20T23:00:32Z</dcterms:modified>
</cp:coreProperties>
</file>