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21" r:id="rId2"/>
    <p:sldId id="258" r:id="rId3"/>
    <p:sldId id="259" r:id="rId4"/>
    <p:sldId id="288" r:id="rId5"/>
    <p:sldId id="262" r:id="rId6"/>
    <p:sldId id="265" r:id="rId7"/>
    <p:sldId id="266" r:id="rId8"/>
    <p:sldId id="267" r:id="rId9"/>
    <p:sldId id="268" r:id="rId10"/>
    <p:sldId id="269" r:id="rId11"/>
    <p:sldId id="270" r:id="rId12"/>
    <p:sldId id="271" r:id="rId13"/>
    <p:sldId id="273" r:id="rId14"/>
    <p:sldId id="272" r:id="rId15"/>
    <p:sldId id="274" r:id="rId16"/>
    <p:sldId id="277" r:id="rId17"/>
    <p:sldId id="278" r:id="rId18"/>
    <p:sldId id="279" r:id="rId19"/>
    <p:sldId id="280" r:id="rId20"/>
    <p:sldId id="281" r:id="rId21"/>
    <p:sldId id="286" r:id="rId22"/>
    <p:sldId id="282" r:id="rId23"/>
    <p:sldId id="283" r:id="rId24"/>
    <p:sldId id="284" r:id="rId25"/>
    <p:sldId id="289"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2" autoAdjust="0"/>
    <p:restoredTop sz="94660"/>
  </p:normalViewPr>
  <p:slideViewPr>
    <p:cSldViewPr>
      <p:cViewPr varScale="1">
        <p:scale>
          <a:sx n="105" d="100"/>
          <a:sy n="105" d="100"/>
        </p:scale>
        <p:origin x="18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3D0D55-DBB2-44CE-A789-1C15F754056B}" type="slidenum">
              <a:rPr lang="en-US" smtClean="0"/>
              <a:pPr/>
              <a:t>‹#›</a:t>
            </a:fld>
            <a:endParaRPr lang="en-US"/>
          </a:p>
        </p:txBody>
      </p:sp>
    </p:spTree>
    <p:extLst>
      <p:ext uri="{BB962C8B-B14F-4D97-AF65-F5344CB8AC3E}">
        <p14:creationId xmlns:p14="http://schemas.microsoft.com/office/powerpoint/2010/main" val="29527030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20CDB-69AE-4B0F-84B9-314ACF6D23C2}" type="slidenum">
              <a:rPr lang="en-US" smtClean="0"/>
              <a:pPr/>
              <a:t>‹#›</a:t>
            </a:fld>
            <a:endParaRPr lang="en-US"/>
          </a:p>
        </p:txBody>
      </p:sp>
    </p:spTree>
    <p:extLst>
      <p:ext uri="{BB962C8B-B14F-4D97-AF65-F5344CB8AC3E}">
        <p14:creationId xmlns:p14="http://schemas.microsoft.com/office/powerpoint/2010/main" val="295287866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4FAF80-4E03-485A-8EE5-C60D25EA8B63}"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FAF80-4E03-485A-8EE5-C60D25EA8B63}"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4FAF80-4E03-485A-8EE5-C60D25EA8B63}"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FAF80-4E03-485A-8EE5-C60D25EA8B63}"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FAF80-4E03-485A-8EE5-C60D25EA8B63}"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AF80-4E03-485A-8EE5-C60D25EA8B63}"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FAF80-4E03-485A-8EE5-C60D25EA8B63}"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FAF80-4E03-485A-8EE5-C60D25EA8B63}"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AF80-4E03-485A-8EE5-C60D25EA8B63}" type="datetimeFigureOut">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8A968-5246-41C7-81B0-3BD39BC9F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OvuywgLN0tc"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video.google.com/videoplay?docid=1231928058670505512"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youtube.com/watch?v=xNSnm_nYPy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0"/>
            <a:ext cx="6362179" cy="2111077"/>
          </a:xfrm>
        </p:spPr>
        <p:txBody>
          <a:bodyPr>
            <a:normAutofit/>
          </a:bodyPr>
          <a:lstStyle/>
          <a:p>
            <a:r>
              <a:rPr lang="en-US" b="1" dirty="0" err="1"/>
              <a:t>Reto</a:t>
            </a:r>
            <a:r>
              <a:rPr lang="en-US" b="1" dirty="0"/>
              <a:t> Libertad </a:t>
            </a:r>
            <a:r>
              <a:rPr lang="en-US" b="1" dirty="0" err="1"/>
              <a:t>Financiera</a:t>
            </a:r>
            <a:endParaRPr lang="en-US" dirty="0"/>
          </a:p>
        </p:txBody>
      </p:sp>
      <p:sp>
        <p:nvSpPr>
          <p:cNvPr id="3" name="Subtitle 2"/>
          <p:cNvSpPr>
            <a:spLocks noGrp="1"/>
          </p:cNvSpPr>
          <p:nvPr>
            <p:ph type="subTitle" idx="1"/>
          </p:nvPr>
        </p:nvSpPr>
        <p:spPr>
          <a:xfrm>
            <a:off x="0" y="5107792"/>
            <a:ext cx="2854596" cy="1185598"/>
          </a:xfrm>
        </p:spPr>
        <p:txBody>
          <a:bodyPr/>
          <a:lstStyle/>
          <a:p>
            <a:r>
              <a:rPr lang="en-US" dirty="0" err="1"/>
              <a:t>por</a:t>
            </a:r>
            <a:endParaRPr lang="en-US" dirty="0"/>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76" y="103038"/>
            <a:ext cx="2209800" cy="2209800"/>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687"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595" y="4163279"/>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9462"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t>Presenta</a:t>
            </a:r>
            <a:endParaRPr lang="en-US" dirty="0"/>
          </a:p>
        </p:txBody>
      </p:sp>
      <p:pic>
        <p:nvPicPr>
          <p:cNvPr id="7" name="Picture 6">
            <a:extLst>
              <a:ext uri="{FF2B5EF4-FFF2-40B4-BE49-F238E27FC236}">
                <a16:creationId xmlns:a16="http://schemas.microsoft.com/office/drawing/2014/main" id="{610EE313-FD1C-94FC-4FC5-43FBFB312732}"/>
              </a:ext>
            </a:extLst>
          </p:cNvPr>
          <p:cNvPicPr>
            <a:picLocks noChangeAspect="1"/>
          </p:cNvPicPr>
          <p:nvPr/>
        </p:nvPicPr>
        <p:blipFill>
          <a:blip r:embed="rId7"/>
          <a:stretch>
            <a:fillRect/>
          </a:stretch>
        </p:blipFill>
        <p:spPr>
          <a:xfrm>
            <a:off x="11349" y="3622023"/>
            <a:ext cx="2731851" cy="881593"/>
          </a:xfrm>
          <a:prstGeom prst="rect">
            <a:avLst/>
          </a:prstGeom>
        </p:spPr>
      </p:pic>
    </p:spTree>
    <p:extLst>
      <p:ext uri="{BB962C8B-B14F-4D97-AF65-F5344CB8AC3E}">
        <p14:creationId xmlns:p14="http://schemas.microsoft.com/office/powerpoint/2010/main" val="356944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410" y="76200"/>
            <a:ext cx="6606389" cy="1066799"/>
          </a:xfrm>
        </p:spPr>
        <p:txBody>
          <a:bodyPr>
            <a:normAutofit fontScale="90000"/>
          </a:bodyPr>
          <a:lstStyle/>
          <a:p>
            <a:r>
              <a:rPr lang="en-US" b="1" dirty="0" err="1"/>
              <a:t>Ve</a:t>
            </a:r>
            <a:r>
              <a:rPr lang="en-US" b="1" dirty="0"/>
              <a:t>: La </a:t>
            </a:r>
            <a:r>
              <a:rPr lang="en-US" b="1" dirty="0" err="1"/>
              <a:t>Llave</a:t>
            </a:r>
            <a:r>
              <a:rPr lang="en-US" b="1" dirty="0"/>
              <a:t> </a:t>
            </a:r>
            <a:r>
              <a:rPr lang="en-US" b="1" dirty="0" err="1"/>
              <a:t>Maestra</a:t>
            </a:r>
            <a:r>
              <a:rPr lang="en-US" b="1" dirty="0"/>
              <a:t> de </a:t>
            </a:r>
            <a:r>
              <a:rPr lang="en-US" b="1" dirty="0" err="1"/>
              <a:t>las</a:t>
            </a:r>
            <a:r>
              <a:rPr lang="en-US" b="1" dirty="0"/>
              <a:t> </a:t>
            </a:r>
            <a:r>
              <a:rPr lang="en-US" b="1" dirty="0" err="1"/>
              <a:t>Riquezas</a:t>
            </a:r>
            <a:endParaRPr lang="en-US" dirty="0"/>
          </a:p>
        </p:txBody>
      </p:sp>
      <p:sp>
        <p:nvSpPr>
          <p:cNvPr id="3" name="Content Placeholder 2"/>
          <p:cNvSpPr>
            <a:spLocks noGrp="1"/>
          </p:cNvSpPr>
          <p:nvPr>
            <p:ph idx="1"/>
          </p:nvPr>
        </p:nvSpPr>
        <p:spPr>
          <a:xfrm>
            <a:off x="3581400" y="1066800"/>
            <a:ext cx="5562600" cy="3657600"/>
          </a:xfrm>
        </p:spPr>
        <p:txBody>
          <a:bodyPr>
            <a:noAutofit/>
          </a:bodyPr>
          <a:lstStyle/>
          <a:p>
            <a:pPr marL="0" indent="0">
              <a:buNone/>
            </a:pPr>
            <a:r>
              <a:rPr lang="en-US" sz="1000" dirty="0">
                <a:hlinkClick r:id="rId2"/>
              </a:rPr>
              <a:t>https://www.youtube.com/watch?v=OvuywgLN0tc</a:t>
            </a:r>
            <a:endParaRPr lang="en-US" sz="1000" dirty="0"/>
          </a:p>
          <a:p>
            <a:r>
              <a:rPr lang="en-US" sz="2400" dirty="0" err="1"/>
              <a:t>Deseo</a:t>
            </a:r>
            <a:r>
              <a:rPr lang="en-US" sz="2400" dirty="0"/>
              <a:t> </a:t>
            </a:r>
            <a:r>
              <a:rPr lang="en-US" sz="2400" dirty="0" err="1"/>
              <a:t>es</a:t>
            </a:r>
            <a:r>
              <a:rPr lang="en-US" sz="2400" dirty="0"/>
              <a:t> el </a:t>
            </a:r>
            <a:r>
              <a:rPr lang="en-US" sz="2400" dirty="0" err="1"/>
              <a:t>punto</a:t>
            </a:r>
            <a:r>
              <a:rPr lang="en-US" sz="2400" dirty="0"/>
              <a:t> de </a:t>
            </a:r>
            <a:r>
              <a:rPr lang="en-US" sz="2400" dirty="0" err="1"/>
              <a:t>arranque</a:t>
            </a:r>
            <a:r>
              <a:rPr lang="en-US" sz="2400" dirty="0"/>
              <a:t> para </a:t>
            </a:r>
            <a:r>
              <a:rPr lang="en-US" sz="2400" dirty="0" err="1"/>
              <a:t>todos</a:t>
            </a:r>
            <a:r>
              <a:rPr lang="en-US" sz="2400" dirty="0"/>
              <a:t> los </a:t>
            </a:r>
            <a:r>
              <a:rPr lang="en-US" sz="2400" dirty="0" err="1"/>
              <a:t>logros</a:t>
            </a:r>
            <a:r>
              <a:rPr lang="en-US" sz="2400" dirty="0"/>
              <a:t> – el primer </a:t>
            </a:r>
            <a:r>
              <a:rPr lang="en-US" sz="2400" dirty="0" err="1"/>
              <a:t>paso</a:t>
            </a:r>
            <a:r>
              <a:rPr lang="en-US" sz="2400" dirty="0"/>
              <a:t> </a:t>
            </a:r>
            <a:r>
              <a:rPr lang="en-US" sz="2400" dirty="0" err="1"/>
              <a:t>hacia</a:t>
            </a:r>
            <a:r>
              <a:rPr lang="en-US" sz="2400" dirty="0"/>
              <a:t> las </a:t>
            </a:r>
            <a:r>
              <a:rPr lang="en-US" sz="2400" dirty="0" err="1"/>
              <a:t>riquezas</a:t>
            </a:r>
            <a:r>
              <a:rPr lang="en-US" sz="2400" dirty="0"/>
              <a:t>.</a:t>
            </a:r>
          </a:p>
          <a:p>
            <a:r>
              <a:rPr lang="en-US" sz="2400" dirty="0" err="1"/>
              <a:t>Debemos</a:t>
            </a:r>
            <a:r>
              <a:rPr lang="en-US" sz="2400" dirty="0"/>
              <a:t> </a:t>
            </a:r>
            <a:r>
              <a:rPr lang="en-US" sz="2400" dirty="0" err="1"/>
              <a:t>tener</a:t>
            </a:r>
            <a:r>
              <a:rPr lang="en-US" sz="2400" dirty="0"/>
              <a:t> </a:t>
            </a:r>
            <a:r>
              <a:rPr lang="en-US" sz="2400" dirty="0" err="1"/>
              <a:t>una</a:t>
            </a:r>
            <a:r>
              <a:rPr lang="en-US" sz="2400" dirty="0"/>
              <a:t> </a:t>
            </a:r>
            <a:r>
              <a:rPr lang="en-US" sz="2400" dirty="0" err="1"/>
              <a:t>obsesión</a:t>
            </a:r>
            <a:r>
              <a:rPr lang="en-US" sz="2400" dirty="0"/>
              <a:t> </a:t>
            </a:r>
            <a:r>
              <a:rPr lang="en-US" sz="2400" dirty="0" err="1"/>
              <a:t>que</a:t>
            </a:r>
            <a:r>
              <a:rPr lang="en-US" sz="2400" dirty="0"/>
              <a:t> </a:t>
            </a:r>
            <a:r>
              <a:rPr lang="en-US" sz="2400" dirty="0" err="1"/>
              <a:t>te</a:t>
            </a:r>
            <a:r>
              <a:rPr lang="en-US" sz="2400" dirty="0"/>
              <a:t> </a:t>
            </a:r>
            <a:r>
              <a:rPr lang="en-US" sz="2400" dirty="0" err="1"/>
              <a:t>consuma</a:t>
            </a:r>
            <a:r>
              <a:rPr lang="en-US" sz="2400" dirty="0"/>
              <a:t> en la </a:t>
            </a:r>
            <a:r>
              <a:rPr lang="en-US" sz="2400" dirty="0" err="1"/>
              <a:t>vida</a:t>
            </a:r>
            <a:r>
              <a:rPr lang="en-US" sz="2400" dirty="0"/>
              <a:t> – un </a:t>
            </a:r>
            <a:r>
              <a:rPr lang="en-US" sz="2400" dirty="0" err="1"/>
              <a:t>deseo</a:t>
            </a:r>
            <a:r>
              <a:rPr lang="en-US" sz="2400" dirty="0"/>
              <a:t> </a:t>
            </a:r>
            <a:r>
              <a:rPr lang="en-US" sz="2400" dirty="0" err="1"/>
              <a:t>ardiente</a:t>
            </a:r>
            <a:r>
              <a:rPr lang="en-US" sz="2400" dirty="0"/>
              <a:t>!</a:t>
            </a:r>
          </a:p>
          <a:p>
            <a:r>
              <a:rPr lang="en-US" sz="2400" dirty="0"/>
              <a:t>El </a:t>
            </a:r>
            <a:r>
              <a:rPr lang="en-US" sz="2400" dirty="0" err="1"/>
              <a:t>deseo</a:t>
            </a:r>
            <a:r>
              <a:rPr lang="en-US" sz="2400" dirty="0"/>
              <a:t> no </a:t>
            </a:r>
            <a:r>
              <a:rPr lang="en-US" sz="2400" dirty="0" err="1"/>
              <a:t>es</a:t>
            </a:r>
            <a:r>
              <a:rPr lang="en-US" sz="2400" dirty="0"/>
              <a:t> </a:t>
            </a:r>
            <a:r>
              <a:rPr lang="en-US" sz="2400" dirty="0" err="1"/>
              <a:t>una</a:t>
            </a:r>
            <a:r>
              <a:rPr lang="en-US" sz="2400" dirty="0"/>
              <a:t> </a:t>
            </a:r>
            <a:r>
              <a:rPr lang="en-US" sz="2400" dirty="0" err="1"/>
              <a:t>esperanza</a:t>
            </a:r>
            <a:r>
              <a:rPr lang="en-US" sz="2400" dirty="0"/>
              <a:t>! No </a:t>
            </a:r>
            <a:r>
              <a:rPr lang="en-US" sz="2400" dirty="0" err="1"/>
              <a:t>es</a:t>
            </a:r>
            <a:r>
              <a:rPr lang="en-US" sz="2400" dirty="0"/>
              <a:t> un simple </a:t>
            </a:r>
            <a:r>
              <a:rPr lang="en-US" sz="2400" dirty="0" err="1"/>
              <a:t>sue</a:t>
            </a:r>
            <a:r>
              <a:rPr lang="en-US" sz="2400" dirty="0" err="1">
                <a:latin typeface="Calibri"/>
              </a:rPr>
              <a:t>ñ</a:t>
            </a:r>
            <a:r>
              <a:rPr lang="en-US" sz="2400" dirty="0" err="1"/>
              <a:t>o</a:t>
            </a:r>
            <a:r>
              <a:rPr lang="en-US" sz="2400" dirty="0"/>
              <a:t>! Es un </a:t>
            </a:r>
            <a:r>
              <a:rPr lang="en-US" sz="2400" dirty="0" err="1"/>
              <a:t>deseo</a:t>
            </a:r>
            <a:r>
              <a:rPr lang="en-US" sz="2400" dirty="0"/>
              <a:t> vivo, </a:t>
            </a:r>
            <a:r>
              <a:rPr lang="en-US" sz="2400" dirty="0" err="1"/>
              <a:t>palpitante</a:t>
            </a:r>
            <a:r>
              <a:rPr lang="en-US" sz="2400" dirty="0"/>
              <a:t>, </a:t>
            </a:r>
            <a:r>
              <a:rPr lang="en-US" sz="2400" dirty="0" err="1"/>
              <a:t>que</a:t>
            </a:r>
            <a:r>
              <a:rPr lang="en-US" sz="2400" dirty="0"/>
              <a:t> </a:t>
            </a:r>
            <a:r>
              <a:rPr lang="en-US" sz="2400" dirty="0" err="1"/>
              <a:t>trasciende</a:t>
            </a:r>
            <a:r>
              <a:rPr lang="en-US" sz="2400" dirty="0"/>
              <a:t> </a:t>
            </a:r>
            <a:r>
              <a:rPr lang="en-US" sz="2400" dirty="0" err="1"/>
              <a:t>todo</a:t>
            </a:r>
            <a:r>
              <a:rPr lang="en-US" sz="2400" dirty="0"/>
              <a:t> lo </a:t>
            </a:r>
            <a:r>
              <a:rPr lang="en-US" sz="2400" dirty="0" err="1"/>
              <a:t>demás</a:t>
            </a:r>
            <a:r>
              <a:rPr lang="en-US" sz="2400" dirty="0"/>
              <a:t>. Es </a:t>
            </a:r>
            <a:r>
              <a:rPr lang="en-US" sz="2400" b="1" dirty="0" err="1"/>
              <a:t>definitivo</a:t>
            </a:r>
            <a:r>
              <a:rPr lang="en-US" sz="2400"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10</a:t>
            </a:fld>
            <a:endParaRPr lang="en-US"/>
          </a:p>
        </p:txBody>
      </p:sp>
      <p:pic>
        <p:nvPicPr>
          <p:cNvPr id="6" name="Picture 5" descr="master-keys-spanish.jpg"/>
          <p:cNvPicPr>
            <a:picLocks noChangeAspect="1"/>
          </p:cNvPicPr>
          <p:nvPr/>
        </p:nvPicPr>
        <p:blipFill>
          <a:blip r:embed="rId3" cstate="print"/>
          <a:stretch>
            <a:fillRect/>
          </a:stretch>
        </p:blipFill>
        <p:spPr>
          <a:xfrm>
            <a:off x="304800" y="1219200"/>
            <a:ext cx="2996916" cy="3429000"/>
          </a:xfrm>
          <a:prstGeom prst="rect">
            <a:avLst/>
          </a:prstGeom>
        </p:spPr>
      </p:pic>
      <p:sp>
        <p:nvSpPr>
          <p:cNvPr id="9" name="Content Placeholder 2"/>
          <p:cNvSpPr txBox="1">
            <a:spLocks/>
          </p:cNvSpPr>
          <p:nvPr/>
        </p:nvSpPr>
        <p:spPr>
          <a:xfrm>
            <a:off x="152400" y="4724400"/>
            <a:ext cx="8839200" cy="1600200"/>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s-ES" sz="2400" dirty="0"/>
              <a:t>Un deseo, cuando aparece por primera vez en la mente puede ser sencillo, pero después se convierte en un deseo dominante.</a:t>
            </a:r>
          </a:p>
          <a:p>
            <a:pPr marL="342900" indent="-342900">
              <a:spcBef>
                <a:spcPct val="20000"/>
              </a:spcBef>
              <a:buFont typeface="Arial" pitchFamily="34" charset="0"/>
              <a:buChar char="•"/>
            </a:pPr>
            <a:r>
              <a:rPr lang="es-ES" sz="2400" dirty="0"/>
              <a:t>Los deseos se pueden transformar en realidad.</a:t>
            </a:r>
          </a:p>
          <a:p>
            <a:pPr marL="342900" indent="-342900">
              <a:spcBef>
                <a:spcPct val="20000"/>
              </a:spcBef>
              <a:buFont typeface="Arial" pitchFamily="34" charset="0"/>
              <a:buChar char="•"/>
            </a:pPr>
            <a:r>
              <a:rPr lang="es-ES" sz="2400" dirty="0"/>
              <a:t>El sueño dominante de tu vida puede convertirse en una realidad.</a:t>
            </a:r>
          </a:p>
          <a:p>
            <a:pPr marL="342900" indent="-342900" algn="r">
              <a:spcBef>
                <a:spcPct val="20000"/>
              </a:spcBef>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F609C0E3-AB60-F11B-A6D9-705DD3112489}"/>
              </a:ext>
            </a:extLst>
          </p:cNvPr>
          <p:cNvPicPr>
            <a:picLocks noChangeAspect="1"/>
          </p:cNvPicPr>
          <p:nvPr/>
        </p:nvPicPr>
        <p:blipFill>
          <a:blip r:embed="rId4"/>
          <a:stretch>
            <a:fillRect/>
          </a:stretch>
        </p:blipFill>
        <p:spPr>
          <a:xfrm>
            <a:off x="1" y="14433"/>
            <a:ext cx="2080410" cy="67136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5410200" cy="2133600"/>
          </a:xfrm>
        </p:spPr>
        <p:txBody>
          <a:bodyPr>
            <a:noAutofit/>
          </a:bodyPr>
          <a:lstStyle/>
          <a:p>
            <a:pPr>
              <a:buNone/>
            </a:pPr>
            <a:r>
              <a:rPr lang="en-US" dirty="0" err="1"/>
              <a:t>Cualquier</a:t>
            </a:r>
            <a:r>
              <a:rPr lang="en-US" dirty="0"/>
              <a:t> DESEO de </a:t>
            </a:r>
            <a:r>
              <a:rPr lang="en-US" dirty="0" err="1"/>
              <a:t>riquezas</a:t>
            </a:r>
            <a:r>
              <a:rPr lang="en-US" dirty="0"/>
              <a:t> se </a:t>
            </a:r>
            <a:r>
              <a:rPr lang="en-US" dirty="0" err="1"/>
              <a:t>puede</a:t>
            </a:r>
            <a:r>
              <a:rPr lang="en-US" dirty="0"/>
              <a:t> </a:t>
            </a:r>
            <a:r>
              <a:rPr lang="en-US" dirty="0" err="1"/>
              <a:t>transmutar</a:t>
            </a:r>
            <a:r>
              <a:rPr lang="en-US" dirty="0"/>
              <a:t> a </a:t>
            </a:r>
            <a:r>
              <a:rPr lang="en-US" dirty="0" err="1"/>
              <a:t>su</a:t>
            </a:r>
            <a:r>
              <a:rPr lang="en-US" dirty="0"/>
              <a:t> </a:t>
            </a:r>
            <a:r>
              <a:rPr lang="en-US" dirty="0" err="1"/>
              <a:t>equivalente</a:t>
            </a:r>
            <a:r>
              <a:rPr lang="en-US" dirty="0"/>
              <a:t> </a:t>
            </a:r>
            <a:r>
              <a:rPr lang="en-US" dirty="0" err="1"/>
              <a:t>financiero</a:t>
            </a:r>
            <a:r>
              <a:rPr lang="en-US" dirty="0"/>
              <a:t> en 6 </a:t>
            </a:r>
            <a:r>
              <a:rPr lang="en-US" dirty="0" err="1"/>
              <a:t>pasos</a:t>
            </a:r>
            <a:r>
              <a:rPr lang="en-US" dirty="0"/>
              <a:t> </a:t>
            </a:r>
            <a:r>
              <a:rPr lang="en-US" dirty="0" err="1"/>
              <a:t>definidos</a:t>
            </a:r>
            <a:r>
              <a:rPr lang="en-US" dirty="0"/>
              <a:t> y </a:t>
            </a:r>
            <a:r>
              <a:rPr lang="en-US" dirty="0" err="1"/>
              <a:t>prácticos</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11</a:t>
            </a:fld>
            <a:endParaRPr lang="en-US"/>
          </a:p>
        </p:txBody>
      </p:sp>
      <p:sp>
        <p:nvSpPr>
          <p:cNvPr id="9" name="Content Placeholder 2"/>
          <p:cNvSpPr txBox="1">
            <a:spLocks/>
          </p:cNvSpPr>
          <p:nvPr/>
        </p:nvSpPr>
        <p:spPr>
          <a:xfrm>
            <a:off x="381000" y="3200400"/>
            <a:ext cx="8458200" cy="3429000"/>
          </a:xfrm>
          <a:prstGeom prst="rect">
            <a:avLst/>
          </a:prstGeom>
        </p:spPr>
        <p:txBody>
          <a:bodyPr vert="horz" lIns="91440" tIns="45720" rIns="91440" bIns="45720" rtlCol="0">
            <a:noAutofit/>
          </a:bodyPr>
          <a:lstStyle/>
          <a:p>
            <a:pPr lvl="0"/>
            <a:r>
              <a:rPr lang="en-US" sz="2400" b="1" dirty="0"/>
              <a:t>1. </a:t>
            </a:r>
            <a:r>
              <a:rPr lang="en-US" sz="2400" b="1" dirty="0" err="1"/>
              <a:t>Sé</a:t>
            </a:r>
            <a:r>
              <a:rPr lang="en-US" sz="2400" b="1" dirty="0"/>
              <a:t> </a:t>
            </a:r>
            <a:r>
              <a:rPr lang="en-US" sz="2400" b="1" dirty="0" err="1"/>
              <a:t>Concreto</a:t>
            </a:r>
            <a:r>
              <a:rPr lang="en-US" sz="2400" b="1" dirty="0"/>
              <a:t>:</a:t>
            </a:r>
            <a:r>
              <a:rPr lang="en-US" sz="2400" dirty="0"/>
              <a:t> </a:t>
            </a:r>
            <a:r>
              <a:rPr lang="en-US" sz="2400" dirty="0" err="1"/>
              <a:t>Determina</a:t>
            </a:r>
            <a:r>
              <a:rPr lang="en-US" sz="2400" dirty="0"/>
              <a:t> en </a:t>
            </a:r>
            <a:r>
              <a:rPr lang="en-US" sz="2400" dirty="0" err="1"/>
              <a:t>tu</a:t>
            </a:r>
            <a:r>
              <a:rPr lang="en-US" sz="2400" dirty="0"/>
              <a:t> </a:t>
            </a:r>
            <a:r>
              <a:rPr lang="en-US" sz="2400" dirty="0" err="1"/>
              <a:t>mente</a:t>
            </a:r>
            <a:r>
              <a:rPr lang="en-US" sz="2400" dirty="0"/>
              <a:t> la </a:t>
            </a:r>
            <a:r>
              <a:rPr lang="en-US" sz="2400" dirty="0" err="1"/>
              <a:t>cantidad</a:t>
            </a:r>
            <a:r>
              <a:rPr lang="en-US" sz="2400" dirty="0"/>
              <a:t> exacta de </a:t>
            </a:r>
            <a:r>
              <a:rPr lang="en-US" sz="2400" dirty="0" err="1"/>
              <a:t>dinero</a:t>
            </a:r>
            <a:r>
              <a:rPr lang="en-US" sz="2400" dirty="0"/>
              <a:t> que </a:t>
            </a:r>
            <a:r>
              <a:rPr lang="en-US" sz="2400" dirty="0" err="1"/>
              <a:t>deseas</a:t>
            </a:r>
            <a:r>
              <a:rPr lang="en-US" sz="2400" dirty="0"/>
              <a:t>.  No </a:t>
            </a:r>
            <a:r>
              <a:rPr lang="en-US" sz="2400" dirty="0" err="1"/>
              <a:t>basta</a:t>
            </a:r>
            <a:r>
              <a:rPr lang="en-US" sz="2400" dirty="0"/>
              <a:t> con </a:t>
            </a:r>
            <a:r>
              <a:rPr lang="en-US" sz="2400" dirty="0" err="1"/>
              <a:t>decir</a:t>
            </a:r>
            <a:r>
              <a:rPr lang="en-US" sz="2400" dirty="0"/>
              <a:t>, “</a:t>
            </a:r>
            <a:r>
              <a:rPr lang="en-US" sz="2400" dirty="0" err="1"/>
              <a:t>Quiero</a:t>
            </a:r>
            <a:r>
              <a:rPr lang="en-US" sz="2400" dirty="0"/>
              <a:t> mucho </a:t>
            </a:r>
            <a:r>
              <a:rPr lang="en-US" sz="2400" dirty="0" err="1"/>
              <a:t>dinero</a:t>
            </a:r>
            <a:r>
              <a:rPr lang="en-US" sz="2400" dirty="0"/>
              <a:t>.” </a:t>
            </a:r>
            <a:r>
              <a:rPr lang="en-US" sz="2400" dirty="0" err="1"/>
              <a:t>Sé</a:t>
            </a:r>
            <a:r>
              <a:rPr lang="en-US" sz="2400" dirty="0"/>
              <a:t> </a:t>
            </a:r>
            <a:r>
              <a:rPr lang="en-US" sz="2400" dirty="0" err="1"/>
              <a:t>concreto</a:t>
            </a:r>
            <a:r>
              <a:rPr lang="en-US" sz="2400" dirty="0"/>
              <a:t> en </a:t>
            </a:r>
            <a:r>
              <a:rPr lang="en-US" sz="2400" dirty="0" err="1"/>
              <a:t>cuanto</a:t>
            </a:r>
            <a:r>
              <a:rPr lang="en-US" sz="2400" dirty="0"/>
              <a:t> a la </a:t>
            </a:r>
            <a:r>
              <a:rPr lang="en-US" sz="2400" dirty="0" err="1"/>
              <a:t>cantidad</a:t>
            </a:r>
            <a:r>
              <a:rPr lang="en-US" sz="2400" dirty="0"/>
              <a:t>. Hay </a:t>
            </a:r>
            <a:r>
              <a:rPr lang="en-US" sz="2400" dirty="0" err="1"/>
              <a:t>una</a:t>
            </a:r>
            <a:r>
              <a:rPr lang="en-US" sz="2400" dirty="0"/>
              <a:t> </a:t>
            </a:r>
            <a:r>
              <a:rPr lang="en-US" sz="2400" dirty="0" err="1"/>
              <a:t>razón</a:t>
            </a:r>
            <a:r>
              <a:rPr lang="en-US" sz="2400" dirty="0"/>
              <a:t> </a:t>
            </a:r>
            <a:r>
              <a:rPr lang="en-US" sz="2400" dirty="0" err="1"/>
              <a:t>psicológica</a:t>
            </a:r>
            <a:r>
              <a:rPr lang="en-US" sz="2400" dirty="0"/>
              <a:t> para </a:t>
            </a:r>
            <a:r>
              <a:rPr lang="en-US" sz="2400" dirty="0" err="1"/>
              <a:t>esta</a:t>
            </a:r>
            <a:r>
              <a:rPr lang="en-US" sz="2400" dirty="0"/>
              <a:t> </a:t>
            </a:r>
            <a:r>
              <a:rPr lang="en-US" sz="2400" dirty="0" err="1"/>
              <a:t>precisión</a:t>
            </a:r>
            <a:r>
              <a:rPr lang="en-US" sz="2400" dirty="0"/>
              <a:t>, que </a:t>
            </a:r>
            <a:r>
              <a:rPr lang="en-US" sz="2400" dirty="0" err="1"/>
              <a:t>describiremos</a:t>
            </a:r>
            <a:r>
              <a:rPr lang="en-US" sz="2400" dirty="0"/>
              <a:t> </a:t>
            </a:r>
            <a:r>
              <a:rPr lang="en-US" sz="2400" dirty="0" err="1"/>
              <a:t>después</a:t>
            </a:r>
            <a:r>
              <a:rPr lang="en-US" sz="2400" dirty="0"/>
              <a:t>.</a:t>
            </a:r>
          </a:p>
          <a:p>
            <a:r>
              <a:rPr lang="en-US" sz="2400" b="1" dirty="0"/>
              <a:t>2. </a:t>
            </a:r>
            <a:r>
              <a:rPr lang="en-US" sz="2400" b="1" dirty="0" err="1"/>
              <a:t>Determina</a:t>
            </a:r>
            <a:r>
              <a:rPr lang="en-US" sz="2400" b="1" dirty="0"/>
              <a:t> el </a:t>
            </a:r>
            <a:r>
              <a:rPr lang="en-US" sz="2400" b="1" dirty="0" err="1"/>
              <a:t>Intercambio</a:t>
            </a:r>
            <a:r>
              <a:rPr lang="en-US" sz="2400" b="1" dirty="0"/>
              <a:t>: </a:t>
            </a:r>
            <a:r>
              <a:rPr lang="en-US" sz="2400" dirty="0" err="1"/>
              <a:t>Determina</a:t>
            </a:r>
            <a:r>
              <a:rPr lang="en-US" sz="2400" dirty="0"/>
              <a:t> con </a:t>
            </a:r>
            <a:r>
              <a:rPr lang="en-US" sz="2400" dirty="0" err="1"/>
              <a:t>exactitud</a:t>
            </a:r>
            <a:r>
              <a:rPr lang="en-US" sz="2400" dirty="0"/>
              <a:t> lo que se propone </a:t>
            </a:r>
            <a:r>
              <a:rPr lang="en-US" sz="2400" dirty="0" err="1"/>
              <a:t>dar</a:t>
            </a:r>
            <a:r>
              <a:rPr lang="en-US" sz="2400" dirty="0"/>
              <a:t> a </a:t>
            </a:r>
            <a:r>
              <a:rPr lang="en-US" sz="2400" dirty="0" err="1"/>
              <a:t>cambio</a:t>
            </a:r>
            <a:r>
              <a:rPr lang="en-US" sz="2400" dirty="0"/>
              <a:t> del </a:t>
            </a:r>
            <a:r>
              <a:rPr lang="en-US" sz="2400" dirty="0" err="1"/>
              <a:t>dinero</a:t>
            </a:r>
            <a:r>
              <a:rPr lang="en-US" sz="2400" dirty="0"/>
              <a:t> que </a:t>
            </a:r>
            <a:r>
              <a:rPr lang="en-US" sz="2400" dirty="0" err="1"/>
              <a:t>deseas</a:t>
            </a:r>
            <a:r>
              <a:rPr lang="en-US" sz="2400" dirty="0"/>
              <a:t>. (No se </a:t>
            </a:r>
            <a:r>
              <a:rPr lang="en-US" sz="2400" dirty="0" err="1"/>
              <a:t>recibe</a:t>
            </a:r>
            <a:r>
              <a:rPr lang="en-US" sz="2400" dirty="0"/>
              <a:t> “</a:t>
            </a:r>
            <a:r>
              <a:rPr lang="en-US" sz="2400" dirty="0" err="1"/>
              <a:t>algo</a:t>
            </a:r>
            <a:r>
              <a:rPr lang="en-US" sz="2400" dirty="0"/>
              <a:t> a </a:t>
            </a:r>
            <a:r>
              <a:rPr lang="en-US" sz="2400" dirty="0" err="1"/>
              <a:t>cambio</a:t>
            </a:r>
            <a:r>
              <a:rPr lang="en-US" sz="2400" dirty="0"/>
              <a:t> </a:t>
            </a:r>
            <a:r>
              <a:rPr lang="en-US" sz="2400" dirty="0" err="1"/>
              <a:t>por</a:t>
            </a:r>
            <a:r>
              <a:rPr lang="en-US" sz="2400" dirty="0"/>
              <a:t> nada.”)</a:t>
            </a:r>
          </a:p>
          <a:p>
            <a:pPr lvl="0"/>
            <a:r>
              <a:rPr lang="en-US" sz="2400" b="1" dirty="0"/>
              <a:t>3. </a:t>
            </a:r>
            <a:r>
              <a:rPr lang="en-US" sz="2400" b="1" dirty="0" err="1"/>
              <a:t>Ponle</a:t>
            </a:r>
            <a:r>
              <a:rPr lang="en-US" sz="2400" b="1" dirty="0"/>
              <a:t> </a:t>
            </a:r>
            <a:r>
              <a:rPr lang="en-US" sz="2400" b="1" dirty="0" err="1"/>
              <a:t>Fecha</a:t>
            </a:r>
            <a:r>
              <a:rPr lang="en-US" sz="2400" dirty="0"/>
              <a:t>: </a:t>
            </a:r>
            <a:r>
              <a:rPr lang="en-US" sz="2400" dirty="0" err="1"/>
              <a:t>Establece</a:t>
            </a:r>
            <a:r>
              <a:rPr lang="en-US" sz="2400" dirty="0"/>
              <a:t> un </a:t>
            </a:r>
            <a:r>
              <a:rPr lang="en-US" sz="2400" dirty="0" err="1"/>
              <a:t>plazo</a:t>
            </a:r>
            <a:r>
              <a:rPr lang="en-US" sz="2400" dirty="0"/>
              <a:t> </a:t>
            </a:r>
            <a:r>
              <a:rPr lang="en-US" sz="2400" dirty="0" err="1"/>
              <a:t>determinado</a:t>
            </a:r>
            <a:r>
              <a:rPr lang="en-US" sz="2400" dirty="0"/>
              <a:t> en el que </a:t>
            </a:r>
            <a:r>
              <a:rPr lang="en-US" sz="2400" dirty="0" err="1"/>
              <a:t>te</a:t>
            </a:r>
            <a:r>
              <a:rPr lang="en-US" sz="2400" dirty="0"/>
              <a:t> propones </a:t>
            </a:r>
            <a:r>
              <a:rPr lang="en-US" sz="2400" i="1" dirty="0" err="1"/>
              <a:t>poseer</a:t>
            </a:r>
            <a:r>
              <a:rPr lang="en-US" sz="2400" dirty="0"/>
              <a:t> el </a:t>
            </a:r>
            <a:r>
              <a:rPr lang="en-US" sz="2400" dirty="0" err="1"/>
              <a:t>dinero</a:t>
            </a:r>
            <a:r>
              <a:rPr lang="en-US" sz="2400" dirty="0"/>
              <a:t> que se </a:t>
            </a:r>
            <a:r>
              <a:rPr lang="en-US" sz="2400" dirty="0" err="1"/>
              <a:t>desea</a:t>
            </a:r>
            <a:r>
              <a:rPr lang="en-US" sz="2400" dirty="0"/>
              <a:t>.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pic>
        <p:nvPicPr>
          <p:cNvPr id="4" name="Picture 3">
            <a:extLst>
              <a:ext uri="{FF2B5EF4-FFF2-40B4-BE49-F238E27FC236}">
                <a16:creationId xmlns:a16="http://schemas.microsoft.com/office/drawing/2014/main" id="{70A8FAC7-F91A-9850-A722-C5B2E7548E67}"/>
              </a:ext>
            </a:extLst>
          </p:cNvPr>
          <p:cNvPicPr>
            <a:picLocks noChangeAspect="1"/>
          </p:cNvPicPr>
          <p:nvPr/>
        </p:nvPicPr>
        <p:blipFill>
          <a:blip r:embed="rId3"/>
          <a:stretch>
            <a:fillRect/>
          </a:stretch>
        </p:blipFill>
        <p:spPr>
          <a:xfrm>
            <a:off x="1" y="14433"/>
            <a:ext cx="2080410" cy="671367"/>
          </a:xfrm>
          <a:prstGeom prst="rect">
            <a:avLst/>
          </a:prstGeom>
        </p:spPr>
      </p:pic>
      <p:sp>
        <p:nvSpPr>
          <p:cNvPr id="2" name="Title 1"/>
          <p:cNvSpPr>
            <a:spLocks noGrp="1"/>
          </p:cNvSpPr>
          <p:nvPr>
            <p:ph type="title"/>
          </p:nvPr>
        </p:nvSpPr>
        <p:spPr>
          <a:xfrm>
            <a:off x="0" y="340658"/>
            <a:ext cx="9144000" cy="802341"/>
          </a:xfrm>
        </p:spPr>
        <p:txBody>
          <a:bodyPr>
            <a:normAutofit fontScale="90000"/>
          </a:bodyPr>
          <a:lstStyle/>
          <a:p>
            <a:r>
              <a:rPr lang="en-US" b="1" dirty="0"/>
              <a:t>La </a:t>
            </a:r>
            <a:r>
              <a:rPr lang="en-US" b="1" dirty="0" err="1"/>
              <a:t>Fórmula</a:t>
            </a:r>
            <a:r>
              <a:rPr lang="en-US" b="1" dirty="0"/>
              <a:t> Para </a:t>
            </a:r>
            <a:r>
              <a:rPr lang="en-US" b="1" dirty="0" err="1"/>
              <a:t>Alcanzar</a:t>
            </a:r>
            <a:r>
              <a:rPr lang="en-US" b="1" dirty="0"/>
              <a:t> </a:t>
            </a:r>
            <a:r>
              <a:rPr lang="en-US" b="1" dirty="0" err="1"/>
              <a:t>Cualquier</a:t>
            </a:r>
            <a:r>
              <a:rPr lang="en-US" b="1" dirty="0"/>
              <a:t> </a:t>
            </a:r>
            <a:r>
              <a:rPr lang="en-US" b="1" dirty="0" err="1"/>
              <a:t>Deseo</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658"/>
            <a:ext cx="9144000" cy="802341"/>
          </a:xfrm>
        </p:spPr>
        <p:txBody>
          <a:bodyPr>
            <a:normAutofit fontScale="90000"/>
          </a:bodyPr>
          <a:lstStyle/>
          <a:p>
            <a:r>
              <a:rPr lang="en-US" b="1" dirty="0"/>
              <a:t>La </a:t>
            </a:r>
            <a:r>
              <a:rPr lang="en-US" b="1" dirty="0" err="1"/>
              <a:t>Fórmula</a:t>
            </a:r>
            <a:r>
              <a:rPr lang="en-US" b="1" dirty="0"/>
              <a:t> Para </a:t>
            </a:r>
            <a:r>
              <a:rPr lang="en-US" b="1" dirty="0" err="1"/>
              <a:t>Alcanzar</a:t>
            </a:r>
            <a:r>
              <a:rPr lang="en-US" b="1" dirty="0"/>
              <a:t> </a:t>
            </a:r>
            <a:r>
              <a:rPr lang="en-US" b="1" dirty="0" err="1"/>
              <a:t>Cualquier</a:t>
            </a:r>
            <a:r>
              <a:rPr lang="en-US" b="1" dirty="0"/>
              <a:t> </a:t>
            </a:r>
            <a:r>
              <a:rPr lang="en-US" b="1" dirty="0" err="1"/>
              <a:t>Deseo</a:t>
            </a:r>
            <a:endParaRPr lang="en-US" dirty="0"/>
          </a:p>
        </p:txBody>
      </p:sp>
      <p:sp>
        <p:nvSpPr>
          <p:cNvPr id="3" name="Content Placeholder 2"/>
          <p:cNvSpPr>
            <a:spLocks noGrp="1"/>
          </p:cNvSpPr>
          <p:nvPr>
            <p:ph idx="1"/>
          </p:nvPr>
        </p:nvSpPr>
        <p:spPr>
          <a:xfrm>
            <a:off x="304800" y="1219200"/>
            <a:ext cx="5410200" cy="2133600"/>
          </a:xfrm>
        </p:spPr>
        <p:txBody>
          <a:bodyPr>
            <a:noAutofit/>
          </a:bodyPr>
          <a:lstStyle/>
          <a:p>
            <a:pPr>
              <a:buNone/>
            </a:pPr>
            <a:r>
              <a:rPr lang="en-US" dirty="0" err="1"/>
              <a:t>Cualquier</a:t>
            </a:r>
            <a:r>
              <a:rPr lang="en-US" dirty="0"/>
              <a:t> DESEO de </a:t>
            </a:r>
            <a:r>
              <a:rPr lang="en-US" dirty="0" err="1"/>
              <a:t>riquezas</a:t>
            </a:r>
            <a:r>
              <a:rPr lang="en-US" dirty="0"/>
              <a:t> se </a:t>
            </a:r>
            <a:r>
              <a:rPr lang="en-US" dirty="0" err="1"/>
              <a:t>puede</a:t>
            </a:r>
            <a:r>
              <a:rPr lang="en-US" dirty="0"/>
              <a:t> </a:t>
            </a:r>
            <a:r>
              <a:rPr lang="en-US" dirty="0" err="1"/>
              <a:t>transmutar</a:t>
            </a:r>
            <a:r>
              <a:rPr lang="en-US" dirty="0"/>
              <a:t> a </a:t>
            </a:r>
            <a:r>
              <a:rPr lang="en-US" dirty="0" err="1"/>
              <a:t>su</a:t>
            </a:r>
            <a:r>
              <a:rPr lang="en-US" dirty="0"/>
              <a:t> </a:t>
            </a:r>
            <a:r>
              <a:rPr lang="en-US" dirty="0" err="1"/>
              <a:t>equivalente</a:t>
            </a:r>
            <a:r>
              <a:rPr lang="en-US" dirty="0"/>
              <a:t> </a:t>
            </a:r>
            <a:r>
              <a:rPr lang="en-US" dirty="0" err="1"/>
              <a:t>financiero</a:t>
            </a:r>
            <a:r>
              <a:rPr lang="en-US" dirty="0"/>
              <a:t> en 6 </a:t>
            </a:r>
            <a:r>
              <a:rPr lang="en-US" dirty="0" err="1"/>
              <a:t>pasos</a:t>
            </a:r>
            <a:r>
              <a:rPr lang="en-US" dirty="0"/>
              <a:t> </a:t>
            </a:r>
            <a:r>
              <a:rPr lang="en-US" dirty="0" err="1"/>
              <a:t>definidos</a:t>
            </a:r>
            <a:r>
              <a:rPr lang="en-US" dirty="0"/>
              <a:t> y </a:t>
            </a:r>
            <a:r>
              <a:rPr lang="en-US" dirty="0" err="1"/>
              <a:t>prácticos</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12</a:t>
            </a:fld>
            <a:endParaRPr lang="en-US"/>
          </a:p>
        </p:txBody>
      </p:sp>
      <p:sp>
        <p:nvSpPr>
          <p:cNvPr id="9" name="Content Placeholder 2"/>
          <p:cNvSpPr txBox="1">
            <a:spLocks/>
          </p:cNvSpPr>
          <p:nvPr/>
        </p:nvSpPr>
        <p:spPr>
          <a:xfrm>
            <a:off x="381000" y="3429000"/>
            <a:ext cx="8458200" cy="3429000"/>
          </a:xfrm>
          <a:prstGeom prst="rect">
            <a:avLst/>
          </a:prstGeom>
        </p:spPr>
        <p:txBody>
          <a:bodyPr vert="horz" lIns="91440" tIns="45720" rIns="91440" bIns="45720" rtlCol="0">
            <a:noAutofit/>
          </a:bodyPr>
          <a:lstStyle/>
          <a:p>
            <a:pPr lvl="0"/>
            <a:r>
              <a:rPr lang="en-US" sz="2000" b="1" dirty="0"/>
              <a:t>4. </a:t>
            </a:r>
            <a:r>
              <a:rPr lang="en-US" sz="2000" b="1" dirty="0" err="1"/>
              <a:t>Crea</a:t>
            </a:r>
            <a:r>
              <a:rPr lang="en-US" sz="2000" b="1" dirty="0"/>
              <a:t> un Plan</a:t>
            </a:r>
            <a:r>
              <a:rPr lang="en-US" sz="2000" dirty="0"/>
              <a:t>. </a:t>
            </a:r>
            <a:r>
              <a:rPr lang="en-US" sz="2000" dirty="0" err="1"/>
              <a:t>Crea</a:t>
            </a:r>
            <a:r>
              <a:rPr lang="en-US" sz="2000" dirty="0"/>
              <a:t> un plan </a:t>
            </a:r>
            <a:r>
              <a:rPr lang="en-US" sz="2000" dirty="0" err="1"/>
              <a:t>preciso</a:t>
            </a:r>
            <a:r>
              <a:rPr lang="en-US" sz="2000" dirty="0"/>
              <a:t> </a:t>
            </a:r>
            <a:r>
              <a:rPr lang="en-US" sz="2000" dirty="0" err="1"/>
              <a:t>para</a:t>
            </a:r>
            <a:r>
              <a:rPr lang="en-US" sz="2000" dirty="0"/>
              <a:t> </a:t>
            </a:r>
            <a:r>
              <a:rPr lang="en-US" sz="2000" dirty="0" err="1"/>
              <a:t>llevar</a:t>
            </a:r>
            <a:r>
              <a:rPr lang="en-US" sz="2000" dirty="0"/>
              <a:t> a </a:t>
            </a:r>
            <a:r>
              <a:rPr lang="en-US" sz="2000" dirty="0" err="1"/>
              <a:t>cabo</a:t>
            </a:r>
            <a:r>
              <a:rPr lang="en-US" sz="2000" dirty="0"/>
              <a:t> </a:t>
            </a:r>
            <a:r>
              <a:rPr lang="en-US" sz="2000" dirty="0" err="1"/>
              <a:t>tu</a:t>
            </a:r>
            <a:r>
              <a:rPr lang="en-US" sz="2000" dirty="0"/>
              <a:t> </a:t>
            </a:r>
            <a:r>
              <a:rPr lang="en-US" sz="2000" dirty="0" err="1"/>
              <a:t>deseo</a:t>
            </a:r>
            <a:r>
              <a:rPr lang="en-US" sz="2000" dirty="0"/>
              <a:t>, y </a:t>
            </a:r>
            <a:r>
              <a:rPr lang="en-US" sz="2000" dirty="0" err="1"/>
              <a:t>empieza</a:t>
            </a:r>
            <a:r>
              <a:rPr lang="en-US" sz="2000" dirty="0"/>
              <a:t> de </a:t>
            </a:r>
            <a:r>
              <a:rPr lang="en-US" sz="2000" dirty="0" err="1"/>
              <a:t>inmediato</a:t>
            </a:r>
            <a:r>
              <a:rPr lang="en-US" sz="2000" dirty="0"/>
              <a:t>, sin </a:t>
            </a:r>
            <a:r>
              <a:rPr lang="en-US" sz="2000" dirty="0" err="1"/>
              <a:t>que</a:t>
            </a:r>
            <a:r>
              <a:rPr lang="en-US" sz="2000" dirty="0"/>
              <a:t> </a:t>
            </a:r>
            <a:r>
              <a:rPr lang="en-US" sz="2000" dirty="0" err="1"/>
              <a:t>importe</a:t>
            </a:r>
            <a:r>
              <a:rPr lang="en-US" sz="2000" dirty="0"/>
              <a:t> </a:t>
            </a:r>
            <a:r>
              <a:rPr lang="en-US" sz="2000" dirty="0" err="1"/>
              <a:t>si</a:t>
            </a:r>
            <a:r>
              <a:rPr lang="en-US" sz="2000" dirty="0"/>
              <a:t> </a:t>
            </a:r>
            <a:r>
              <a:rPr lang="en-US" sz="2000" dirty="0" err="1"/>
              <a:t>estas</a:t>
            </a:r>
            <a:r>
              <a:rPr lang="en-US" sz="2000" dirty="0"/>
              <a:t> </a:t>
            </a:r>
            <a:r>
              <a:rPr lang="en-US" sz="2000" dirty="0" err="1"/>
              <a:t>listo</a:t>
            </a:r>
            <a:r>
              <a:rPr lang="en-US" sz="2000" dirty="0"/>
              <a:t> o no, a </a:t>
            </a:r>
            <a:r>
              <a:rPr lang="en-US" sz="2000" dirty="0" err="1"/>
              <a:t>poner</a:t>
            </a:r>
            <a:r>
              <a:rPr lang="en-US" sz="2000" dirty="0"/>
              <a:t> el plan en </a:t>
            </a:r>
            <a:r>
              <a:rPr lang="en-US" sz="2000" dirty="0" err="1"/>
              <a:t>acción</a:t>
            </a:r>
            <a:r>
              <a:rPr lang="en-US" sz="2000" dirty="0"/>
              <a:t>.</a:t>
            </a:r>
          </a:p>
          <a:p>
            <a:pPr lvl="0"/>
            <a:r>
              <a:rPr lang="en-US" sz="2000" b="1" dirty="0"/>
              <a:t>5. </a:t>
            </a:r>
            <a:r>
              <a:rPr lang="en-US" sz="2000" b="1" dirty="0" err="1"/>
              <a:t>Escríbelo</a:t>
            </a:r>
            <a:r>
              <a:rPr lang="en-US" sz="2000" b="1" dirty="0"/>
              <a:t>. </a:t>
            </a:r>
            <a:r>
              <a:rPr lang="en-US" sz="2000" dirty="0" err="1"/>
              <a:t>Escribe</a:t>
            </a:r>
            <a:r>
              <a:rPr lang="en-US" sz="2000" dirty="0"/>
              <a:t> un </a:t>
            </a:r>
            <a:r>
              <a:rPr lang="en-US" sz="2000" dirty="0" err="1"/>
              <a:t>enunciado</a:t>
            </a:r>
            <a:r>
              <a:rPr lang="en-US" sz="2000" dirty="0"/>
              <a:t> </a:t>
            </a:r>
            <a:r>
              <a:rPr lang="en-US" sz="2000" dirty="0" err="1"/>
              <a:t>claro</a:t>
            </a:r>
            <a:r>
              <a:rPr lang="en-US" sz="2000" dirty="0"/>
              <a:t> y </a:t>
            </a:r>
            <a:r>
              <a:rPr lang="en-US" sz="2000" dirty="0" err="1"/>
              <a:t>conciso</a:t>
            </a:r>
            <a:r>
              <a:rPr lang="en-US" sz="2000" dirty="0"/>
              <a:t> de la </a:t>
            </a:r>
            <a:r>
              <a:rPr lang="en-US" sz="2000" dirty="0" err="1"/>
              <a:t>cantidad</a:t>
            </a:r>
            <a:r>
              <a:rPr lang="en-US" sz="2000" dirty="0"/>
              <a:t> de </a:t>
            </a:r>
            <a:r>
              <a:rPr lang="en-US" sz="2000" dirty="0" err="1"/>
              <a:t>dinero</a:t>
            </a:r>
            <a:r>
              <a:rPr lang="en-US" sz="2000" dirty="0"/>
              <a:t> </a:t>
            </a:r>
            <a:r>
              <a:rPr lang="en-US" sz="2000" dirty="0" err="1"/>
              <a:t>que</a:t>
            </a:r>
            <a:r>
              <a:rPr lang="en-US" sz="2000" dirty="0"/>
              <a:t> propones </a:t>
            </a:r>
            <a:r>
              <a:rPr lang="en-US" sz="2000" dirty="0" err="1"/>
              <a:t>conseguir</a:t>
            </a:r>
            <a:r>
              <a:rPr lang="en-US" sz="2000" dirty="0"/>
              <a:t>, </a:t>
            </a:r>
            <a:r>
              <a:rPr lang="en-US" sz="2000" dirty="0" err="1"/>
              <a:t>apunta</a:t>
            </a:r>
            <a:r>
              <a:rPr lang="en-US" sz="2000" dirty="0"/>
              <a:t> el </a:t>
            </a:r>
            <a:r>
              <a:rPr lang="en-US" sz="2000" dirty="0" err="1"/>
              <a:t>tiempo</a:t>
            </a:r>
            <a:r>
              <a:rPr lang="en-US" sz="2000" dirty="0"/>
              <a:t> </a:t>
            </a:r>
            <a:r>
              <a:rPr lang="en-US" sz="2000" dirty="0" err="1"/>
              <a:t>limite</a:t>
            </a:r>
            <a:r>
              <a:rPr lang="en-US" sz="2000" dirty="0"/>
              <a:t> </a:t>
            </a:r>
            <a:r>
              <a:rPr lang="en-US" sz="2000" dirty="0" err="1"/>
              <a:t>para</a:t>
            </a:r>
            <a:r>
              <a:rPr lang="en-US" sz="2000" dirty="0"/>
              <a:t> </a:t>
            </a:r>
            <a:r>
              <a:rPr lang="en-US" sz="2000" dirty="0" err="1"/>
              <a:t>esta</a:t>
            </a:r>
            <a:r>
              <a:rPr lang="en-US" sz="2000" dirty="0"/>
              <a:t> </a:t>
            </a:r>
            <a:r>
              <a:rPr lang="en-US" sz="2000" dirty="0" err="1"/>
              <a:t>acquisición</a:t>
            </a:r>
            <a:r>
              <a:rPr lang="en-US" sz="2000" dirty="0"/>
              <a:t>, </a:t>
            </a:r>
            <a:r>
              <a:rPr lang="en-US" sz="2000" dirty="0" err="1"/>
              <a:t>aclara</a:t>
            </a:r>
            <a:r>
              <a:rPr lang="en-US" sz="2000" dirty="0"/>
              <a:t> lo </a:t>
            </a:r>
            <a:r>
              <a:rPr lang="en-US" sz="2000" dirty="0" err="1"/>
              <a:t>que</a:t>
            </a:r>
            <a:r>
              <a:rPr lang="en-US" sz="2000" dirty="0"/>
              <a:t> propones </a:t>
            </a:r>
            <a:r>
              <a:rPr lang="en-US" sz="2000" dirty="0" err="1"/>
              <a:t>dar</a:t>
            </a:r>
            <a:r>
              <a:rPr lang="en-US" sz="2000" dirty="0"/>
              <a:t> a </a:t>
            </a:r>
            <a:r>
              <a:rPr lang="en-US" sz="2000" dirty="0" err="1"/>
              <a:t>cambio</a:t>
            </a:r>
            <a:r>
              <a:rPr lang="en-US" sz="2000" dirty="0"/>
              <a:t> del </a:t>
            </a:r>
            <a:r>
              <a:rPr lang="en-US" sz="2000" dirty="0" err="1"/>
              <a:t>dinero</a:t>
            </a:r>
            <a:r>
              <a:rPr lang="en-US" sz="2000" dirty="0"/>
              <a:t>, y describe con </a:t>
            </a:r>
            <a:r>
              <a:rPr lang="en-US" sz="2000" dirty="0" err="1"/>
              <a:t>exactitud</a:t>
            </a:r>
            <a:r>
              <a:rPr lang="en-US" sz="2000" dirty="0"/>
              <a:t> el plan </a:t>
            </a:r>
            <a:r>
              <a:rPr lang="en-US" sz="2000" dirty="0" err="1"/>
              <a:t>que</a:t>
            </a:r>
            <a:r>
              <a:rPr lang="en-US" sz="2000" dirty="0"/>
              <a:t> propones </a:t>
            </a:r>
            <a:r>
              <a:rPr lang="en-US" sz="2000" dirty="0" err="1"/>
              <a:t>para</a:t>
            </a:r>
            <a:r>
              <a:rPr lang="en-US" sz="2000" dirty="0"/>
              <a:t> </a:t>
            </a:r>
            <a:r>
              <a:rPr lang="en-US" sz="2000" dirty="0" err="1"/>
              <a:t>conseguirlo</a:t>
            </a:r>
            <a:r>
              <a:rPr lang="en-US" sz="2000" dirty="0"/>
              <a:t>.</a:t>
            </a:r>
          </a:p>
          <a:p>
            <a:pPr lvl="0"/>
            <a:r>
              <a:rPr lang="en-US" sz="2000" b="1" dirty="0"/>
              <a:t>6. </a:t>
            </a:r>
            <a:r>
              <a:rPr lang="en-US" sz="2000" b="1" dirty="0" err="1"/>
              <a:t>Léelo</a:t>
            </a:r>
            <a:r>
              <a:rPr lang="en-US" sz="2000" b="1" dirty="0"/>
              <a:t> en </a:t>
            </a:r>
            <a:r>
              <a:rPr lang="en-US" sz="2000" b="1" dirty="0" err="1"/>
              <a:t>Voz</a:t>
            </a:r>
            <a:r>
              <a:rPr lang="en-US" sz="2000" b="1" dirty="0"/>
              <a:t> Alta. </a:t>
            </a:r>
            <a:r>
              <a:rPr lang="en-US" sz="2000" dirty="0"/>
              <a:t>Lee </a:t>
            </a:r>
            <a:r>
              <a:rPr lang="en-US" sz="2000" dirty="0" err="1"/>
              <a:t>tu</a:t>
            </a:r>
            <a:r>
              <a:rPr lang="en-US" sz="2000" dirty="0"/>
              <a:t> </a:t>
            </a:r>
            <a:r>
              <a:rPr lang="en-US" sz="2000" dirty="0" err="1"/>
              <a:t>memorando</a:t>
            </a:r>
            <a:r>
              <a:rPr lang="en-US" sz="2000" dirty="0"/>
              <a:t> en </a:t>
            </a:r>
            <a:r>
              <a:rPr lang="en-US" sz="2000" dirty="0" err="1"/>
              <a:t>voz</a:t>
            </a:r>
            <a:r>
              <a:rPr lang="en-US" sz="2000" dirty="0"/>
              <a:t> </a:t>
            </a:r>
            <a:r>
              <a:rPr lang="en-US" sz="2000" dirty="0" err="1"/>
              <a:t>alta</a:t>
            </a:r>
            <a:r>
              <a:rPr lang="en-US" sz="2000" dirty="0"/>
              <a:t>, dos </a:t>
            </a:r>
            <a:r>
              <a:rPr lang="en-US" sz="2000" dirty="0" err="1"/>
              <a:t>veces</a:t>
            </a:r>
            <a:r>
              <a:rPr lang="en-US" sz="2000" dirty="0"/>
              <a:t> al </a:t>
            </a:r>
            <a:r>
              <a:rPr lang="en-US" sz="2000" dirty="0" err="1"/>
              <a:t>día</a:t>
            </a:r>
            <a:r>
              <a:rPr lang="en-US" sz="2000" dirty="0"/>
              <a:t>, </a:t>
            </a:r>
            <a:r>
              <a:rPr lang="en-US" sz="2000" dirty="0" err="1"/>
              <a:t>una</a:t>
            </a:r>
            <a:r>
              <a:rPr lang="en-US" sz="2000" dirty="0"/>
              <a:t> </a:t>
            </a:r>
            <a:r>
              <a:rPr lang="en-US" sz="2000" dirty="0" err="1"/>
              <a:t>vez</a:t>
            </a:r>
            <a:r>
              <a:rPr lang="en-US" sz="2000" dirty="0"/>
              <a:t> antes de </a:t>
            </a:r>
            <a:r>
              <a:rPr lang="en-US" sz="2000" dirty="0" err="1"/>
              <a:t>acostarte</a:t>
            </a:r>
            <a:r>
              <a:rPr lang="en-US" sz="2000" dirty="0"/>
              <a:t>, y </a:t>
            </a:r>
            <a:r>
              <a:rPr lang="en-US" sz="2000" dirty="0" err="1"/>
              <a:t>otra</a:t>
            </a:r>
            <a:r>
              <a:rPr lang="en-US" sz="2000" dirty="0"/>
              <a:t> al </a:t>
            </a:r>
            <a:r>
              <a:rPr lang="en-US" sz="2000" dirty="0" err="1"/>
              <a:t>levantarte</a:t>
            </a:r>
            <a:r>
              <a:rPr lang="en-US" sz="2000" dirty="0"/>
              <a:t> en la </a:t>
            </a:r>
            <a:r>
              <a:rPr lang="en-US" sz="2000" dirty="0" err="1"/>
              <a:t>ma</a:t>
            </a:r>
            <a:r>
              <a:rPr lang="en-US" sz="2000" dirty="0" err="1">
                <a:latin typeface="Calibri"/>
              </a:rPr>
              <a:t>ñ</a:t>
            </a:r>
            <a:r>
              <a:rPr lang="en-US" sz="2000" dirty="0" err="1"/>
              <a:t>ana</a:t>
            </a:r>
            <a:r>
              <a:rPr lang="en-US" sz="2000" dirty="0"/>
              <a:t>. </a:t>
            </a:r>
            <a:r>
              <a:rPr lang="en-US" sz="2000" dirty="0" err="1"/>
              <a:t>Mientras</a:t>
            </a:r>
            <a:r>
              <a:rPr lang="en-US" sz="2000" dirty="0"/>
              <a:t> lees – </a:t>
            </a:r>
            <a:r>
              <a:rPr lang="en-US" sz="2000" i="1" dirty="0" err="1"/>
              <a:t>ve</a:t>
            </a:r>
            <a:r>
              <a:rPr lang="en-US" sz="2000" i="1" dirty="0"/>
              <a:t> y </a:t>
            </a:r>
            <a:r>
              <a:rPr lang="en-US" sz="2000" i="1" dirty="0" err="1"/>
              <a:t>siente</a:t>
            </a:r>
            <a:r>
              <a:rPr lang="en-US" sz="2000" i="1" dirty="0"/>
              <a:t> y </a:t>
            </a:r>
            <a:r>
              <a:rPr lang="en-US" sz="2000" i="1" dirty="0" err="1"/>
              <a:t>cree</a:t>
            </a:r>
            <a:r>
              <a:rPr lang="en-US" sz="2000" i="1" dirty="0"/>
              <a:t> </a:t>
            </a:r>
            <a:r>
              <a:rPr lang="en-US" sz="2000" i="1" dirty="0" err="1"/>
              <a:t>que</a:t>
            </a:r>
            <a:r>
              <a:rPr lang="en-US" sz="2000" i="1" dirty="0"/>
              <a:t> </a:t>
            </a:r>
            <a:r>
              <a:rPr lang="en-US" sz="2000" i="1" dirty="0" err="1"/>
              <a:t>ya</a:t>
            </a:r>
            <a:r>
              <a:rPr lang="en-US" sz="2000" i="1" dirty="0"/>
              <a:t> </a:t>
            </a:r>
            <a:r>
              <a:rPr lang="en-US" sz="2000" i="1" dirty="0" err="1"/>
              <a:t>tienes</a:t>
            </a:r>
            <a:r>
              <a:rPr lang="en-US" sz="2000" i="1" dirty="0"/>
              <a:t> </a:t>
            </a:r>
            <a:r>
              <a:rPr lang="en-US" sz="2000" i="1" dirty="0" err="1"/>
              <a:t>posesión</a:t>
            </a:r>
            <a:r>
              <a:rPr lang="en-US" sz="2000" i="1" dirty="0"/>
              <a:t> del </a:t>
            </a:r>
            <a:r>
              <a:rPr lang="en-US" sz="2000" i="1" dirty="0" err="1"/>
              <a:t>dinero</a:t>
            </a:r>
            <a:r>
              <a:rPr lang="en-US" sz="2000" dirty="0"/>
              <a:t>.</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pic>
        <p:nvPicPr>
          <p:cNvPr id="11" name="Picture 10" descr="Seminario Libertad Financiera logo.png"/>
          <p:cNvPicPr>
            <a:picLocks noChangeAspect="1"/>
          </p:cNvPicPr>
          <p:nvPr/>
        </p:nvPicPr>
        <p:blipFill>
          <a:blip r:embed="rId3" cstate="print"/>
          <a:stretch>
            <a:fillRect/>
          </a:stretch>
        </p:blipFill>
        <p:spPr>
          <a:xfrm>
            <a:off x="0" y="0"/>
            <a:ext cx="2057400" cy="68131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rmAutofit fontScale="90000"/>
          </a:bodyPr>
          <a:lstStyle/>
          <a:p>
            <a:r>
              <a:rPr lang="es-ES" b="1" dirty="0"/>
              <a:t>Un Deseo Ardiente es la </a:t>
            </a:r>
            <a:br>
              <a:rPr lang="es-ES" b="1" dirty="0"/>
            </a:br>
            <a:r>
              <a:rPr lang="es-ES" b="1" dirty="0"/>
              <a:t>Semilla de Todos Los Logros</a:t>
            </a:r>
            <a:endParaRPr lang="en-US" dirty="0"/>
          </a:p>
        </p:txBody>
      </p:sp>
      <p:sp>
        <p:nvSpPr>
          <p:cNvPr id="3" name="Content Placeholder 2"/>
          <p:cNvSpPr>
            <a:spLocks noGrp="1"/>
          </p:cNvSpPr>
          <p:nvPr>
            <p:ph idx="1"/>
          </p:nvPr>
        </p:nvSpPr>
        <p:spPr>
          <a:xfrm>
            <a:off x="228600" y="1524000"/>
            <a:ext cx="6629400" cy="2514600"/>
          </a:xfrm>
        </p:spPr>
        <p:txBody>
          <a:bodyPr>
            <a:noAutofit/>
          </a:bodyPr>
          <a:lstStyle/>
          <a:p>
            <a:r>
              <a:rPr lang="en-US" sz="2400" dirty="0"/>
              <a:t>La </a:t>
            </a:r>
            <a:r>
              <a:rPr lang="en-US" sz="2400" dirty="0" err="1"/>
              <a:t>acumulación</a:t>
            </a:r>
            <a:r>
              <a:rPr lang="en-US" sz="2400" dirty="0"/>
              <a:t> de </a:t>
            </a:r>
            <a:r>
              <a:rPr lang="en-US" sz="2400" dirty="0" err="1"/>
              <a:t>dinero</a:t>
            </a:r>
            <a:r>
              <a:rPr lang="en-US" sz="2400" dirty="0"/>
              <a:t> no se </a:t>
            </a:r>
            <a:r>
              <a:rPr lang="en-US" sz="2400" dirty="0" err="1"/>
              <a:t>puede</a:t>
            </a:r>
            <a:r>
              <a:rPr lang="en-US" sz="2400" dirty="0"/>
              <a:t> </a:t>
            </a:r>
            <a:r>
              <a:rPr lang="en-US" sz="2400" dirty="0" err="1"/>
              <a:t>dejar</a:t>
            </a:r>
            <a:r>
              <a:rPr lang="en-US" sz="2400" dirty="0"/>
              <a:t> a la </a:t>
            </a:r>
            <a:r>
              <a:rPr lang="en-US" sz="2400" dirty="0" err="1"/>
              <a:t>suerte</a:t>
            </a:r>
            <a:r>
              <a:rPr lang="en-US" sz="2400" dirty="0"/>
              <a:t>, </a:t>
            </a:r>
            <a:r>
              <a:rPr lang="en-US" sz="2400" dirty="0" err="1"/>
              <a:t>fortuna</a:t>
            </a:r>
            <a:r>
              <a:rPr lang="en-US" sz="2400" dirty="0"/>
              <a:t>, o al </a:t>
            </a:r>
            <a:r>
              <a:rPr lang="en-US" sz="2400" dirty="0" err="1"/>
              <a:t>azar</a:t>
            </a:r>
            <a:r>
              <a:rPr lang="en-US" sz="2400" dirty="0"/>
              <a:t>.</a:t>
            </a:r>
          </a:p>
          <a:p>
            <a:r>
              <a:rPr lang="es-ES" sz="2400" dirty="0"/>
              <a:t>Date cuenta de que todos los que han acumulado grandes fortunas, en primer lugar pasaron tiempo soñando, esperando, deseando, queriendo, y planeando antes de adquirir el dinero.</a:t>
            </a:r>
            <a:endParaRPr lang="en-US" sz="24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13</a:t>
            </a:fld>
            <a:endParaRPr lang="en-US"/>
          </a:p>
        </p:txBody>
      </p:sp>
      <p:sp>
        <p:nvSpPr>
          <p:cNvPr id="9" name="Content Placeholder 2"/>
          <p:cNvSpPr txBox="1">
            <a:spLocks/>
          </p:cNvSpPr>
          <p:nvPr/>
        </p:nvSpPr>
        <p:spPr>
          <a:xfrm>
            <a:off x="304800" y="4191000"/>
            <a:ext cx="8458200" cy="2438400"/>
          </a:xfrm>
          <a:prstGeom prst="rect">
            <a:avLst/>
          </a:prstGeom>
        </p:spPr>
        <p:txBody>
          <a:bodyPr vert="horz" lIns="91440" tIns="45720" rIns="91440" bIns="45720" rtlCol="0">
            <a:noAutofit/>
          </a:bodyPr>
          <a:lstStyle/>
          <a:p>
            <a:pPr>
              <a:buFont typeface="Arial" pitchFamily="34" charset="0"/>
              <a:buChar char="•"/>
            </a:pPr>
            <a:r>
              <a:rPr lang="en-US" sz="2400" dirty="0"/>
              <a:t> </a:t>
            </a:r>
            <a:r>
              <a:rPr lang="en-US" sz="2400" dirty="0" err="1"/>
              <a:t>Tú</a:t>
            </a:r>
            <a:r>
              <a:rPr lang="en-US" sz="2400"/>
              <a:t> </a:t>
            </a:r>
            <a:r>
              <a:rPr lang="es-ES" sz="2400"/>
              <a:t>nunca </a:t>
            </a:r>
            <a:r>
              <a:rPr lang="es-ES" sz="2400" dirty="0"/>
              <a:t>podrás tener riquezas en grandes cantidades, a menos que puedas trabajar con un deseo ardiente por el dinero, y realmente creas que lo vas a poseer.</a:t>
            </a:r>
            <a:endParaRPr lang="en-US" sz="2400" dirty="0"/>
          </a:p>
          <a:p>
            <a:pPr>
              <a:buFont typeface="Arial" pitchFamily="34" charset="0"/>
              <a:buChar char="•"/>
            </a:pPr>
            <a:r>
              <a:rPr lang="en-US" sz="2400" dirty="0"/>
              <a:t> </a:t>
            </a:r>
            <a:r>
              <a:rPr lang="es-ES" sz="2400" dirty="0"/>
              <a:t>Hay una cualidad que uno debe poseer para ganar, y eso es un propósito definido, el conocimiento de lo que uno quiere, y un deseo ardiente de poseerlo.</a:t>
            </a:r>
            <a:endParaRPr lang="en-US" sz="2400" dirty="0"/>
          </a:p>
          <a:p>
            <a:endParaRPr lang="en-US" sz="2400" dirty="0"/>
          </a:p>
          <a:p>
            <a:endParaRPr lang="en-US" sz="2400" dirty="0"/>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el_exito.jpg"/>
          <p:cNvPicPr>
            <a:picLocks noChangeAspect="1"/>
          </p:cNvPicPr>
          <p:nvPr/>
        </p:nvPicPr>
        <p:blipFill>
          <a:blip r:embed="rId2" cstate="print"/>
          <a:stretch>
            <a:fillRect/>
          </a:stretch>
        </p:blipFill>
        <p:spPr>
          <a:xfrm>
            <a:off x="6781800" y="1828800"/>
            <a:ext cx="2362200" cy="1756508"/>
          </a:xfrm>
          <a:prstGeom prst="rect">
            <a:avLst/>
          </a:prstGeom>
        </p:spPr>
      </p:pic>
      <p:pic>
        <p:nvPicPr>
          <p:cNvPr id="4" name="Picture 3">
            <a:extLst>
              <a:ext uri="{FF2B5EF4-FFF2-40B4-BE49-F238E27FC236}">
                <a16:creationId xmlns:a16="http://schemas.microsoft.com/office/drawing/2014/main" id="{F59B7274-0A7A-9DE2-2BC1-07166FD78071}"/>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019800" cy="990599"/>
          </a:xfrm>
        </p:spPr>
        <p:txBody>
          <a:bodyPr>
            <a:normAutofit fontScale="90000"/>
          </a:bodyPr>
          <a:lstStyle/>
          <a:p>
            <a:r>
              <a:rPr lang="es-ES" b="1" dirty="0"/>
              <a:t>Un Deseo Ardiente No Es Un Antojo</a:t>
            </a:r>
            <a:endParaRPr lang="en-US" dirty="0"/>
          </a:p>
        </p:txBody>
      </p:sp>
      <p:sp>
        <p:nvSpPr>
          <p:cNvPr id="3" name="Content Placeholder 2"/>
          <p:cNvSpPr>
            <a:spLocks noGrp="1"/>
          </p:cNvSpPr>
          <p:nvPr>
            <p:ph idx="1"/>
          </p:nvPr>
        </p:nvSpPr>
        <p:spPr>
          <a:xfrm>
            <a:off x="304800" y="1143000"/>
            <a:ext cx="6400800" cy="2667000"/>
          </a:xfrm>
        </p:spPr>
        <p:txBody>
          <a:bodyPr>
            <a:noAutofit/>
          </a:bodyPr>
          <a:lstStyle/>
          <a:p>
            <a:r>
              <a:rPr lang="es-ES" sz="2400" dirty="0"/>
              <a:t>Hay una diferencia entre Desear una cosa y estar listo para recibirla. Nadie está preparado para una cosa, hasta que él cree que puede adquirirla. El estado mental debe ser creencia y no una mera esperanza o un anhelo.</a:t>
            </a:r>
          </a:p>
          <a:p>
            <a:r>
              <a:rPr lang="es-ES" sz="2400" dirty="0"/>
              <a:t>Nuestras únicas limitaciones son las que hemos creado en nuestras propias mentes.</a:t>
            </a:r>
            <a:endParaRPr lang="en-US" sz="24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14</a:t>
            </a:fld>
            <a:endParaRPr lang="en-US"/>
          </a:p>
        </p:txBody>
      </p:sp>
      <p:sp>
        <p:nvSpPr>
          <p:cNvPr id="9" name="Content Placeholder 2"/>
          <p:cNvSpPr txBox="1">
            <a:spLocks/>
          </p:cNvSpPr>
          <p:nvPr/>
        </p:nvSpPr>
        <p:spPr>
          <a:xfrm>
            <a:off x="304800" y="3886200"/>
            <a:ext cx="8686800" cy="2819400"/>
          </a:xfrm>
          <a:prstGeom prst="rect">
            <a:avLst/>
          </a:prstGeom>
        </p:spPr>
        <p:txBody>
          <a:bodyPr vert="horz" lIns="91440" tIns="45720" rIns="91440" bIns="45720" rtlCol="0">
            <a:noAutofit/>
          </a:bodyPr>
          <a:lstStyle/>
          <a:p>
            <a:pPr>
              <a:buFont typeface="Arial" pitchFamily="34" charset="0"/>
              <a:buChar char="•"/>
            </a:pPr>
            <a:r>
              <a:rPr lang="en-US" sz="2400" dirty="0"/>
              <a:t> </a:t>
            </a:r>
            <a:r>
              <a:rPr lang="es-ES" sz="2400" dirty="0"/>
              <a:t>Nada es imposible para la persona que respalda el deseo con fe perdurable.</a:t>
            </a:r>
            <a:endParaRPr lang="en-US" sz="2400" dirty="0"/>
          </a:p>
          <a:p>
            <a:pPr>
              <a:buFont typeface="Arial" pitchFamily="34" charset="0"/>
              <a:buChar char="•"/>
            </a:pPr>
            <a:r>
              <a:rPr lang="en-US" sz="2400" dirty="0"/>
              <a:t> </a:t>
            </a:r>
            <a:r>
              <a:rPr lang="es-ES" sz="2400" dirty="0"/>
              <a:t>Todos los logros, no importa cual sea su naturaleza o su finalidad, deben comenzar con un ardiente deseo intenso por algo concreto.</a:t>
            </a:r>
            <a:endParaRPr lang="en-US" sz="2400" dirty="0"/>
          </a:p>
          <a:p>
            <a:pPr>
              <a:buFont typeface="Arial" pitchFamily="34" charset="0"/>
              <a:buChar char="•"/>
            </a:pPr>
            <a:r>
              <a:rPr lang="en-US" sz="2400" dirty="0"/>
              <a:t>  </a:t>
            </a:r>
            <a:r>
              <a:rPr lang="es-ES" sz="2400" dirty="0"/>
              <a:t>La naturaleza envuelve en el impulso de un fuerte deseo “ese algo" que no reconoce la palabra imposible, y no acepta un fracaso como una realidad.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158800_488090157_un_deseo_H181557_L.jpg"/>
          <p:cNvPicPr>
            <a:picLocks noChangeAspect="1"/>
          </p:cNvPicPr>
          <p:nvPr/>
        </p:nvPicPr>
        <p:blipFill>
          <a:blip r:embed="rId2" cstate="print"/>
          <a:stretch>
            <a:fillRect/>
          </a:stretch>
        </p:blipFill>
        <p:spPr>
          <a:xfrm>
            <a:off x="6858000" y="1187231"/>
            <a:ext cx="2057400" cy="2483069"/>
          </a:xfrm>
          <a:prstGeom prst="rect">
            <a:avLst/>
          </a:prstGeom>
        </p:spPr>
      </p:pic>
      <p:pic>
        <p:nvPicPr>
          <p:cNvPr id="4" name="Picture 3">
            <a:extLst>
              <a:ext uri="{FF2B5EF4-FFF2-40B4-BE49-F238E27FC236}">
                <a16:creationId xmlns:a16="http://schemas.microsoft.com/office/drawing/2014/main" id="{74EA9CFB-A573-3A46-1DA6-A021A462B454}"/>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1143000"/>
          </a:xfrm>
        </p:spPr>
        <p:txBody>
          <a:bodyPr>
            <a:normAutofit/>
          </a:bodyPr>
          <a:lstStyle/>
          <a:p>
            <a:r>
              <a:rPr lang="en-US" b="1" dirty="0"/>
              <a:t>¿</a:t>
            </a:r>
            <a:r>
              <a:rPr lang="en-US" b="1" dirty="0" err="1"/>
              <a:t>Qué</a:t>
            </a:r>
            <a:r>
              <a:rPr lang="en-US" b="1" dirty="0"/>
              <a:t> Es Lo </a:t>
            </a:r>
            <a:r>
              <a:rPr lang="en-US" b="1" dirty="0" err="1"/>
              <a:t>Que</a:t>
            </a:r>
            <a:r>
              <a:rPr lang="en-US" b="1" dirty="0"/>
              <a:t> </a:t>
            </a:r>
            <a:r>
              <a:rPr lang="en-US" b="1" dirty="0" err="1"/>
              <a:t>Deseas</a:t>
            </a:r>
            <a:r>
              <a:rPr lang="en-US" b="1" dirty="0"/>
              <a:t>?</a:t>
            </a:r>
            <a:endParaRPr lang="en-US" dirty="0"/>
          </a:p>
        </p:txBody>
      </p:sp>
      <p:sp>
        <p:nvSpPr>
          <p:cNvPr id="3" name="Content Placeholder 2"/>
          <p:cNvSpPr>
            <a:spLocks noGrp="1"/>
          </p:cNvSpPr>
          <p:nvPr>
            <p:ph idx="1"/>
          </p:nvPr>
        </p:nvSpPr>
        <p:spPr>
          <a:xfrm>
            <a:off x="3657600" y="1143000"/>
            <a:ext cx="5486400" cy="2438400"/>
          </a:xfrm>
        </p:spPr>
        <p:txBody>
          <a:bodyPr>
            <a:noAutofit/>
          </a:bodyPr>
          <a:lstStyle/>
          <a:p>
            <a:r>
              <a:rPr lang="en-US" sz="2400" i="1" dirty="0"/>
              <a:t>“</a:t>
            </a:r>
            <a:r>
              <a:rPr lang="es-ES" sz="2400" i="1" dirty="0"/>
              <a:t>Deléitate asimismo en Jehová,</a:t>
            </a:r>
            <a:br>
              <a:rPr lang="es-ES" sz="2400" i="1" dirty="0"/>
            </a:br>
            <a:r>
              <a:rPr lang="es-ES" sz="2400" i="1" dirty="0"/>
              <a:t>Y él te concederá las </a:t>
            </a:r>
            <a:r>
              <a:rPr lang="es-ES" sz="2400" b="1" i="1" dirty="0"/>
              <a:t>peticiones</a:t>
            </a:r>
            <a:r>
              <a:rPr lang="es-ES" sz="2400" i="1" dirty="0"/>
              <a:t> de tu corazón</a:t>
            </a:r>
            <a:r>
              <a:rPr lang="en-US" sz="2400" i="1" dirty="0"/>
              <a:t>.” - </a:t>
            </a:r>
            <a:r>
              <a:rPr lang="en-US" sz="2400" i="1" dirty="0" err="1"/>
              <a:t>Salmos</a:t>
            </a:r>
            <a:r>
              <a:rPr lang="en-US" sz="2400" i="1" dirty="0"/>
              <a:t> 37:4</a:t>
            </a:r>
            <a:endParaRPr lang="en-US" sz="2400" dirty="0"/>
          </a:p>
          <a:p>
            <a:r>
              <a:rPr lang="es-ES" sz="2400" i="1" dirty="0"/>
              <a:t>“Debes tener el </a:t>
            </a:r>
            <a:r>
              <a:rPr lang="es-ES" sz="2400" b="1" i="1" dirty="0"/>
              <a:t>deseo</a:t>
            </a:r>
            <a:r>
              <a:rPr lang="es-ES" sz="2400" i="1" dirty="0"/>
              <a:t> de crear riqueza para un propósito noble y creer que lo puedes lograr</a:t>
            </a:r>
            <a:r>
              <a:rPr lang="en-US" sz="2400" i="1" dirty="0"/>
              <a:t>.“ – Peter J. Daniels</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15</a:t>
            </a:fld>
            <a:endParaRPr lang="en-US"/>
          </a:p>
        </p:txBody>
      </p:sp>
      <p:sp>
        <p:nvSpPr>
          <p:cNvPr id="9" name="Content Placeholder 2"/>
          <p:cNvSpPr txBox="1">
            <a:spLocks/>
          </p:cNvSpPr>
          <p:nvPr/>
        </p:nvSpPr>
        <p:spPr>
          <a:xfrm>
            <a:off x="304800" y="3733800"/>
            <a:ext cx="8686800" cy="2895600"/>
          </a:xfrm>
          <a:prstGeom prst="rect">
            <a:avLst/>
          </a:prstGeom>
        </p:spPr>
        <p:txBody>
          <a:bodyPr vert="horz" lIns="91440" tIns="45720" rIns="91440" bIns="45720" rtlCol="0">
            <a:noAutofit/>
          </a:bodyPr>
          <a:lstStyle/>
          <a:p>
            <a:pPr>
              <a:buFont typeface="Arial" pitchFamily="34" charset="0"/>
              <a:buChar char="•"/>
            </a:pPr>
            <a:r>
              <a:rPr lang="en-US" sz="2400" dirty="0"/>
              <a:t>   </a:t>
            </a:r>
            <a:r>
              <a:rPr lang="en-US" sz="2400" i="1" dirty="0"/>
              <a:t>"</a:t>
            </a:r>
            <a:r>
              <a:rPr lang="es-ES" sz="2400" i="1" dirty="0"/>
              <a:t>Para fomentar una visión tiene que haber un deseo o requisito dominante. La forma más sencilla de evaluar el predominio y la importancia que tiene para ti es comparar su valor con la vida que se usará y se invertirá en lograrla.”</a:t>
            </a:r>
            <a:r>
              <a:rPr lang="en-US" sz="2400" i="1" dirty="0"/>
              <a:t> – Peter J. Daniels</a:t>
            </a:r>
          </a:p>
          <a:p>
            <a:pPr>
              <a:buFont typeface="Arial" pitchFamily="34" charset="0"/>
              <a:buChar char="•"/>
            </a:pPr>
            <a:r>
              <a:rPr lang="en-US" sz="2400" i="1" dirty="0"/>
              <a:t>"</a:t>
            </a:r>
            <a:r>
              <a:rPr lang="es-ES" sz="2400" i="1" dirty="0"/>
              <a:t>Lo que tú imaginas vívidamente, deseas ardientemente, sinceramente crees y en consecuencia actúas con entusiasmo, inevitablemente debe pasar</a:t>
            </a:r>
            <a:r>
              <a:rPr lang="en-US" sz="2400" i="1" dirty="0"/>
              <a:t>.“ </a:t>
            </a:r>
          </a:p>
          <a:p>
            <a:pPr algn="r"/>
            <a:r>
              <a:rPr lang="en-US" sz="2400" i="1" dirty="0"/>
              <a:t>– Paul J. Meyer</a:t>
            </a:r>
            <a:endParaRPr lang="en-US" sz="2400" dirty="0"/>
          </a:p>
        </p:txBody>
      </p:sp>
      <p:pic>
        <p:nvPicPr>
          <p:cNvPr id="10" name="Picture 9" descr="delight yourself.bmp"/>
          <p:cNvPicPr>
            <a:picLocks noChangeAspect="1"/>
          </p:cNvPicPr>
          <p:nvPr/>
        </p:nvPicPr>
        <p:blipFill>
          <a:blip r:embed="rId2" cstate="print"/>
          <a:stretch>
            <a:fillRect/>
          </a:stretch>
        </p:blipFill>
        <p:spPr>
          <a:xfrm>
            <a:off x="457200" y="1219200"/>
            <a:ext cx="3051928" cy="2286000"/>
          </a:xfrm>
          <a:prstGeom prst="rect">
            <a:avLst/>
          </a:prstGeom>
        </p:spPr>
      </p:pic>
      <p:pic>
        <p:nvPicPr>
          <p:cNvPr id="4" name="Picture 3">
            <a:extLst>
              <a:ext uri="{FF2B5EF4-FFF2-40B4-BE49-F238E27FC236}">
                <a16:creationId xmlns:a16="http://schemas.microsoft.com/office/drawing/2014/main" id="{93BCE219-A7E0-5050-8FA3-BAA6CF0AC720}"/>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Ve</a:t>
            </a:r>
            <a:r>
              <a:rPr lang="en-US" b="1" dirty="0"/>
              <a:t>: Peter J Daniels</a:t>
            </a:r>
          </a:p>
        </p:txBody>
      </p:sp>
      <p:pic>
        <p:nvPicPr>
          <p:cNvPr id="3" name="Picture 2" descr="peter-daniels-300x225.jpg">
            <a:hlinkClick r:id="rId2"/>
          </p:cNvPr>
          <p:cNvPicPr>
            <a:picLocks noChangeAspect="1"/>
          </p:cNvPicPr>
          <p:nvPr/>
        </p:nvPicPr>
        <p:blipFill>
          <a:blip r:embed="rId3" cstate="print"/>
          <a:stretch>
            <a:fillRect/>
          </a:stretch>
        </p:blipFill>
        <p:spPr>
          <a:xfrm>
            <a:off x="609600" y="1676400"/>
            <a:ext cx="4552950" cy="3414713"/>
          </a:xfrm>
          <a:prstGeom prst="rect">
            <a:avLst/>
          </a:prstGeom>
        </p:spPr>
      </p:pic>
      <p:sp>
        <p:nvSpPr>
          <p:cNvPr id="5" name="Content Placeholder 2"/>
          <p:cNvSpPr txBox="1">
            <a:spLocks/>
          </p:cNvSpPr>
          <p:nvPr/>
        </p:nvSpPr>
        <p:spPr>
          <a:xfrm>
            <a:off x="5562600" y="1524000"/>
            <a:ext cx="3429000" cy="5105400"/>
          </a:xfrm>
          <a:prstGeom prst="rect">
            <a:avLst/>
          </a:prstGeom>
        </p:spPr>
        <p:txBody>
          <a:bodyPr>
            <a:normAutofit fontScale="92500" lnSpcReduction="20000"/>
          </a:bodyPr>
          <a:lstStyle/>
          <a:p>
            <a:pPr marL="342900" lvl="0" indent="-342900">
              <a:spcBef>
                <a:spcPct val="20000"/>
              </a:spcBef>
              <a:defRPr/>
            </a:pPr>
            <a:r>
              <a:rPr kumimoji="0" lang="en-US" sz="3200" b="0" i="1" u="none" strike="noStrike" kern="1200" cap="none" spc="0" normalizeH="0" baseline="0" noProof="0" dirty="0">
                <a:ln>
                  <a:noFill/>
                </a:ln>
                <a:solidFill>
                  <a:schemeClr val="tx1"/>
                </a:solidFill>
                <a:effectLst/>
                <a:uLnTx/>
                <a:uFillTx/>
                <a:latin typeface="+mn-lt"/>
                <a:ea typeface="+mn-ea"/>
                <a:cs typeface="+mn-cs"/>
              </a:rPr>
              <a:t>“</a:t>
            </a:r>
            <a:r>
              <a:rPr lang="es-ES" sz="3200" i="1" dirty="0"/>
              <a:t>¿Qué debes hacer cuando tus sueños comienzan a desvanecerse? Comienza a so</a:t>
            </a:r>
            <a:r>
              <a:rPr lang="es-ES" sz="3200" i="1" dirty="0">
                <a:latin typeface="Calibri"/>
              </a:rPr>
              <a:t>ñ</a:t>
            </a:r>
            <a:r>
              <a:rPr lang="es-ES" sz="3200" i="1" dirty="0"/>
              <a:t>ar un sueño más</a:t>
            </a:r>
            <a:r>
              <a:rPr lang="en-US" sz="3200" i="1" noProof="0" dirty="0"/>
              <a:t>!” </a:t>
            </a:r>
          </a:p>
          <a:p>
            <a:pPr marL="342900" lvl="0" indent="-342900">
              <a:spcBef>
                <a:spcPct val="20000"/>
              </a:spcBef>
              <a:defRPr/>
            </a:pPr>
            <a:r>
              <a:rPr kumimoji="0" lang="en-US" sz="3200" b="0" i="1" u="none" strike="noStrike" kern="1200" cap="none" spc="0" normalizeH="0" baseline="0" noProof="0" dirty="0">
                <a:ln>
                  <a:noFill/>
                </a:ln>
                <a:solidFill>
                  <a:schemeClr val="tx1"/>
                </a:solidFill>
                <a:effectLst/>
                <a:uLnTx/>
                <a:uFillTx/>
                <a:latin typeface="+mn-lt"/>
                <a:ea typeface="+mn-ea"/>
                <a:cs typeface="+mn-cs"/>
              </a:rPr>
              <a:t>“</a:t>
            </a:r>
            <a:r>
              <a:rPr lang="es-ES" sz="3200" i="1" dirty="0"/>
              <a:t>¿ </a:t>
            </a:r>
            <a:r>
              <a:rPr kumimoji="0" lang="en-US" sz="3200" b="0" i="1" u="none" strike="noStrike" kern="1200" cap="none" spc="0" normalizeH="0" baseline="0" noProof="0" dirty="0" err="1">
                <a:ln>
                  <a:noFill/>
                </a:ln>
                <a:solidFill>
                  <a:schemeClr val="tx1"/>
                </a:solidFill>
                <a:effectLst/>
                <a:uLnTx/>
                <a:uFillTx/>
                <a:latin typeface="+mn-lt"/>
                <a:ea typeface="+mn-ea"/>
                <a:cs typeface="+mn-cs"/>
              </a:rPr>
              <a:t>Cuál</a:t>
            </a:r>
            <a:r>
              <a:rPr lang="es-ES" sz="3200" i="1" dirty="0"/>
              <a:t> es este sueño que tú tienes</a:t>
            </a:r>
            <a:r>
              <a:rPr kumimoji="0" lang="en-US" sz="3200" b="0" i="1" u="none" strike="noStrike" kern="1200" cap="none" spc="0" normalizeH="0" baseline="0" noProof="0" dirty="0">
                <a:ln>
                  <a:noFill/>
                </a:ln>
                <a:solidFill>
                  <a:schemeClr val="tx1"/>
                </a:solidFill>
                <a:effectLst/>
                <a:uLnTx/>
                <a:uFillTx/>
                <a:latin typeface="+mn-lt"/>
                <a:ea typeface="+mn-ea"/>
                <a:cs typeface="+mn-cs"/>
              </a:rPr>
              <a:t>?”</a:t>
            </a:r>
          </a:p>
          <a:p>
            <a:pPr marL="342900" lvl="0" indent="-342900">
              <a:spcBef>
                <a:spcPct val="20000"/>
              </a:spcBef>
              <a:defRPr/>
            </a:pPr>
            <a:r>
              <a:rPr lang="en-US" sz="3200" i="1" dirty="0"/>
              <a:t>“</a:t>
            </a:r>
            <a:r>
              <a:rPr lang="es-ES" sz="3200" i="1" dirty="0"/>
              <a:t>Nos gustaría encender de nuevo tu fabrica de sueños</a:t>
            </a:r>
            <a:r>
              <a:rPr lang="en-US" sz="3200" i="1" dirty="0"/>
              <a:t>!”</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609600" y="5181600"/>
            <a:ext cx="4572000" cy="923330"/>
          </a:xfrm>
          <a:prstGeom prst="rect">
            <a:avLst/>
          </a:prstGeom>
        </p:spPr>
        <p:txBody>
          <a:bodyPr>
            <a:spAutoFit/>
          </a:bodyPr>
          <a:lstStyle/>
          <a:p>
            <a:r>
              <a:rPr lang="en-US" dirty="0">
                <a:hlinkClick r:id="rId4"/>
              </a:rPr>
              <a:t>https://www.youtube.com/watch?v=xNSnm_nYPyc</a:t>
            </a:r>
            <a:endParaRPr lang="en-US" dirty="0"/>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pic>
        <p:nvPicPr>
          <p:cNvPr id="4" name="Picture 3">
            <a:extLst>
              <a:ext uri="{FF2B5EF4-FFF2-40B4-BE49-F238E27FC236}">
                <a16:creationId xmlns:a16="http://schemas.microsoft.com/office/drawing/2014/main" id="{F4B99C64-2399-E074-A3F8-0CCB343F0BA0}"/>
              </a:ext>
            </a:extLst>
          </p:cNvPr>
          <p:cNvPicPr>
            <a:picLocks noChangeAspect="1"/>
          </p:cNvPicPr>
          <p:nvPr/>
        </p:nvPicPr>
        <p:blipFill>
          <a:blip r:embed="rId5"/>
          <a:stretch>
            <a:fillRect/>
          </a:stretch>
        </p:blipFill>
        <p:spPr>
          <a:xfrm>
            <a:off x="1" y="14433"/>
            <a:ext cx="2080410" cy="671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a:t>¿Cuál Es Este Sueño Que Tú Tienes?</a:t>
            </a:r>
            <a:endParaRPr lang="en-US" dirty="0"/>
          </a:p>
        </p:txBody>
      </p:sp>
      <p:sp>
        <p:nvSpPr>
          <p:cNvPr id="3" name="Content Placeholder 2"/>
          <p:cNvSpPr>
            <a:spLocks noGrp="1"/>
          </p:cNvSpPr>
          <p:nvPr>
            <p:ph idx="1"/>
          </p:nvPr>
        </p:nvSpPr>
        <p:spPr>
          <a:xfrm>
            <a:off x="304800" y="4191000"/>
            <a:ext cx="4800600" cy="2316163"/>
          </a:xfrm>
        </p:spPr>
        <p:txBody>
          <a:bodyPr>
            <a:normAutofit fontScale="85000" lnSpcReduction="10000"/>
          </a:bodyPr>
          <a:lstStyle/>
          <a:p>
            <a:r>
              <a:rPr lang="es-ES" dirty="0"/>
              <a:t>Estabas bajo el cielo estrellado una noche de verano caliente y contrastabas esa imagen de lo que eres con aquella en la que te gustaría convertirte</a:t>
            </a:r>
            <a:r>
              <a:rPr lang="en-US" dirty="0"/>
              <a:t>. </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17</a:t>
            </a:fld>
            <a:endParaRPr lang="en-US"/>
          </a:p>
        </p:txBody>
      </p:sp>
      <p:pic>
        <p:nvPicPr>
          <p:cNvPr id="9" name="Picture 8" descr="dreaming.jpg"/>
          <p:cNvPicPr>
            <a:picLocks noChangeAspect="1"/>
          </p:cNvPicPr>
          <p:nvPr/>
        </p:nvPicPr>
        <p:blipFill>
          <a:blip r:embed="rId2" cstate="print"/>
          <a:stretch>
            <a:fillRect/>
          </a:stretch>
        </p:blipFill>
        <p:spPr>
          <a:xfrm>
            <a:off x="5181600" y="4191000"/>
            <a:ext cx="3505200" cy="2334736"/>
          </a:xfrm>
          <a:prstGeom prst="rect">
            <a:avLst/>
          </a:prstGeom>
        </p:spPr>
      </p:pic>
      <p:pic>
        <p:nvPicPr>
          <p:cNvPr id="10" name="Picture 9" descr="dream1.jpg"/>
          <p:cNvPicPr>
            <a:picLocks noChangeAspect="1"/>
          </p:cNvPicPr>
          <p:nvPr/>
        </p:nvPicPr>
        <p:blipFill>
          <a:blip r:embed="rId3" cstate="print"/>
          <a:stretch>
            <a:fillRect/>
          </a:stretch>
        </p:blipFill>
        <p:spPr>
          <a:xfrm>
            <a:off x="685800" y="1524000"/>
            <a:ext cx="3413760" cy="2560320"/>
          </a:xfrm>
          <a:prstGeom prst="rect">
            <a:avLst/>
          </a:prstGeom>
        </p:spPr>
      </p:pic>
      <p:sp>
        <p:nvSpPr>
          <p:cNvPr id="11" name="Content Placeholder 2"/>
          <p:cNvSpPr txBox="1">
            <a:spLocks/>
          </p:cNvSpPr>
          <p:nvPr/>
        </p:nvSpPr>
        <p:spPr>
          <a:xfrm>
            <a:off x="4267200" y="1600200"/>
            <a:ext cx="4724400" cy="23161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s-ES" sz="3200" dirty="0"/>
              <a:t>Para muchos de ustedes estaba vivo y claro cuando eran un poco más joven </a:t>
            </a:r>
            <a:r>
              <a:rPr lang="en-US" sz="3200" dirty="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A4848EAE-25EA-FD04-5571-1B06F1A74287}"/>
              </a:ext>
            </a:extLst>
          </p:cNvPr>
          <p:cNvPicPr>
            <a:picLocks noChangeAspect="1"/>
          </p:cNvPicPr>
          <p:nvPr/>
        </p:nvPicPr>
        <p:blipFill>
          <a:blip r:embed="rId4"/>
          <a:stretch>
            <a:fillRect/>
          </a:stretch>
        </p:blipFill>
        <p:spPr>
          <a:xfrm>
            <a:off x="1" y="14433"/>
            <a:ext cx="2080410" cy="671367"/>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US" b="1" dirty="0" err="1"/>
              <a:t>Ahora</a:t>
            </a:r>
            <a:r>
              <a:rPr lang="en-US" b="1" dirty="0"/>
              <a:t> Es El </a:t>
            </a:r>
            <a:r>
              <a:rPr lang="en-US" b="1" dirty="0" err="1"/>
              <a:t>Tiempo</a:t>
            </a:r>
            <a:r>
              <a:rPr lang="en-US" b="1" dirty="0"/>
              <a:t> de </a:t>
            </a:r>
            <a:r>
              <a:rPr lang="en-US" b="1" dirty="0" err="1"/>
              <a:t>Definir</a:t>
            </a:r>
            <a:r>
              <a:rPr lang="en-US" b="1" dirty="0"/>
              <a:t> el QUÉ</a:t>
            </a:r>
            <a:endParaRPr lang="en-US" dirty="0"/>
          </a:p>
        </p:txBody>
      </p:sp>
      <p:sp>
        <p:nvSpPr>
          <p:cNvPr id="3" name="Content Placeholder 2"/>
          <p:cNvSpPr>
            <a:spLocks noGrp="1"/>
          </p:cNvSpPr>
          <p:nvPr>
            <p:ph idx="1"/>
          </p:nvPr>
        </p:nvSpPr>
        <p:spPr>
          <a:xfrm>
            <a:off x="152400" y="1603406"/>
            <a:ext cx="6858000" cy="4144963"/>
          </a:xfrm>
        </p:spPr>
        <p:txBody>
          <a:bodyPr>
            <a:normAutofit fontScale="92500" lnSpcReduction="20000"/>
          </a:bodyPr>
          <a:lstStyle/>
          <a:p>
            <a:pPr marL="0" indent="0">
              <a:buNone/>
            </a:pPr>
            <a:r>
              <a:rPr lang="en-US" b="1" u="sng" dirty="0"/>
              <a:t>¿QUÉ ES LO QUE MAS DESEAS?</a:t>
            </a:r>
          </a:p>
          <a:p>
            <a:r>
              <a:rPr lang="en-US" dirty="0"/>
              <a:t>¿</a:t>
            </a:r>
            <a:r>
              <a:rPr lang="en-US" dirty="0" err="1"/>
              <a:t>Cuál</a:t>
            </a:r>
            <a:r>
              <a:rPr lang="en-US" dirty="0"/>
              <a:t> es </a:t>
            </a:r>
            <a:r>
              <a:rPr lang="en-US" dirty="0" err="1"/>
              <a:t>tu</a:t>
            </a:r>
            <a:r>
              <a:rPr lang="en-US" dirty="0"/>
              <a:t> </a:t>
            </a:r>
            <a:r>
              <a:rPr lang="en-US" dirty="0" err="1"/>
              <a:t>Sue</a:t>
            </a:r>
            <a:r>
              <a:rPr lang="en-US" dirty="0" err="1">
                <a:latin typeface="Calibri"/>
              </a:rPr>
              <a:t>ñ</a:t>
            </a:r>
            <a:r>
              <a:rPr lang="en-US" dirty="0" err="1"/>
              <a:t>o</a:t>
            </a:r>
            <a:r>
              <a:rPr lang="en-US" dirty="0"/>
              <a:t>?</a:t>
            </a:r>
          </a:p>
          <a:p>
            <a:pPr lvl="1"/>
            <a:r>
              <a:rPr lang="en-US" dirty="0"/>
              <a:t>¿</a:t>
            </a:r>
            <a:r>
              <a:rPr lang="en-US" dirty="0" err="1"/>
              <a:t>Dejar</a:t>
            </a:r>
            <a:r>
              <a:rPr lang="en-US" dirty="0"/>
              <a:t> de </a:t>
            </a:r>
            <a:r>
              <a:rPr lang="en-US" dirty="0" err="1"/>
              <a:t>trabajar</a:t>
            </a:r>
            <a:r>
              <a:rPr lang="en-US" dirty="0"/>
              <a:t>?</a:t>
            </a:r>
          </a:p>
          <a:p>
            <a:pPr lvl="1"/>
            <a:r>
              <a:rPr lang="en-US" dirty="0"/>
              <a:t>¿Ser </a:t>
            </a:r>
            <a:r>
              <a:rPr lang="en-US" dirty="0" err="1"/>
              <a:t>tu</a:t>
            </a:r>
            <a:r>
              <a:rPr lang="en-US" dirty="0"/>
              <a:t> </a:t>
            </a:r>
            <a:r>
              <a:rPr lang="en-US" dirty="0" err="1"/>
              <a:t>propio</a:t>
            </a:r>
            <a:r>
              <a:rPr lang="en-US" dirty="0"/>
              <a:t> </a:t>
            </a:r>
            <a:r>
              <a:rPr lang="en-US" dirty="0" err="1"/>
              <a:t>jefe</a:t>
            </a:r>
            <a:r>
              <a:rPr lang="en-US" dirty="0"/>
              <a:t>?</a:t>
            </a:r>
          </a:p>
          <a:p>
            <a:pPr lvl="1"/>
            <a:r>
              <a:rPr lang="en-US" dirty="0"/>
              <a:t>¿</a:t>
            </a:r>
            <a:r>
              <a:rPr lang="en-US" dirty="0" err="1"/>
              <a:t>Pagar</a:t>
            </a:r>
            <a:r>
              <a:rPr lang="en-US" dirty="0"/>
              <a:t> </a:t>
            </a:r>
            <a:r>
              <a:rPr lang="en-US" dirty="0" err="1"/>
              <a:t>todas</a:t>
            </a:r>
            <a:r>
              <a:rPr lang="en-US" dirty="0"/>
              <a:t> </a:t>
            </a:r>
            <a:r>
              <a:rPr lang="en-US" dirty="0" err="1"/>
              <a:t>tus</a:t>
            </a:r>
            <a:r>
              <a:rPr lang="en-US" dirty="0"/>
              <a:t> </a:t>
            </a:r>
            <a:r>
              <a:rPr lang="en-US" dirty="0" err="1"/>
              <a:t>deudas</a:t>
            </a:r>
            <a:r>
              <a:rPr lang="en-US" dirty="0"/>
              <a:t>?</a:t>
            </a:r>
          </a:p>
          <a:p>
            <a:pPr lvl="1"/>
            <a:r>
              <a:rPr lang="en-US" dirty="0"/>
              <a:t>¿</a:t>
            </a:r>
            <a:r>
              <a:rPr lang="en-US" dirty="0" err="1"/>
              <a:t>Carros</a:t>
            </a:r>
            <a:r>
              <a:rPr lang="en-US" dirty="0"/>
              <a:t> </a:t>
            </a:r>
            <a:r>
              <a:rPr lang="en-US" dirty="0" err="1"/>
              <a:t>exóticos</a:t>
            </a:r>
            <a:r>
              <a:rPr lang="en-US" dirty="0"/>
              <a:t> y casa </a:t>
            </a:r>
            <a:r>
              <a:rPr lang="en-US" dirty="0" err="1"/>
              <a:t>nueva</a:t>
            </a:r>
            <a:r>
              <a:rPr lang="en-US" dirty="0"/>
              <a:t>?</a:t>
            </a:r>
          </a:p>
          <a:p>
            <a:pPr lvl="1"/>
            <a:r>
              <a:rPr lang="en-US" dirty="0"/>
              <a:t>¿</a:t>
            </a:r>
            <a:r>
              <a:rPr lang="en-US" dirty="0" err="1"/>
              <a:t>Viajar</a:t>
            </a:r>
            <a:r>
              <a:rPr lang="en-US" dirty="0"/>
              <a:t> a </a:t>
            </a:r>
            <a:r>
              <a:rPr lang="en-US" dirty="0" err="1"/>
              <a:t>destinos</a:t>
            </a:r>
            <a:r>
              <a:rPr lang="en-US" dirty="0"/>
              <a:t> </a:t>
            </a:r>
            <a:r>
              <a:rPr lang="en-US" dirty="0" err="1"/>
              <a:t>exóticos</a:t>
            </a:r>
            <a:r>
              <a:rPr lang="en-US" dirty="0"/>
              <a:t>?</a:t>
            </a:r>
          </a:p>
          <a:p>
            <a:r>
              <a:rPr lang="en-US" dirty="0"/>
              <a:t>¿</a:t>
            </a:r>
            <a:r>
              <a:rPr lang="es-ES" dirty="0"/>
              <a:t>Por qué quieres lograr este sueño</a:t>
            </a:r>
            <a:r>
              <a:rPr lang="en-US" dirty="0"/>
              <a:t>?</a:t>
            </a:r>
          </a:p>
          <a:p>
            <a:r>
              <a:rPr lang="es-ES" dirty="0"/>
              <a:t>Tú naciste para algo más grande</a:t>
            </a:r>
            <a:r>
              <a:rPr lang="en-US" dirty="0"/>
              <a:t>!</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18</a:t>
            </a:fld>
            <a:endParaRPr lang="en-US" dirty="0"/>
          </a:p>
        </p:txBody>
      </p:sp>
      <p:pic>
        <p:nvPicPr>
          <p:cNvPr id="9" name="Picture 8" descr="luxury-lifestyle-1.jpg"/>
          <p:cNvPicPr>
            <a:picLocks noChangeAspect="1"/>
          </p:cNvPicPr>
          <p:nvPr/>
        </p:nvPicPr>
        <p:blipFill>
          <a:blip r:embed="rId2" cstate="print"/>
          <a:stretch>
            <a:fillRect/>
          </a:stretch>
        </p:blipFill>
        <p:spPr>
          <a:xfrm>
            <a:off x="5279136" y="2197949"/>
            <a:ext cx="3712464" cy="1999488"/>
          </a:xfrm>
          <a:prstGeom prst="rect">
            <a:avLst/>
          </a:prstGeom>
        </p:spPr>
      </p:pic>
      <p:pic>
        <p:nvPicPr>
          <p:cNvPr id="4" name="Picture 3">
            <a:extLst>
              <a:ext uri="{FF2B5EF4-FFF2-40B4-BE49-F238E27FC236}">
                <a16:creationId xmlns:a16="http://schemas.microsoft.com/office/drawing/2014/main" id="{998C2D40-0509-6CBA-586D-E8DCD9EDAA79}"/>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433"/>
            <a:ext cx="7162800" cy="1128567"/>
          </a:xfrm>
        </p:spPr>
        <p:txBody>
          <a:bodyPr>
            <a:normAutofit fontScale="90000"/>
          </a:bodyPr>
          <a:lstStyle/>
          <a:p>
            <a:r>
              <a:rPr lang="en-US" b="1" dirty="0"/>
              <a:t>¿En </a:t>
            </a:r>
            <a:r>
              <a:rPr lang="en-US" b="1" dirty="0" err="1"/>
              <a:t>Qué</a:t>
            </a:r>
            <a:r>
              <a:rPr lang="en-US" b="1" dirty="0"/>
              <a:t> Es En Lo </a:t>
            </a:r>
            <a:r>
              <a:rPr lang="en-US" b="1" dirty="0" err="1"/>
              <a:t>Que</a:t>
            </a:r>
            <a:r>
              <a:rPr lang="en-US" b="1" dirty="0"/>
              <a:t> </a:t>
            </a:r>
            <a:r>
              <a:rPr lang="en-US" b="1" dirty="0" err="1"/>
              <a:t>Sueñas</a:t>
            </a:r>
            <a:r>
              <a:rPr lang="en-US" b="1" dirty="0"/>
              <a:t>?</a:t>
            </a:r>
            <a:endParaRPr lang="en-US" dirty="0"/>
          </a:p>
        </p:txBody>
      </p:sp>
      <p:sp>
        <p:nvSpPr>
          <p:cNvPr id="3" name="Content Placeholder 2"/>
          <p:cNvSpPr>
            <a:spLocks noGrp="1"/>
          </p:cNvSpPr>
          <p:nvPr>
            <p:ph idx="1"/>
          </p:nvPr>
        </p:nvSpPr>
        <p:spPr>
          <a:xfrm>
            <a:off x="3200400" y="1143000"/>
            <a:ext cx="5943600" cy="3581400"/>
          </a:xfrm>
        </p:spPr>
        <p:txBody>
          <a:bodyPr>
            <a:noAutofit/>
          </a:bodyPr>
          <a:lstStyle/>
          <a:p>
            <a:r>
              <a:rPr lang="en-US" sz="2200" i="1" dirty="0"/>
              <a:t>“</a:t>
            </a:r>
            <a:r>
              <a:rPr lang="es-ES" sz="2200" i="1" dirty="0"/>
              <a:t>Nada es imposible para el que cree</a:t>
            </a:r>
            <a:r>
              <a:rPr lang="en-US" sz="2200" i="1" dirty="0"/>
              <a:t>!” - Jesus</a:t>
            </a:r>
            <a:endParaRPr lang="en-US" sz="2200" dirty="0"/>
          </a:p>
          <a:p>
            <a:r>
              <a:rPr lang="en-US" sz="2200" i="1" dirty="0"/>
              <a:t>“</a:t>
            </a:r>
            <a:r>
              <a:rPr lang="es-ES" sz="2200" i="1" dirty="0"/>
              <a:t>Nunca deseches una buena idea, porque tus ideas son el comienzo de los sueños para que los alcances personalmente</a:t>
            </a:r>
            <a:r>
              <a:rPr lang="en-US" sz="2200" i="1" dirty="0"/>
              <a:t>”. – Peter J. Daniels</a:t>
            </a:r>
          </a:p>
          <a:p>
            <a:r>
              <a:rPr lang="en-US" sz="2200" i="1" dirty="0"/>
              <a:t>“</a:t>
            </a:r>
            <a:r>
              <a:rPr lang="en-US" sz="2200" i="1" dirty="0" err="1"/>
              <a:t>Yo</a:t>
            </a:r>
            <a:r>
              <a:rPr lang="en-US" sz="2200" i="1" dirty="0"/>
              <a:t> </a:t>
            </a:r>
            <a:r>
              <a:rPr lang="en-US" sz="2200" i="1" dirty="0" err="1"/>
              <a:t>tengo</a:t>
            </a:r>
            <a:r>
              <a:rPr lang="en-US" sz="2200" i="1" dirty="0"/>
              <a:t> un sue</a:t>
            </a:r>
            <a:r>
              <a:rPr lang="es-ES" sz="2200" i="1" dirty="0"/>
              <a:t>ñ</a:t>
            </a:r>
            <a:r>
              <a:rPr lang="en-US" sz="2200" i="1" dirty="0"/>
              <a:t>o…” - Martin Luther King Jr</a:t>
            </a:r>
          </a:p>
          <a:p>
            <a:r>
              <a:rPr lang="en-US" sz="2200" i="1" dirty="0"/>
              <a:t>“</a:t>
            </a:r>
            <a:r>
              <a:rPr lang="es-ES" sz="2200" i="1" dirty="0"/>
              <a:t>El fracaso nunca te alcanzará si tu deseo de tener éxito es lo suficientemente fuerte</a:t>
            </a:r>
            <a:r>
              <a:rPr lang="en-US" sz="2200" i="1" dirty="0"/>
              <a:t>!”  </a:t>
            </a:r>
          </a:p>
          <a:p>
            <a:pPr algn="r">
              <a:buNone/>
            </a:pPr>
            <a:r>
              <a:rPr lang="en-US" sz="2200" i="1" dirty="0"/>
              <a:t>- </a:t>
            </a:r>
            <a:r>
              <a:rPr lang="en-US" sz="2200" i="1" dirty="0" err="1"/>
              <a:t>Og</a:t>
            </a:r>
            <a:r>
              <a:rPr lang="en-US" sz="2200" i="1" dirty="0"/>
              <a:t> </a:t>
            </a:r>
            <a:r>
              <a:rPr lang="en-US" sz="2200" i="1" dirty="0" err="1"/>
              <a:t>Mandino</a:t>
            </a:r>
            <a:endParaRPr lang="en-US" sz="22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Barrón 2013</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19</a:t>
            </a:fld>
            <a:endParaRPr lang="en-US"/>
          </a:p>
        </p:txBody>
      </p:sp>
      <p:sp>
        <p:nvSpPr>
          <p:cNvPr id="9" name="Content Placeholder 2"/>
          <p:cNvSpPr txBox="1">
            <a:spLocks/>
          </p:cNvSpPr>
          <p:nvPr/>
        </p:nvSpPr>
        <p:spPr>
          <a:xfrm>
            <a:off x="457200" y="4419600"/>
            <a:ext cx="8686800" cy="2209800"/>
          </a:xfrm>
          <a:prstGeom prst="rect">
            <a:avLst/>
          </a:prstGeom>
        </p:spPr>
        <p:txBody>
          <a:bodyPr vert="horz" lIns="91440" tIns="45720" rIns="91440" bIns="45720" rtlCol="0">
            <a:noAutofit/>
          </a:bodyPr>
          <a:lstStyle/>
          <a:p>
            <a:r>
              <a:rPr lang="en-US" sz="2400" dirty="0"/>
              <a:t>“</a:t>
            </a:r>
            <a:r>
              <a:rPr lang="es-ES" sz="2400" dirty="0"/>
              <a:t>Si lo que deseas hacer es correcto, y tú crees en él, adelante, </a:t>
            </a:r>
            <a:r>
              <a:rPr lang="es-ES" sz="2400" dirty="0" err="1"/>
              <a:t>házlo</a:t>
            </a:r>
            <a:r>
              <a:rPr lang="es-ES" sz="2400" dirty="0"/>
              <a:t>! Sigue adelante con tu sueño, y que no te importe el qué dirán por si acaso te encuentras con un fracaso temporal, por que tal vez “ellos” no saben que cada fracaso lleva dentro de si la semilla de un éxito equivalente</a:t>
            </a:r>
            <a:r>
              <a:rPr lang="en-US" sz="2400" dirty="0"/>
              <a:t>.”</a:t>
            </a:r>
          </a:p>
          <a:p>
            <a:r>
              <a:rPr lang="en-US" sz="2400" dirty="0"/>
              <a:t>                                                                                           – Napoleon Hill</a:t>
            </a:r>
          </a:p>
          <a:p>
            <a:endParaRPr lang="en-US" sz="2400" dirty="0"/>
          </a:p>
        </p:txBody>
      </p:sp>
      <p:pic>
        <p:nvPicPr>
          <p:cNvPr id="12" name="Picture 11" descr="dream-sky.jpg"/>
          <p:cNvPicPr>
            <a:picLocks noChangeAspect="1"/>
          </p:cNvPicPr>
          <p:nvPr/>
        </p:nvPicPr>
        <p:blipFill>
          <a:blip r:embed="rId2" cstate="print"/>
          <a:stretch>
            <a:fillRect/>
          </a:stretch>
        </p:blipFill>
        <p:spPr>
          <a:xfrm>
            <a:off x="381000" y="1143000"/>
            <a:ext cx="2743200" cy="2743200"/>
          </a:xfrm>
          <a:prstGeom prst="rect">
            <a:avLst/>
          </a:prstGeom>
        </p:spPr>
      </p:pic>
      <p:pic>
        <p:nvPicPr>
          <p:cNvPr id="4" name="Picture 3">
            <a:extLst>
              <a:ext uri="{FF2B5EF4-FFF2-40B4-BE49-F238E27FC236}">
                <a16:creationId xmlns:a16="http://schemas.microsoft.com/office/drawing/2014/main" id="{21455139-50ED-AB06-0996-BAE2F91B9DB1}"/>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165225"/>
          </a:xfrm>
        </p:spPr>
        <p:txBody>
          <a:bodyPr>
            <a:normAutofit/>
          </a:bodyPr>
          <a:lstStyle/>
          <a:p>
            <a:r>
              <a:rPr lang="en-US" b="1" dirty="0"/>
              <a:t>¿QUÉ ES LO QUE MÁS DESEAS?</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2</a:t>
            </a:fld>
            <a:endParaRPr lang="en-US" dirty="0"/>
          </a:p>
        </p:txBody>
      </p:sp>
      <p:pic>
        <p:nvPicPr>
          <p:cNvPr id="6" name="Picture 5" descr="dream-content-analysis.jpg"/>
          <p:cNvPicPr>
            <a:picLocks noChangeAspect="1"/>
          </p:cNvPicPr>
          <p:nvPr/>
        </p:nvPicPr>
        <p:blipFill>
          <a:blip r:embed="rId2" cstate="print"/>
          <a:stretch>
            <a:fillRect/>
          </a:stretch>
        </p:blipFill>
        <p:spPr>
          <a:xfrm>
            <a:off x="1828800" y="2057400"/>
            <a:ext cx="5537200" cy="4152900"/>
          </a:xfrm>
          <a:prstGeom prst="rect">
            <a:avLst/>
          </a:prstGeom>
        </p:spPr>
      </p:pic>
      <p:pic>
        <p:nvPicPr>
          <p:cNvPr id="3" name="Picture 2">
            <a:extLst>
              <a:ext uri="{FF2B5EF4-FFF2-40B4-BE49-F238E27FC236}">
                <a16:creationId xmlns:a16="http://schemas.microsoft.com/office/drawing/2014/main" id="{20C4ACF6-8EF7-366D-DE38-7BE8B868742C}"/>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r>
              <a:rPr lang="es-ES" b="1" dirty="0"/>
              <a:t>Los Sueños En Verdad Se Hacen Realidad</a:t>
            </a:r>
            <a:r>
              <a:rPr lang="en-US" b="1" dirty="0"/>
              <a:t>!</a:t>
            </a:r>
            <a:endParaRPr lang="en-US" dirty="0"/>
          </a:p>
        </p:txBody>
      </p:sp>
      <p:sp>
        <p:nvSpPr>
          <p:cNvPr id="3" name="Content Placeholder 2"/>
          <p:cNvSpPr>
            <a:spLocks noGrp="1"/>
          </p:cNvSpPr>
          <p:nvPr>
            <p:ph idx="1"/>
          </p:nvPr>
        </p:nvSpPr>
        <p:spPr>
          <a:xfrm>
            <a:off x="3048000" y="1143000"/>
            <a:ext cx="6096000" cy="3581400"/>
          </a:xfrm>
        </p:spPr>
        <p:txBody>
          <a:bodyPr>
            <a:noAutofit/>
          </a:bodyPr>
          <a:lstStyle/>
          <a:p>
            <a:r>
              <a:rPr lang="en-US" sz="2400" dirty="0"/>
              <a:t>Henry Ford </a:t>
            </a:r>
            <a:r>
              <a:rPr lang="en-US" sz="2400" dirty="0" err="1"/>
              <a:t>so</a:t>
            </a:r>
            <a:r>
              <a:rPr lang="en-US" sz="2400" dirty="0" err="1">
                <a:latin typeface="Calibri"/>
              </a:rPr>
              <a:t>ñ</a:t>
            </a:r>
            <a:r>
              <a:rPr lang="en-US" sz="2400" dirty="0" err="1"/>
              <a:t>ó</a:t>
            </a:r>
            <a:r>
              <a:rPr lang="en-US" sz="2400" dirty="0"/>
              <a:t> con un </a:t>
            </a:r>
            <a:r>
              <a:rPr lang="en-US" sz="2400" dirty="0" err="1"/>
              <a:t>carruaje</a:t>
            </a:r>
            <a:r>
              <a:rPr lang="en-US" sz="2400" dirty="0"/>
              <a:t> sin </a:t>
            </a:r>
            <a:r>
              <a:rPr lang="en-US" sz="2400" dirty="0" err="1"/>
              <a:t>caballos</a:t>
            </a:r>
            <a:endParaRPr lang="en-US" sz="2400" dirty="0"/>
          </a:p>
          <a:p>
            <a:r>
              <a:rPr lang="en-US" sz="2400" dirty="0"/>
              <a:t>Tomas Edison </a:t>
            </a:r>
            <a:r>
              <a:rPr lang="en-US" sz="2400" dirty="0" err="1"/>
              <a:t>soñó</a:t>
            </a:r>
            <a:r>
              <a:rPr lang="en-US" sz="2400" dirty="0"/>
              <a:t> con </a:t>
            </a:r>
            <a:r>
              <a:rPr lang="en-US" sz="2400" dirty="0" err="1"/>
              <a:t>una</a:t>
            </a:r>
            <a:r>
              <a:rPr lang="en-US" sz="2400" dirty="0"/>
              <a:t> </a:t>
            </a:r>
            <a:r>
              <a:rPr lang="en-US" sz="2400" dirty="0" err="1"/>
              <a:t>lámpara</a:t>
            </a:r>
            <a:r>
              <a:rPr lang="en-US" sz="2400" dirty="0"/>
              <a:t> que </a:t>
            </a:r>
            <a:r>
              <a:rPr lang="en-US" sz="2400" dirty="0" err="1"/>
              <a:t>funcionara</a:t>
            </a:r>
            <a:r>
              <a:rPr lang="en-US" sz="2400" dirty="0"/>
              <a:t> con </a:t>
            </a:r>
            <a:r>
              <a:rPr lang="en-US" sz="2400" dirty="0" err="1"/>
              <a:t>electricidad</a:t>
            </a:r>
            <a:endParaRPr lang="en-US" sz="2400" i="1" dirty="0"/>
          </a:p>
          <a:p>
            <a:r>
              <a:rPr lang="en-US" sz="2400" dirty="0"/>
              <a:t>Lincoln </a:t>
            </a:r>
            <a:r>
              <a:rPr lang="en-US" sz="2400" dirty="0" err="1"/>
              <a:t>soñó</a:t>
            </a:r>
            <a:r>
              <a:rPr lang="en-US" sz="2400" dirty="0"/>
              <a:t> con la </a:t>
            </a:r>
            <a:r>
              <a:rPr lang="en-US" sz="2400" dirty="0" err="1"/>
              <a:t>libertad</a:t>
            </a:r>
            <a:r>
              <a:rPr lang="en-US" sz="2400" dirty="0"/>
              <a:t>, </a:t>
            </a:r>
            <a:r>
              <a:rPr lang="en-US" sz="2400" dirty="0" err="1"/>
              <a:t>puso</a:t>
            </a:r>
            <a:r>
              <a:rPr lang="en-US" sz="2400" dirty="0"/>
              <a:t> </a:t>
            </a:r>
            <a:r>
              <a:rPr lang="en-US" sz="2400" dirty="0" err="1"/>
              <a:t>su</a:t>
            </a:r>
            <a:r>
              <a:rPr lang="en-US" sz="2400" dirty="0"/>
              <a:t> </a:t>
            </a:r>
            <a:r>
              <a:rPr lang="en-US" sz="2400" dirty="0" err="1"/>
              <a:t>sue</a:t>
            </a:r>
            <a:r>
              <a:rPr lang="en-US" sz="2400" dirty="0" err="1">
                <a:latin typeface="Calibri"/>
              </a:rPr>
              <a:t>ñ</a:t>
            </a:r>
            <a:r>
              <a:rPr lang="en-US" sz="2400" dirty="0" err="1"/>
              <a:t>o</a:t>
            </a:r>
            <a:r>
              <a:rPr lang="en-US" sz="2400" dirty="0"/>
              <a:t> </a:t>
            </a:r>
            <a:r>
              <a:rPr lang="en-US" sz="2400" dirty="0" err="1"/>
              <a:t>en</a:t>
            </a:r>
            <a:r>
              <a:rPr lang="en-US" sz="2400" dirty="0"/>
              <a:t> </a:t>
            </a:r>
            <a:r>
              <a:rPr lang="en-US" sz="2400" dirty="0" err="1"/>
              <a:t>acción</a:t>
            </a:r>
            <a:r>
              <a:rPr lang="en-US" sz="2400" dirty="0"/>
              <a:t>, y </a:t>
            </a:r>
            <a:r>
              <a:rPr lang="en-US" sz="2400" dirty="0" err="1"/>
              <a:t>convirtió</a:t>
            </a:r>
            <a:r>
              <a:rPr lang="en-US" sz="2400" dirty="0"/>
              <a:t> </a:t>
            </a:r>
            <a:r>
              <a:rPr lang="en-US" sz="2400" dirty="0" err="1"/>
              <a:t>su</a:t>
            </a:r>
            <a:r>
              <a:rPr lang="en-US" sz="2400" dirty="0"/>
              <a:t> </a:t>
            </a:r>
            <a:r>
              <a:rPr lang="en-US" sz="2400" dirty="0" err="1"/>
              <a:t>sueño</a:t>
            </a:r>
            <a:r>
              <a:rPr lang="en-US" sz="2400" dirty="0"/>
              <a:t> en </a:t>
            </a:r>
            <a:r>
              <a:rPr lang="en-US" sz="2400" dirty="0" err="1"/>
              <a:t>realidad</a:t>
            </a:r>
            <a:r>
              <a:rPr lang="en-US" sz="2400" dirty="0"/>
              <a:t>.</a:t>
            </a:r>
          </a:p>
          <a:p>
            <a:r>
              <a:rPr lang="en-US" sz="2400" dirty="0"/>
              <a:t>Los </a:t>
            </a:r>
            <a:r>
              <a:rPr lang="en-US" sz="2400" dirty="0" err="1"/>
              <a:t>hermanos</a:t>
            </a:r>
            <a:r>
              <a:rPr lang="en-US" sz="2400" dirty="0"/>
              <a:t> Wright </a:t>
            </a:r>
            <a:r>
              <a:rPr lang="en-US" sz="2400" dirty="0" err="1"/>
              <a:t>soñaron</a:t>
            </a:r>
            <a:r>
              <a:rPr lang="en-US" sz="2400" dirty="0"/>
              <a:t> con </a:t>
            </a:r>
            <a:r>
              <a:rPr lang="en-US" sz="2400" dirty="0" err="1"/>
              <a:t>una</a:t>
            </a:r>
            <a:r>
              <a:rPr lang="en-US" sz="2400" dirty="0"/>
              <a:t> </a:t>
            </a:r>
            <a:r>
              <a:rPr lang="en-US" sz="2400" dirty="0" err="1"/>
              <a:t>máquina</a:t>
            </a:r>
            <a:r>
              <a:rPr lang="en-US" sz="2400" dirty="0"/>
              <a:t> que </a:t>
            </a:r>
            <a:r>
              <a:rPr lang="en-US" sz="2400" dirty="0" err="1"/>
              <a:t>volara</a:t>
            </a:r>
            <a:r>
              <a:rPr lang="en-US" sz="2400" dirty="0"/>
              <a:t> </a:t>
            </a:r>
            <a:r>
              <a:rPr lang="en-US" sz="2400" dirty="0" err="1"/>
              <a:t>por</a:t>
            </a:r>
            <a:r>
              <a:rPr lang="en-US" sz="2400" dirty="0"/>
              <a:t> el </a:t>
            </a:r>
            <a:r>
              <a:rPr lang="en-US" sz="2400" dirty="0" err="1"/>
              <a:t>aire</a:t>
            </a:r>
            <a:r>
              <a:rPr lang="en-US" sz="2400" dirty="0"/>
              <a:t>.</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20</a:t>
            </a:fld>
            <a:endParaRPr lang="en-US" dirty="0"/>
          </a:p>
        </p:txBody>
      </p:sp>
      <p:sp>
        <p:nvSpPr>
          <p:cNvPr id="9" name="Content Placeholder 2"/>
          <p:cNvSpPr txBox="1">
            <a:spLocks/>
          </p:cNvSpPr>
          <p:nvPr/>
        </p:nvSpPr>
        <p:spPr>
          <a:xfrm>
            <a:off x="228600" y="4343400"/>
            <a:ext cx="7543800" cy="2209800"/>
          </a:xfrm>
          <a:prstGeom prst="rect">
            <a:avLst/>
          </a:prstGeom>
        </p:spPr>
        <p:txBody>
          <a:bodyPr vert="horz" lIns="91440" tIns="45720" rIns="91440" bIns="45720" rtlCol="0">
            <a:noAutofit/>
          </a:bodyPr>
          <a:lstStyle/>
          <a:p>
            <a:pPr>
              <a:buFont typeface="Arial" pitchFamily="34" charset="0"/>
              <a:buChar char="•"/>
            </a:pPr>
            <a:r>
              <a:rPr lang="en-US" sz="2400" dirty="0"/>
              <a:t> </a:t>
            </a:r>
            <a:r>
              <a:rPr lang="es-ES" sz="2400" dirty="0"/>
              <a:t>El mundo ha demostrado un deseo de recompensar al soñador que le da al mundo una nueva idea.</a:t>
            </a:r>
            <a:endParaRPr lang="en-US" sz="2400" dirty="0"/>
          </a:p>
          <a:p>
            <a:pPr>
              <a:buFont typeface="Arial" pitchFamily="34" charset="0"/>
              <a:buChar char="•"/>
            </a:pPr>
            <a:r>
              <a:rPr lang="en-US" sz="2400" dirty="0"/>
              <a:t> </a:t>
            </a:r>
            <a:r>
              <a:rPr lang="es-ES" sz="2400" dirty="0"/>
              <a:t>El mayor logro fue, al principio, solo un sueño</a:t>
            </a:r>
            <a:r>
              <a:rPr lang="en-US" sz="2400" dirty="0"/>
              <a:t>.  </a:t>
            </a:r>
          </a:p>
          <a:p>
            <a:pPr>
              <a:buFont typeface="Arial" pitchFamily="34" charset="0"/>
              <a:buChar char="•"/>
            </a:pPr>
            <a:r>
              <a:rPr lang="es-ES" sz="2400" dirty="0"/>
              <a:t> Los sueños son las semillas de la realidad</a:t>
            </a:r>
            <a:r>
              <a:rPr lang="en-US" sz="2400" dirty="0"/>
              <a:t>!</a:t>
            </a:r>
          </a:p>
          <a:p>
            <a:pPr>
              <a:buFont typeface="Arial" pitchFamily="34" charset="0"/>
              <a:buChar char="•"/>
            </a:pPr>
            <a:r>
              <a:rPr lang="es-ES" sz="2400" dirty="0"/>
              <a:t> El mundo está lleno de una gran cantidad de oportunidades los soñadores del pasado nunca conocieron</a:t>
            </a:r>
            <a:r>
              <a:rPr lang="en-US" sz="2400" dirty="0"/>
              <a:t>.</a:t>
            </a:r>
          </a:p>
          <a:p>
            <a:endParaRPr lang="en-US" sz="2400" dirty="0"/>
          </a:p>
        </p:txBody>
      </p:sp>
      <p:pic>
        <p:nvPicPr>
          <p:cNvPr id="10" name="Picture 9" descr="legacy-of-the-ford-model-t-100-years-after-1380_2.jpg"/>
          <p:cNvPicPr>
            <a:picLocks noChangeAspect="1"/>
          </p:cNvPicPr>
          <p:nvPr/>
        </p:nvPicPr>
        <p:blipFill>
          <a:blip r:embed="rId2" cstate="print"/>
          <a:stretch>
            <a:fillRect/>
          </a:stretch>
        </p:blipFill>
        <p:spPr>
          <a:xfrm>
            <a:off x="381000" y="1447800"/>
            <a:ext cx="2604637" cy="2438400"/>
          </a:xfrm>
          <a:prstGeom prst="rect">
            <a:avLst/>
          </a:prstGeom>
        </p:spPr>
      </p:pic>
      <p:pic>
        <p:nvPicPr>
          <p:cNvPr id="11" name="Picture 10" descr="wright brother flying.jpg"/>
          <p:cNvPicPr>
            <a:picLocks noChangeAspect="1"/>
          </p:cNvPicPr>
          <p:nvPr/>
        </p:nvPicPr>
        <p:blipFill>
          <a:blip r:embed="rId3" cstate="print"/>
          <a:stretch>
            <a:fillRect/>
          </a:stretch>
        </p:blipFill>
        <p:spPr>
          <a:xfrm>
            <a:off x="6629400" y="4800600"/>
            <a:ext cx="2209800" cy="1470522"/>
          </a:xfrm>
          <a:prstGeom prst="rect">
            <a:avLst/>
          </a:prstGeom>
        </p:spPr>
      </p:pic>
      <p:pic>
        <p:nvPicPr>
          <p:cNvPr id="4" name="Picture 3">
            <a:extLst>
              <a:ext uri="{FF2B5EF4-FFF2-40B4-BE49-F238E27FC236}">
                <a16:creationId xmlns:a16="http://schemas.microsoft.com/office/drawing/2014/main" id="{1E07896F-AEEE-00E5-D2AA-9018E907932A}"/>
              </a:ext>
            </a:extLst>
          </p:cNvPr>
          <p:cNvPicPr>
            <a:picLocks noChangeAspect="1"/>
          </p:cNvPicPr>
          <p:nvPr/>
        </p:nvPicPr>
        <p:blipFill>
          <a:blip r:embed="rId4"/>
          <a:stretch>
            <a:fillRect/>
          </a:stretch>
        </p:blipFill>
        <p:spPr>
          <a:xfrm>
            <a:off x="1" y="14433"/>
            <a:ext cx="2080410" cy="67136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9600"/>
          </a:xfrm>
        </p:spPr>
        <p:txBody>
          <a:bodyPr>
            <a:normAutofit fontScale="90000"/>
          </a:bodyPr>
          <a:lstStyle/>
          <a:p>
            <a:r>
              <a:rPr lang="en-US" b="1" dirty="0" err="1"/>
              <a:t>Cualquier</a:t>
            </a:r>
            <a:r>
              <a:rPr lang="en-US" b="1" dirty="0"/>
              <a:t> </a:t>
            </a:r>
            <a:r>
              <a:rPr lang="en-US" b="1" dirty="0" err="1"/>
              <a:t>Cosa</a:t>
            </a:r>
            <a:r>
              <a:rPr lang="en-US" b="1" dirty="0"/>
              <a:t> </a:t>
            </a:r>
            <a:r>
              <a:rPr lang="en-US" b="1" dirty="0" err="1"/>
              <a:t>es</a:t>
            </a:r>
            <a:r>
              <a:rPr lang="en-US" b="1" dirty="0"/>
              <a:t> </a:t>
            </a:r>
            <a:r>
              <a:rPr lang="en-US" b="1" dirty="0" err="1"/>
              <a:t>Posible</a:t>
            </a:r>
            <a:r>
              <a:rPr lang="en-US" b="1" dirty="0"/>
              <a:t> Si </a:t>
            </a:r>
            <a:r>
              <a:rPr lang="en-US" b="1" dirty="0" err="1"/>
              <a:t>Puedes</a:t>
            </a:r>
            <a:r>
              <a:rPr lang="en-US" b="1" dirty="0"/>
              <a:t> </a:t>
            </a:r>
            <a:r>
              <a:rPr lang="en-US" b="1" dirty="0" err="1"/>
              <a:t>Creer</a:t>
            </a:r>
            <a:r>
              <a:rPr lang="en-US" b="1" dirty="0"/>
              <a:t>!</a:t>
            </a:r>
          </a:p>
        </p:txBody>
      </p:sp>
      <p:pic>
        <p:nvPicPr>
          <p:cNvPr id="3" name="Picture 2" descr="oscar pistorius.jpg"/>
          <p:cNvPicPr>
            <a:picLocks noChangeAspect="1"/>
          </p:cNvPicPr>
          <p:nvPr/>
        </p:nvPicPr>
        <p:blipFill>
          <a:blip r:embed="rId2" cstate="print"/>
          <a:stretch>
            <a:fillRect/>
          </a:stretch>
        </p:blipFill>
        <p:spPr>
          <a:xfrm>
            <a:off x="1143000" y="1219200"/>
            <a:ext cx="6308507" cy="4340469"/>
          </a:xfrm>
          <a:prstGeom prst="rect">
            <a:avLst/>
          </a:prstGeom>
        </p:spPr>
      </p:pic>
      <p:sp>
        <p:nvSpPr>
          <p:cNvPr id="4" name="TextBox 3"/>
          <p:cNvSpPr txBox="1"/>
          <p:nvPr/>
        </p:nvSpPr>
        <p:spPr>
          <a:xfrm>
            <a:off x="1295400" y="5638800"/>
            <a:ext cx="7239000" cy="830997"/>
          </a:xfrm>
          <a:prstGeom prst="rect">
            <a:avLst/>
          </a:prstGeom>
          <a:noFill/>
        </p:spPr>
        <p:txBody>
          <a:bodyPr wrap="square" rtlCol="0">
            <a:spAutoFit/>
          </a:bodyPr>
          <a:lstStyle/>
          <a:p>
            <a:r>
              <a:rPr lang="en-US" sz="2400" b="1" dirty="0"/>
              <a:t>Oscar </a:t>
            </a:r>
            <a:r>
              <a:rPr lang="en-US" sz="2400" b="1" dirty="0" err="1"/>
              <a:t>Pistorious</a:t>
            </a:r>
            <a:r>
              <a:rPr lang="en-US" sz="2400" b="1" dirty="0"/>
              <a:t> </a:t>
            </a:r>
            <a:r>
              <a:rPr lang="en-US" sz="2400" b="1" dirty="0" err="1"/>
              <a:t>tuvo</a:t>
            </a:r>
            <a:r>
              <a:rPr lang="en-US" sz="2400" b="1" dirty="0"/>
              <a:t> un </a:t>
            </a:r>
            <a:r>
              <a:rPr lang="en-US" sz="2400" b="1" dirty="0" err="1"/>
              <a:t>sue</a:t>
            </a:r>
            <a:r>
              <a:rPr lang="en-US" sz="2400" b="1" dirty="0" err="1">
                <a:latin typeface="Calibri"/>
              </a:rPr>
              <a:t>ñ</a:t>
            </a:r>
            <a:r>
              <a:rPr lang="en-US" sz="2400" b="1" dirty="0" err="1"/>
              <a:t>o</a:t>
            </a:r>
            <a:r>
              <a:rPr lang="en-US" sz="2400" b="1" dirty="0"/>
              <a:t> y </a:t>
            </a:r>
            <a:r>
              <a:rPr lang="en-US" sz="2400" b="1" dirty="0" err="1"/>
              <a:t>llegó</a:t>
            </a:r>
            <a:r>
              <a:rPr lang="en-US" sz="2400" b="1" dirty="0"/>
              <a:t> a </a:t>
            </a:r>
            <a:r>
              <a:rPr lang="en-US" sz="2400" b="1" dirty="0" err="1"/>
              <a:t>competir</a:t>
            </a:r>
            <a:r>
              <a:rPr lang="en-US" sz="2400" b="1" dirty="0"/>
              <a:t> en </a:t>
            </a:r>
            <a:r>
              <a:rPr lang="en-US" sz="2400" b="1" dirty="0" err="1"/>
              <a:t>las</a:t>
            </a:r>
            <a:r>
              <a:rPr lang="en-US" sz="2400" b="1" dirty="0"/>
              <a:t> </a:t>
            </a:r>
            <a:r>
              <a:rPr lang="en-US" sz="2400" b="1" dirty="0" err="1"/>
              <a:t>Olimpiadas</a:t>
            </a:r>
            <a:r>
              <a:rPr lang="en-US" sz="2400" b="1" dirty="0"/>
              <a:t> del 2012 sin </a:t>
            </a:r>
            <a:r>
              <a:rPr lang="en-US" sz="2400" b="1" dirty="0" err="1"/>
              <a:t>piernas</a:t>
            </a:r>
            <a:r>
              <a:rPr lang="en-US" sz="2400" b="1" dirty="0"/>
              <a:t>!</a:t>
            </a:r>
            <a:endParaRPr lang="en-US" sz="2400" dirty="0"/>
          </a:p>
        </p:txBody>
      </p:sp>
      <p:sp>
        <p:nvSpPr>
          <p:cNvPr id="5"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6"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21</a:t>
            </a:fld>
            <a:endParaRPr lang="en-US" dirty="0"/>
          </a:p>
        </p:txBody>
      </p:sp>
      <p:pic>
        <p:nvPicPr>
          <p:cNvPr id="8" name="Picture 7">
            <a:extLst>
              <a:ext uri="{FF2B5EF4-FFF2-40B4-BE49-F238E27FC236}">
                <a16:creationId xmlns:a16="http://schemas.microsoft.com/office/drawing/2014/main" id="{BABE067B-43FF-9ECD-034F-E3BE4087DB5E}"/>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s-ES" b="1" dirty="0"/>
              <a:t>Vuelve a Encender Tu </a:t>
            </a:r>
            <a:br>
              <a:rPr lang="es-ES" b="1" dirty="0"/>
            </a:br>
            <a:r>
              <a:rPr lang="es-ES" b="1" dirty="0"/>
              <a:t>Máquina de Sueños Una Vez Más</a:t>
            </a:r>
            <a:r>
              <a:rPr lang="en-US" b="1" dirty="0"/>
              <a:t>!</a:t>
            </a:r>
            <a:endParaRPr lang="en-US" dirty="0"/>
          </a:p>
        </p:txBody>
      </p:sp>
      <p:sp>
        <p:nvSpPr>
          <p:cNvPr id="3" name="Content Placeholder 2"/>
          <p:cNvSpPr>
            <a:spLocks noGrp="1"/>
          </p:cNvSpPr>
          <p:nvPr>
            <p:ph idx="1"/>
          </p:nvPr>
        </p:nvSpPr>
        <p:spPr>
          <a:xfrm>
            <a:off x="3505200" y="1143000"/>
            <a:ext cx="5638800" cy="4114800"/>
          </a:xfrm>
        </p:spPr>
        <p:txBody>
          <a:bodyPr>
            <a:noAutofit/>
          </a:bodyPr>
          <a:lstStyle/>
          <a:p>
            <a:r>
              <a:rPr lang="es-ES" sz="2400" dirty="0"/>
              <a:t>Un deseo ardiente de ser y hacer es el punto de partida desde el que el soñador debe despegar. Los sueños no nacen de la indiferencia, la pereza o la falta de ambición</a:t>
            </a:r>
            <a:r>
              <a:rPr lang="en-US" sz="2400" dirty="0"/>
              <a:t>. – Napoleon Hill</a:t>
            </a:r>
          </a:p>
          <a:p>
            <a:r>
              <a:rPr lang="en-US" sz="2400" dirty="0"/>
              <a:t>“</a:t>
            </a:r>
            <a:r>
              <a:rPr lang="es-ES" sz="2400" dirty="0"/>
              <a:t>¿Qué es este sueño que tienes? "¿Lo puedes ver en tu imaginación? Cree en él una vez más ... porque puede convertirse en realidad. Cada gran logro en la vida comienza con un sueño. Enciende la máquina de soñar una vez más</a:t>
            </a:r>
            <a:r>
              <a:rPr lang="en-US" sz="2400" dirty="0"/>
              <a:t>!</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22</a:t>
            </a:fld>
            <a:endParaRPr lang="en-US"/>
          </a:p>
        </p:txBody>
      </p:sp>
      <p:sp>
        <p:nvSpPr>
          <p:cNvPr id="9" name="Content Placeholder 2"/>
          <p:cNvSpPr txBox="1">
            <a:spLocks/>
          </p:cNvSpPr>
          <p:nvPr/>
        </p:nvSpPr>
        <p:spPr>
          <a:xfrm>
            <a:off x="457200" y="5257800"/>
            <a:ext cx="8686800" cy="1447800"/>
          </a:xfrm>
          <a:prstGeom prst="rect">
            <a:avLst/>
          </a:prstGeom>
        </p:spPr>
        <p:txBody>
          <a:bodyPr vert="horz" lIns="91440" tIns="45720" rIns="91440" bIns="45720" rtlCol="0">
            <a:noAutofit/>
          </a:bodyPr>
          <a:lstStyle/>
          <a:p>
            <a:r>
              <a:rPr lang="en-US" sz="2400" dirty="0"/>
              <a:t> </a:t>
            </a:r>
            <a:r>
              <a:rPr lang="en-US" sz="2400" i="1" dirty="0"/>
              <a:t>“El</a:t>
            </a:r>
            <a:r>
              <a:rPr lang="es-ES" sz="2400" i="1" dirty="0"/>
              <a:t> Soñar, si se promueve de forma selectiva, crea una sensación de grandeza hacia la vida, porque cuando uno sueña, está al borde del destino en sí”. </a:t>
            </a:r>
            <a:r>
              <a:rPr lang="en-US" sz="2400" i="1" dirty="0"/>
              <a:t>– Peter J. Daniels</a:t>
            </a:r>
            <a:endParaRPr lang="en-US" sz="2400" dirty="0"/>
          </a:p>
        </p:txBody>
      </p:sp>
      <p:pic>
        <p:nvPicPr>
          <p:cNvPr id="10" name="Picture 9" descr="left-right-brain-illustration-1024x724.jpg"/>
          <p:cNvPicPr>
            <a:picLocks noChangeAspect="1"/>
          </p:cNvPicPr>
          <p:nvPr/>
        </p:nvPicPr>
        <p:blipFill>
          <a:blip r:embed="rId2" cstate="print"/>
          <a:stretch>
            <a:fillRect/>
          </a:stretch>
        </p:blipFill>
        <p:spPr>
          <a:xfrm>
            <a:off x="0" y="1905000"/>
            <a:ext cx="3556561" cy="2514600"/>
          </a:xfrm>
          <a:prstGeom prst="rect">
            <a:avLst/>
          </a:prstGeom>
        </p:spPr>
      </p:pic>
      <p:pic>
        <p:nvPicPr>
          <p:cNvPr id="4" name="Picture 3">
            <a:extLst>
              <a:ext uri="{FF2B5EF4-FFF2-40B4-BE49-F238E27FC236}">
                <a16:creationId xmlns:a16="http://schemas.microsoft.com/office/drawing/2014/main" id="{65956E4A-EF20-D9D8-E32D-FB12C5CDF28E}"/>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4572000"/>
            <a:ext cx="8839200" cy="21336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a:t>
            </a:r>
            <a:r>
              <a:rPr lang="es-ES" sz="2400" i="1" dirty="0"/>
              <a:t> Soñar contiene un potencial creativo enorme. Proporciona una ventana a nuestros corazones, que nos dice lo que realmente nos importa, lo que realmente deseamos.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a:t>
            </a:r>
            <a:r>
              <a:rPr lang="es-ES" sz="2400" i="1" dirty="0"/>
              <a:t> Debemos tratar a nuestros sueños con respeto. Torna un deseo en una dirección, un sueño en un plan</a:t>
            </a:r>
            <a:r>
              <a:rPr kumimoji="0" lang="en-US" sz="2400" b="0" i="1" u="none" strike="noStrike" kern="1200" cap="none" spc="0" normalizeH="0" baseline="0" noProof="0" dirty="0">
                <a:ln>
                  <a:noFill/>
                </a:ln>
                <a:solidFill>
                  <a:schemeClr val="tx1"/>
                </a:solidFill>
                <a:effectLst/>
                <a:uLnTx/>
                <a:uFillTx/>
                <a:latin typeface="+mn-lt"/>
                <a:ea typeface="+mn-ea"/>
                <a:cs typeface="+mn-cs"/>
              </a:rPr>
              <a:t>. – John Edmund Haggai</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1"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1600200" y="0"/>
            <a:ext cx="7543800" cy="1143000"/>
          </a:xfrm>
        </p:spPr>
        <p:txBody>
          <a:bodyPr>
            <a:normAutofit/>
          </a:bodyPr>
          <a:lstStyle/>
          <a:p>
            <a:r>
              <a:rPr lang="es-ES" b="1" dirty="0"/>
              <a:t>Sueña Más y Más Grande</a:t>
            </a:r>
            <a:r>
              <a:rPr lang="en-US" b="1" dirty="0"/>
              <a:t>!</a:t>
            </a:r>
            <a:endParaRPr lang="en-US" dirty="0"/>
          </a:p>
        </p:txBody>
      </p:sp>
      <p:sp>
        <p:nvSpPr>
          <p:cNvPr id="3" name="Content Placeholder 2"/>
          <p:cNvSpPr>
            <a:spLocks noGrp="1"/>
          </p:cNvSpPr>
          <p:nvPr>
            <p:ph idx="1"/>
          </p:nvPr>
        </p:nvSpPr>
        <p:spPr>
          <a:xfrm>
            <a:off x="0" y="990600"/>
            <a:ext cx="7010400" cy="3505200"/>
          </a:xfrm>
        </p:spPr>
        <p:txBody>
          <a:bodyPr>
            <a:noAutofit/>
          </a:bodyPr>
          <a:lstStyle/>
          <a:p>
            <a:r>
              <a:rPr lang="es-ES" sz="2400" i="1" dirty="0"/>
              <a:t>Torna la energía de tus sueños en motivación</a:t>
            </a:r>
            <a:r>
              <a:rPr lang="en-US" sz="2400" i="1" dirty="0"/>
              <a:t>.</a:t>
            </a:r>
            <a:endParaRPr lang="en-US" sz="2400" dirty="0"/>
          </a:p>
          <a:p>
            <a:r>
              <a:rPr lang="es-ES" sz="2400" i="1" dirty="0"/>
              <a:t>Mira los sueños con un objetivo particular en mente: convertirte en un donante efectivo y prolífico</a:t>
            </a:r>
            <a:r>
              <a:rPr lang="en-US" sz="2400" i="1" dirty="0"/>
              <a:t>.</a:t>
            </a:r>
            <a:endParaRPr lang="en-US" sz="2400" dirty="0"/>
          </a:p>
          <a:p>
            <a:r>
              <a:rPr lang="es-ES" sz="2400" i="1" dirty="0"/>
              <a:t>Enciende tu máquina de sueños de nuevo. Ve las posibilidades y potencialidades que la persona promedio nunca ve. Relaciona lo que normalmente no esta relacionado. Piensa fuera de lo común. Los sueños hacen que este tipo de pensamiento creativo sea posible.</a:t>
            </a:r>
            <a:endParaRPr lang="en-US" sz="24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23</a:t>
            </a:fld>
            <a:endParaRPr lang="en-US" dirty="0"/>
          </a:p>
        </p:txBody>
      </p:sp>
      <p:pic>
        <p:nvPicPr>
          <p:cNvPr id="11" name="Picture 10" descr="haggai.jpg"/>
          <p:cNvPicPr>
            <a:picLocks noChangeAspect="1"/>
          </p:cNvPicPr>
          <p:nvPr/>
        </p:nvPicPr>
        <p:blipFill>
          <a:blip r:embed="rId2" cstate="print"/>
          <a:stretch>
            <a:fillRect/>
          </a:stretch>
        </p:blipFill>
        <p:spPr>
          <a:xfrm>
            <a:off x="6934200" y="1219200"/>
            <a:ext cx="2085975" cy="2085975"/>
          </a:xfrm>
          <a:prstGeom prst="rect">
            <a:avLst/>
          </a:prstGeom>
        </p:spPr>
      </p:pic>
      <p:pic>
        <p:nvPicPr>
          <p:cNvPr id="4" name="Picture 3">
            <a:extLst>
              <a:ext uri="{FF2B5EF4-FFF2-40B4-BE49-F238E27FC236}">
                <a16:creationId xmlns:a16="http://schemas.microsoft.com/office/drawing/2014/main" id="{7C82F13D-D4CE-8E4D-37E0-040A253021B8}"/>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283"/>
            <a:ext cx="8229600" cy="1143000"/>
          </a:xfrm>
        </p:spPr>
        <p:txBody>
          <a:bodyPr/>
          <a:lstStyle/>
          <a:p>
            <a:r>
              <a:rPr lang="en-US" b="1" dirty="0" err="1"/>
              <a:t>Intenta</a:t>
            </a:r>
            <a:r>
              <a:rPr lang="en-US" b="1" dirty="0"/>
              <a:t> </a:t>
            </a:r>
            <a:r>
              <a:rPr lang="en-US" b="1" dirty="0" err="1"/>
              <a:t>Algo</a:t>
            </a:r>
            <a:r>
              <a:rPr lang="en-US" b="1" dirty="0"/>
              <a:t> </a:t>
            </a:r>
            <a:r>
              <a:rPr lang="en-US" b="1" dirty="0" err="1"/>
              <a:t>Más</a:t>
            </a:r>
            <a:r>
              <a:rPr lang="en-US" b="1" dirty="0"/>
              <a:t> Grande!</a:t>
            </a:r>
          </a:p>
        </p:txBody>
      </p:sp>
      <p:sp>
        <p:nvSpPr>
          <p:cNvPr id="3" name="Content Placeholder 2"/>
          <p:cNvSpPr>
            <a:spLocks noGrp="1"/>
          </p:cNvSpPr>
          <p:nvPr>
            <p:ph idx="1"/>
          </p:nvPr>
        </p:nvSpPr>
        <p:spPr>
          <a:xfrm>
            <a:off x="304800" y="1600200"/>
            <a:ext cx="6858000" cy="5105400"/>
          </a:xfrm>
        </p:spPr>
        <p:txBody>
          <a:bodyPr>
            <a:normAutofit fontScale="77500" lnSpcReduction="20000"/>
          </a:bodyPr>
          <a:lstStyle/>
          <a:p>
            <a:r>
              <a:rPr lang="es-ES" i="1" dirty="0"/>
              <a:t>Convierte tu sueño en un plan. Hacer esa transición no es fácil. Exige dos cosas. Primero, suspender la facultad crítica que dice a cada sueño: "Eso es imposible - ¡olvídalo!" Y segundo, tomar a los sueños en serio como para escribirlos.</a:t>
            </a:r>
          </a:p>
          <a:p>
            <a:r>
              <a:rPr lang="es-ES" i="1" dirty="0"/>
              <a:t>Define un sueño y  algo que deseas lograr. Anótalo, defínelo, enfócalo, y tradúcelo en acciones concretas. Tú tienes que saber cuáles son tus sueños, y cómo se conectan a la vida "real". ¿Cuánto de tu vida cotidiana cubren tus sueños en realidad?</a:t>
            </a:r>
          </a:p>
          <a:p>
            <a:r>
              <a:rPr lang="es-ES" dirty="0"/>
              <a:t>Intenta algo tan grande para Dios, que esté condenado al fracaso a menos que Dios esté en el</a:t>
            </a:r>
            <a:r>
              <a:rPr lang="en-US" dirty="0"/>
              <a:t>.” – John Edmund Haggai</a:t>
            </a:r>
          </a:p>
        </p:txBody>
      </p:sp>
      <p:pic>
        <p:nvPicPr>
          <p:cNvPr id="4" name="Picture 3" descr="art of giving.jpg"/>
          <p:cNvPicPr>
            <a:picLocks noChangeAspect="1"/>
          </p:cNvPicPr>
          <p:nvPr/>
        </p:nvPicPr>
        <p:blipFill>
          <a:blip r:embed="rId2" cstate="print"/>
          <a:stretch>
            <a:fillRect/>
          </a:stretch>
        </p:blipFill>
        <p:spPr>
          <a:xfrm>
            <a:off x="7162800" y="1828800"/>
            <a:ext cx="1740756" cy="2624734"/>
          </a:xfrm>
          <a:prstGeom prst="rect">
            <a:avLst/>
          </a:prstGeom>
        </p:spPr>
      </p:pic>
      <p:sp>
        <p:nvSpPr>
          <p:cNvPr id="5"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6"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24</a:t>
            </a:fld>
            <a:endParaRPr lang="en-US" dirty="0"/>
          </a:p>
        </p:txBody>
      </p:sp>
      <p:pic>
        <p:nvPicPr>
          <p:cNvPr id="8" name="Picture 7">
            <a:extLst>
              <a:ext uri="{FF2B5EF4-FFF2-40B4-BE49-F238E27FC236}">
                <a16:creationId xmlns:a16="http://schemas.microsoft.com/office/drawing/2014/main" id="{DE5AFB28-81DD-6981-1F54-E3124D2A6625}"/>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400800" cy="1586881"/>
          </a:xfrm>
        </p:spPr>
        <p:txBody>
          <a:bodyPr>
            <a:normAutofit fontScale="90000"/>
          </a:bodyPr>
          <a:lstStyle/>
          <a:p>
            <a:r>
              <a:rPr lang="en-US" b="1" dirty="0" err="1"/>
              <a:t>Ahora</a:t>
            </a:r>
            <a:r>
              <a:rPr lang="en-US" b="1" dirty="0"/>
              <a:t> Es El </a:t>
            </a:r>
            <a:r>
              <a:rPr lang="en-US" b="1" dirty="0" err="1"/>
              <a:t>Tiempo</a:t>
            </a:r>
            <a:r>
              <a:rPr lang="en-US" b="1" dirty="0"/>
              <a:t> de </a:t>
            </a:r>
            <a:r>
              <a:rPr lang="en-US" b="1" dirty="0" err="1"/>
              <a:t>Definir</a:t>
            </a:r>
            <a:r>
              <a:rPr lang="en-US" b="1" dirty="0"/>
              <a:t> el QUÉ y el POR QUÉ</a:t>
            </a:r>
            <a:endParaRPr lang="en-US" dirty="0"/>
          </a:p>
        </p:txBody>
      </p:sp>
      <p:sp>
        <p:nvSpPr>
          <p:cNvPr id="3" name="Content Placeholder 2"/>
          <p:cNvSpPr>
            <a:spLocks noGrp="1"/>
          </p:cNvSpPr>
          <p:nvPr>
            <p:ph idx="1"/>
          </p:nvPr>
        </p:nvSpPr>
        <p:spPr>
          <a:xfrm>
            <a:off x="152400" y="1603406"/>
            <a:ext cx="8382000" cy="5330794"/>
          </a:xfrm>
        </p:spPr>
        <p:txBody>
          <a:bodyPr>
            <a:normAutofit fontScale="70000" lnSpcReduction="20000"/>
          </a:bodyPr>
          <a:lstStyle/>
          <a:p>
            <a:pPr marL="0" indent="0">
              <a:buNone/>
            </a:pPr>
            <a:r>
              <a:rPr lang="en-US" b="1" u="sng" dirty="0"/>
              <a:t>¿QUÉ ES LO QUE MAS DESEAS?</a:t>
            </a:r>
          </a:p>
          <a:p>
            <a:r>
              <a:rPr lang="en-US" dirty="0"/>
              <a:t>¿</a:t>
            </a:r>
            <a:r>
              <a:rPr lang="en-US" dirty="0" err="1"/>
              <a:t>Deseas</a:t>
            </a:r>
            <a:r>
              <a:rPr lang="en-US" dirty="0"/>
              <a:t> </a:t>
            </a:r>
            <a:r>
              <a:rPr lang="en-US" dirty="0" err="1"/>
              <a:t>Salir</a:t>
            </a:r>
            <a:r>
              <a:rPr lang="en-US" dirty="0"/>
              <a:t> del </a:t>
            </a:r>
            <a:r>
              <a:rPr lang="en-US" dirty="0" err="1"/>
              <a:t>Pozo</a:t>
            </a:r>
            <a:r>
              <a:rPr lang="en-US" dirty="0"/>
              <a:t> de la </a:t>
            </a:r>
            <a:r>
              <a:rPr lang="en-US" dirty="0" err="1"/>
              <a:t>Desesperaci</a:t>
            </a:r>
            <a:r>
              <a:rPr lang="el-GR" dirty="0"/>
              <a:t>ό</a:t>
            </a:r>
            <a:r>
              <a:rPr lang="en-US" dirty="0"/>
              <a:t>n?</a:t>
            </a:r>
          </a:p>
          <a:p>
            <a:pPr lvl="1"/>
            <a:r>
              <a:rPr lang="en-US" dirty="0"/>
              <a:t>¿</a:t>
            </a:r>
            <a:r>
              <a:rPr lang="en-US" dirty="0" err="1"/>
              <a:t>Deseas</a:t>
            </a:r>
            <a:r>
              <a:rPr lang="en-US" dirty="0"/>
              <a:t> </a:t>
            </a:r>
            <a:r>
              <a:rPr lang="en-US" dirty="0" err="1"/>
              <a:t>dejar</a:t>
            </a:r>
            <a:r>
              <a:rPr lang="en-US" dirty="0"/>
              <a:t> de </a:t>
            </a:r>
            <a:r>
              <a:rPr lang="en-US" dirty="0" err="1"/>
              <a:t>estresarte</a:t>
            </a:r>
            <a:r>
              <a:rPr lang="en-US" dirty="0"/>
              <a:t> por el </a:t>
            </a:r>
            <a:r>
              <a:rPr lang="en-US" dirty="0" err="1"/>
              <a:t>dinero</a:t>
            </a:r>
            <a:r>
              <a:rPr lang="en-US" dirty="0"/>
              <a:t>?</a:t>
            </a:r>
          </a:p>
          <a:p>
            <a:r>
              <a:rPr lang="en-US" dirty="0"/>
              <a:t>¿</a:t>
            </a:r>
            <a:r>
              <a:rPr lang="en-US" dirty="0" err="1"/>
              <a:t>Deseas</a:t>
            </a:r>
            <a:r>
              <a:rPr lang="en-US" dirty="0"/>
              <a:t> Tener </a:t>
            </a:r>
            <a:r>
              <a:rPr lang="en-US" dirty="0" err="1"/>
              <a:t>Seguridad</a:t>
            </a:r>
            <a:r>
              <a:rPr lang="en-US" dirty="0"/>
              <a:t> </a:t>
            </a:r>
            <a:r>
              <a:rPr lang="en-US" dirty="0" err="1"/>
              <a:t>Financiera</a:t>
            </a:r>
            <a:r>
              <a:rPr lang="en-US" dirty="0"/>
              <a:t>?</a:t>
            </a:r>
          </a:p>
          <a:p>
            <a:pPr lvl="1"/>
            <a:r>
              <a:rPr lang="en-US" dirty="0"/>
              <a:t>¿</a:t>
            </a:r>
            <a:r>
              <a:rPr lang="en-US" dirty="0" err="1"/>
              <a:t>Deseas</a:t>
            </a:r>
            <a:r>
              <a:rPr lang="en-US" dirty="0"/>
              <a:t> Ser Libre de </a:t>
            </a:r>
            <a:r>
              <a:rPr lang="en-US" dirty="0" err="1"/>
              <a:t>Deudas</a:t>
            </a:r>
            <a:r>
              <a:rPr lang="en-US" dirty="0"/>
              <a:t>?</a:t>
            </a:r>
          </a:p>
          <a:p>
            <a:r>
              <a:rPr lang="en-US" dirty="0"/>
              <a:t>¿</a:t>
            </a:r>
            <a:r>
              <a:rPr lang="en-US" dirty="0" err="1"/>
              <a:t>Deseas</a:t>
            </a:r>
            <a:r>
              <a:rPr lang="en-US" dirty="0"/>
              <a:t> Tener Libertad </a:t>
            </a:r>
            <a:r>
              <a:rPr lang="en-US" dirty="0" err="1"/>
              <a:t>Financiera</a:t>
            </a:r>
            <a:r>
              <a:rPr lang="en-US" dirty="0"/>
              <a:t>?</a:t>
            </a:r>
          </a:p>
          <a:p>
            <a:pPr lvl="1"/>
            <a:r>
              <a:rPr lang="en-US" dirty="0"/>
              <a:t>¿</a:t>
            </a:r>
            <a:r>
              <a:rPr lang="en-US" dirty="0" err="1"/>
              <a:t>Deseas</a:t>
            </a:r>
            <a:r>
              <a:rPr lang="en-US" dirty="0"/>
              <a:t> que El </a:t>
            </a:r>
            <a:r>
              <a:rPr lang="en-US" dirty="0" err="1"/>
              <a:t>Dinero</a:t>
            </a:r>
            <a:r>
              <a:rPr lang="en-US" dirty="0"/>
              <a:t> </a:t>
            </a:r>
            <a:r>
              <a:rPr lang="en-US" dirty="0" err="1"/>
              <a:t>Trabaje</a:t>
            </a:r>
            <a:r>
              <a:rPr lang="en-US" dirty="0"/>
              <a:t> Para </a:t>
            </a:r>
            <a:r>
              <a:rPr lang="en-US" dirty="0" err="1"/>
              <a:t>Ti</a:t>
            </a:r>
            <a:r>
              <a:rPr lang="en-US" dirty="0"/>
              <a:t>?</a:t>
            </a:r>
          </a:p>
          <a:p>
            <a:pPr lvl="1"/>
            <a:r>
              <a:rPr lang="en-US" dirty="0"/>
              <a:t>¿</a:t>
            </a:r>
            <a:r>
              <a:rPr lang="en-US" dirty="0" err="1"/>
              <a:t>Cuáles</a:t>
            </a:r>
            <a:r>
              <a:rPr lang="en-US" dirty="0"/>
              <a:t> son </a:t>
            </a:r>
            <a:r>
              <a:rPr lang="en-US" dirty="0" err="1"/>
              <a:t>tus</a:t>
            </a:r>
            <a:r>
              <a:rPr lang="en-US" dirty="0"/>
              <a:t> Sue</a:t>
            </a:r>
            <a:r>
              <a:rPr lang="es-ES" dirty="0"/>
              <a:t>ñ</a:t>
            </a:r>
            <a:r>
              <a:rPr lang="en-US" dirty="0" err="1"/>
              <a:t>os</a:t>
            </a:r>
            <a:r>
              <a:rPr lang="en-US" dirty="0"/>
              <a:t>?</a:t>
            </a:r>
          </a:p>
          <a:p>
            <a:pPr lvl="1"/>
            <a:r>
              <a:rPr lang="en-US" dirty="0"/>
              <a:t>¿</a:t>
            </a:r>
            <a:r>
              <a:rPr lang="en-US" dirty="0" err="1"/>
              <a:t>Cuál</a:t>
            </a:r>
            <a:r>
              <a:rPr lang="en-US" dirty="0"/>
              <a:t> es </a:t>
            </a:r>
            <a:r>
              <a:rPr lang="en-US" dirty="0" err="1"/>
              <a:t>tu</a:t>
            </a:r>
            <a:r>
              <a:rPr lang="en-US" dirty="0"/>
              <a:t> </a:t>
            </a:r>
            <a:r>
              <a:rPr lang="en-US" dirty="0" err="1"/>
              <a:t>Visión</a:t>
            </a:r>
            <a:r>
              <a:rPr lang="en-US" dirty="0"/>
              <a:t> de </a:t>
            </a:r>
            <a:r>
              <a:rPr lang="en-US" dirty="0" err="1"/>
              <a:t>tu</a:t>
            </a:r>
            <a:r>
              <a:rPr lang="en-US" dirty="0"/>
              <a:t> </a:t>
            </a:r>
            <a:r>
              <a:rPr lang="en-US" dirty="0" err="1"/>
              <a:t>vida</a:t>
            </a:r>
            <a:r>
              <a:rPr lang="en-US" dirty="0"/>
              <a:t> ideal?</a:t>
            </a:r>
          </a:p>
          <a:p>
            <a:pPr lvl="1"/>
            <a:endParaRPr lang="en-US" dirty="0"/>
          </a:p>
          <a:p>
            <a:pPr marL="0" indent="0">
              <a:buNone/>
            </a:pPr>
            <a:r>
              <a:rPr lang="en-US" b="1" u="sng" dirty="0"/>
              <a:t>¿POR QUÉ QUIERES ESTO?</a:t>
            </a:r>
          </a:p>
          <a:p>
            <a:r>
              <a:rPr lang="en-US" dirty="0"/>
              <a:t>Es </a:t>
            </a:r>
            <a:r>
              <a:rPr lang="en-US" dirty="0" err="1"/>
              <a:t>muy</a:t>
            </a:r>
            <a:r>
              <a:rPr lang="en-US" dirty="0"/>
              <a:t> </a:t>
            </a:r>
            <a:r>
              <a:rPr lang="en-US" dirty="0" err="1"/>
              <a:t>importante</a:t>
            </a:r>
            <a:r>
              <a:rPr lang="en-US" dirty="0"/>
              <a:t> </a:t>
            </a:r>
            <a:r>
              <a:rPr lang="en-US" dirty="0" err="1"/>
              <a:t>aclarar</a:t>
            </a:r>
            <a:r>
              <a:rPr lang="en-US" dirty="0"/>
              <a:t> </a:t>
            </a:r>
            <a:r>
              <a:rPr lang="en-US" dirty="0" err="1"/>
              <a:t>en</a:t>
            </a:r>
            <a:r>
              <a:rPr lang="en-US" dirty="0"/>
              <a:t> </a:t>
            </a:r>
            <a:r>
              <a:rPr lang="en-US" dirty="0" err="1"/>
              <a:t>tu</a:t>
            </a:r>
            <a:r>
              <a:rPr lang="en-US" dirty="0"/>
              <a:t> </a:t>
            </a:r>
            <a:r>
              <a:rPr lang="en-US" dirty="0" err="1"/>
              <a:t>mente</a:t>
            </a:r>
            <a:r>
              <a:rPr lang="en-US" dirty="0"/>
              <a:t> </a:t>
            </a:r>
            <a:r>
              <a:rPr lang="en-US" dirty="0" err="1"/>
              <a:t>porqué</a:t>
            </a:r>
            <a:r>
              <a:rPr lang="en-US" dirty="0"/>
              <a:t> </a:t>
            </a:r>
            <a:r>
              <a:rPr lang="en-US" dirty="0" err="1"/>
              <a:t>quieres</a:t>
            </a:r>
            <a:r>
              <a:rPr lang="en-US" dirty="0"/>
              <a:t> lo que </a:t>
            </a:r>
            <a:r>
              <a:rPr lang="en-US" dirty="0" err="1"/>
              <a:t>quieres</a:t>
            </a:r>
            <a:endParaRPr lang="en-US" dirty="0"/>
          </a:p>
          <a:p>
            <a:r>
              <a:rPr lang="en-US" dirty="0"/>
              <a:t>De </a:t>
            </a:r>
            <a:r>
              <a:rPr lang="en-US" dirty="0" err="1"/>
              <a:t>otra</a:t>
            </a:r>
            <a:r>
              <a:rPr lang="en-US" dirty="0"/>
              <a:t> </a:t>
            </a:r>
            <a:r>
              <a:rPr lang="en-US" dirty="0" err="1"/>
              <a:t>manera</a:t>
            </a:r>
            <a:r>
              <a:rPr lang="en-US" dirty="0"/>
              <a:t> pronto </a:t>
            </a:r>
            <a:r>
              <a:rPr lang="en-US" dirty="0" err="1"/>
              <a:t>te</a:t>
            </a:r>
            <a:r>
              <a:rPr lang="en-US" dirty="0"/>
              <a:t> </a:t>
            </a:r>
            <a:r>
              <a:rPr lang="en-US" dirty="0" err="1"/>
              <a:t>daraás</a:t>
            </a:r>
            <a:r>
              <a:rPr lang="en-US" dirty="0"/>
              <a:t> por </a:t>
            </a:r>
            <a:r>
              <a:rPr lang="en-US" dirty="0" err="1"/>
              <a:t>vencido</a:t>
            </a:r>
            <a:r>
              <a:rPr lang="en-US" dirty="0"/>
              <a:t> </a:t>
            </a:r>
            <a:r>
              <a:rPr lang="en-US" dirty="0" err="1"/>
              <a:t>si</a:t>
            </a:r>
            <a:r>
              <a:rPr lang="en-US" dirty="0"/>
              <a:t> </a:t>
            </a:r>
            <a:r>
              <a:rPr lang="en-US" dirty="0" err="1"/>
              <a:t>tu</a:t>
            </a:r>
            <a:r>
              <a:rPr lang="en-US" dirty="0"/>
              <a:t> </a:t>
            </a:r>
            <a:r>
              <a:rPr lang="en-US" dirty="0" err="1"/>
              <a:t>propósito</a:t>
            </a:r>
            <a:r>
              <a:rPr lang="en-US" dirty="0"/>
              <a:t> no </a:t>
            </a:r>
            <a:r>
              <a:rPr lang="en-US" dirty="0" err="1"/>
              <a:t>está</a:t>
            </a:r>
            <a:r>
              <a:rPr lang="en-US" dirty="0"/>
              <a:t> claro y bien </a:t>
            </a:r>
            <a:r>
              <a:rPr lang="en-US" dirty="0" err="1"/>
              <a:t>definido</a:t>
            </a:r>
            <a:r>
              <a:rPr lang="en-US" dirty="0"/>
              <a:t>.</a:t>
            </a:r>
          </a:p>
          <a:p>
            <a:r>
              <a:rPr lang="en-US" dirty="0"/>
              <a:t>¿</a:t>
            </a:r>
            <a:r>
              <a:rPr lang="en-US" dirty="0" err="1"/>
              <a:t>Estás</a:t>
            </a:r>
            <a:r>
              <a:rPr lang="en-US" dirty="0"/>
              <a:t> </a:t>
            </a:r>
            <a:r>
              <a:rPr lang="en-US" dirty="0" err="1"/>
              <a:t>preparado</a:t>
            </a:r>
            <a:r>
              <a:rPr lang="en-US" dirty="0"/>
              <a:t> a </a:t>
            </a:r>
            <a:r>
              <a:rPr lang="en-US" dirty="0" err="1"/>
              <a:t>pagar</a:t>
            </a:r>
            <a:r>
              <a:rPr lang="en-US" dirty="0"/>
              <a:t> el </a:t>
            </a:r>
            <a:r>
              <a:rPr lang="en-US" dirty="0" err="1"/>
              <a:t>precio</a:t>
            </a:r>
            <a:r>
              <a:rPr lang="en-US" dirty="0"/>
              <a:t> de </a:t>
            </a:r>
            <a:r>
              <a:rPr lang="en-US" dirty="0" err="1"/>
              <a:t>tu</a:t>
            </a:r>
            <a:r>
              <a:rPr lang="en-US" dirty="0"/>
              <a:t> </a:t>
            </a:r>
            <a:r>
              <a:rPr lang="en-US" dirty="0" err="1"/>
              <a:t>libertad</a:t>
            </a:r>
            <a:r>
              <a:rPr lang="en-US" dirty="0"/>
              <a:t>?</a:t>
            </a:r>
          </a:p>
          <a:p>
            <a:endParaRPr lang="en-US" dirty="0"/>
          </a:p>
          <a:p>
            <a:endParaRPr lang="en-US" dirty="0"/>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25</a:t>
            </a:fld>
            <a:endParaRPr lang="en-US" dirty="0"/>
          </a:p>
        </p:txBody>
      </p:sp>
      <p:pic>
        <p:nvPicPr>
          <p:cNvPr id="4" name="Picture 3">
            <a:extLst>
              <a:ext uri="{FF2B5EF4-FFF2-40B4-BE49-F238E27FC236}">
                <a16:creationId xmlns:a16="http://schemas.microsoft.com/office/drawing/2014/main" id="{14E67F1D-9C9B-46D4-611A-0DB87A13A094}"/>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1353521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1143000"/>
          </a:xfrm>
        </p:spPr>
        <p:txBody>
          <a:bodyPr/>
          <a:lstStyle/>
          <a:p>
            <a:r>
              <a:rPr lang="en-US" b="1" dirty="0" err="1"/>
              <a:t>Conclusión</a:t>
            </a:r>
            <a:r>
              <a:rPr lang="en-US" b="1" dirty="0"/>
              <a:t>:  </a:t>
            </a:r>
            <a:r>
              <a:rPr lang="en-US" b="1" dirty="0" err="1"/>
              <a:t>Atrévete</a:t>
            </a:r>
            <a:r>
              <a:rPr lang="en-US" b="1" dirty="0"/>
              <a:t> a </a:t>
            </a:r>
            <a:r>
              <a:rPr lang="en-US" b="1" dirty="0" err="1"/>
              <a:t>So</a:t>
            </a:r>
            <a:r>
              <a:rPr lang="en-US" b="1" dirty="0" err="1">
                <a:latin typeface="Calibri"/>
              </a:rPr>
              <a:t>ñ</a:t>
            </a:r>
            <a:r>
              <a:rPr lang="en-US" b="1" dirty="0" err="1"/>
              <a:t>ar</a:t>
            </a:r>
            <a:r>
              <a:rPr lang="en-US" b="1" dirty="0"/>
              <a:t>!!!</a:t>
            </a:r>
          </a:p>
        </p:txBody>
      </p:sp>
      <p:pic>
        <p:nvPicPr>
          <p:cNvPr id="3" name="Picture 2" descr="dare-to-dream.jpg"/>
          <p:cNvPicPr>
            <a:picLocks noChangeAspect="1"/>
          </p:cNvPicPr>
          <p:nvPr/>
        </p:nvPicPr>
        <p:blipFill>
          <a:blip r:embed="rId2" cstate="print"/>
          <a:stretch>
            <a:fillRect/>
          </a:stretch>
        </p:blipFill>
        <p:spPr>
          <a:xfrm>
            <a:off x="1981200" y="2514600"/>
            <a:ext cx="5562600" cy="4171950"/>
          </a:xfrm>
          <a:prstGeom prst="rect">
            <a:avLst/>
          </a:prstGeom>
        </p:spPr>
      </p:pic>
      <p:sp>
        <p:nvSpPr>
          <p:cNvPr id="4" name="Content Placeholder 2"/>
          <p:cNvSpPr txBox="1">
            <a:spLocks/>
          </p:cNvSpPr>
          <p:nvPr/>
        </p:nvSpPr>
        <p:spPr>
          <a:xfrm>
            <a:off x="228600" y="1295400"/>
            <a:ext cx="8686800" cy="5105400"/>
          </a:xfrm>
          <a:prstGeom prst="rect">
            <a:avLst/>
          </a:prstGeom>
        </p:spPr>
        <p:txBody>
          <a:bodyPr>
            <a:normAutofit/>
          </a:bodyPr>
          <a:lstStyle/>
          <a:p>
            <a:pPr marL="342900" lvl="0" indent="-342900">
              <a:spcBef>
                <a:spcPct val="20000"/>
              </a:spcBef>
              <a:buFont typeface="Arial" pitchFamily="34" charset="0"/>
              <a:buChar char="•"/>
              <a:defRPr/>
            </a:pPr>
            <a:r>
              <a:rPr lang="es-ES" sz="3200" i="1" dirty="0"/>
              <a:t>El Éxito Financiero, la Libertad y la Prosperidad son para ti! </a:t>
            </a:r>
            <a:r>
              <a:rPr lang="es-ES" sz="3200" i="1"/>
              <a:t>Tú </a:t>
            </a:r>
            <a:r>
              <a:rPr lang="es-ES" sz="3200" i="1" dirty="0"/>
              <a:t>PUEDES lograrlo si te Atreves a Soñar!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6"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26</a:t>
            </a:fld>
            <a:endParaRPr lang="en-US" dirty="0"/>
          </a:p>
        </p:txBody>
      </p:sp>
      <p:pic>
        <p:nvPicPr>
          <p:cNvPr id="8" name="Picture 7">
            <a:extLst>
              <a:ext uri="{FF2B5EF4-FFF2-40B4-BE49-F238E27FC236}">
                <a16:creationId xmlns:a16="http://schemas.microsoft.com/office/drawing/2014/main" id="{942250CA-D0D0-BA0A-4A41-F8C616E3397A}"/>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752600"/>
            <a:ext cx="5181600" cy="2667000"/>
          </a:xfrm>
        </p:spPr>
        <p:txBody>
          <a:bodyPr>
            <a:normAutofit fontScale="85000" lnSpcReduction="20000"/>
          </a:bodyPr>
          <a:lstStyle/>
          <a:p>
            <a:pPr>
              <a:buNone/>
            </a:pPr>
            <a:r>
              <a:rPr lang="en-US" i="1" dirty="0"/>
              <a:t>“</a:t>
            </a:r>
            <a:r>
              <a:rPr lang="en-US" i="1" dirty="0" err="1"/>
              <a:t>Cualquier</a:t>
            </a:r>
            <a:r>
              <a:rPr lang="en-US" i="1" dirty="0"/>
              <a:t> </a:t>
            </a:r>
            <a:r>
              <a:rPr lang="en-US" i="1" dirty="0" err="1"/>
              <a:t>cosa</a:t>
            </a:r>
            <a:r>
              <a:rPr lang="en-US" i="1" dirty="0"/>
              <a:t> que </a:t>
            </a:r>
            <a:r>
              <a:rPr lang="en-US" i="1" dirty="0" err="1"/>
              <a:t>tú</a:t>
            </a:r>
            <a:r>
              <a:rPr lang="en-US" i="1" dirty="0"/>
              <a:t> </a:t>
            </a:r>
            <a:r>
              <a:rPr lang="en-US" i="1" dirty="0" err="1"/>
              <a:t>puedas</a:t>
            </a:r>
            <a:r>
              <a:rPr lang="en-US" i="1" dirty="0"/>
              <a:t> </a:t>
            </a:r>
            <a:r>
              <a:rPr lang="en-US" i="1" dirty="0" err="1"/>
              <a:t>imaginar</a:t>
            </a:r>
            <a:r>
              <a:rPr lang="en-US" i="1" dirty="0"/>
              <a:t> </a:t>
            </a:r>
            <a:r>
              <a:rPr lang="en-US" i="1" dirty="0" err="1"/>
              <a:t>claramente</a:t>
            </a:r>
            <a:r>
              <a:rPr lang="en-US" i="1" dirty="0"/>
              <a:t>, </a:t>
            </a:r>
            <a:r>
              <a:rPr lang="en-US" i="1" dirty="0" err="1"/>
              <a:t>desear</a:t>
            </a:r>
            <a:r>
              <a:rPr lang="en-US" i="1" dirty="0"/>
              <a:t> </a:t>
            </a:r>
            <a:r>
              <a:rPr lang="en-US" i="1" dirty="0" err="1"/>
              <a:t>ardientemente</a:t>
            </a:r>
            <a:r>
              <a:rPr lang="en-US" i="1" dirty="0"/>
              <a:t>, </a:t>
            </a:r>
            <a:r>
              <a:rPr lang="en-US" i="1" dirty="0" err="1"/>
              <a:t>creer</a:t>
            </a:r>
            <a:r>
              <a:rPr lang="en-US" i="1" dirty="0"/>
              <a:t> </a:t>
            </a:r>
            <a:r>
              <a:rPr lang="en-US" i="1" dirty="0" err="1"/>
              <a:t>sinceramente</a:t>
            </a:r>
            <a:r>
              <a:rPr lang="en-US" i="1" dirty="0"/>
              <a:t>, y en la que </a:t>
            </a:r>
            <a:r>
              <a:rPr lang="en-US" i="1" dirty="0" err="1"/>
              <a:t>actúas</a:t>
            </a:r>
            <a:r>
              <a:rPr lang="en-US" i="1" dirty="0"/>
              <a:t> con </a:t>
            </a:r>
            <a:r>
              <a:rPr lang="en-US" i="1" dirty="0" err="1"/>
              <a:t>entusiasmo</a:t>
            </a:r>
            <a:r>
              <a:rPr lang="en-US" i="1" dirty="0"/>
              <a:t>  </a:t>
            </a:r>
            <a:r>
              <a:rPr lang="en-US" i="1" dirty="0" err="1"/>
              <a:t>inevitablemente</a:t>
            </a:r>
            <a:r>
              <a:rPr lang="en-US" i="1" dirty="0"/>
              <a:t> se </a:t>
            </a:r>
            <a:r>
              <a:rPr lang="en-US" i="1" dirty="0" err="1"/>
              <a:t>hará</a:t>
            </a:r>
            <a:r>
              <a:rPr lang="en-US" i="1" dirty="0"/>
              <a:t> </a:t>
            </a:r>
            <a:r>
              <a:rPr lang="en-US" i="1" dirty="0" err="1"/>
              <a:t>realidad</a:t>
            </a:r>
            <a:r>
              <a:rPr lang="en-US" i="1" dirty="0"/>
              <a:t>.” </a:t>
            </a:r>
          </a:p>
          <a:p>
            <a:pPr algn="r">
              <a:buNone/>
            </a:pPr>
            <a:r>
              <a:rPr lang="en-US" dirty="0"/>
              <a:t>– Paul J. Meyer</a:t>
            </a:r>
          </a:p>
          <a:p>
            <a:endParaRPr lang="en-US" dirty="0"/>
          </a:p>
        </p:txBody>
      </p:sp>
      <p:sp>
        <p:nvSpPr>
          <p:cNvPr id="8"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3</a:t>
            </a:fld>
            <a:endParaRPr lang="en-US" dirty="0"/>
          </a:p>
        </p:txBody>
      </p:sp>
      <p:pic>
        <p:nvPicPr>
          <p:cNvPr id="12" name="Picture 11" descr="imagesCA9PLW8E.jpg"/>
          <p:cNvPicPr>
            <a:picLocks noChangeAspect="1"/>
          </p:cNvPicPr>
          <p:nvPr/>
        </p:nvPicPr>
        <p:blipFill>
          <a:blip r:embed="rId2" cstate="print"/>
          <a:stretch>
            <a:fillRect/>
          </a:stretch>
        </p:blipFill>
        <p:spPr>
          <a:xfrm>
            <a:off x="381000" y="1905000"/>
            <a:ext cx="3121781" cy="2209800"/>
          </a:xfrm>
          <a:prstGeom prst="rect">
            <a:avLst/>
          </a:prstGeom>
        </p:spPr>
      </p:pic>
      <p:pic>
        <p:nvPicPr>
          <p:cNvPr id="7" name="Picture 6" descr="lo que quieras ser esta en tu mano.jpg"/>
          <p:cNvPicPr>
            <a:picLocks noChangeAspect="1"/>
          </p:cNvPicPr>
          <p:nvPr/>
        </p:nvPicPr>
        <p:blipFill>
          <a:blip r:embed="rId3" cstate="print"/>
          <a:stretch>
            <a:fillRect/>
          </a:stretch>
        </p:blipFill>
        <p:spPr>
          <a:xfrm>
            <a:off x="5334000" y="4343400"/>
            <a:ext cx="3048000" cy="2286000"/>
          </a:xfrm>
          <a:prstGeom prst="rect">
            <a:avLst/>
          </a:prstGeom>
        </p:spPr>
      </p:pic>
      <p:sp>
        <p:nvSpPr>
          <p:cNvPr id="10" name="Content Placeholder 2"/>
          <p:cNvSpPr txBox="1">
            <a:spLocks/>
          </p:cNvSpPr>
          <p:nvPr/>
        </p:nvSpPr>
        <p:spPr>
          <a:xfrm>
            <a:off x="0" y="4191000"/>
            <a:ext cx="5257800" cy="2438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Cuál</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es</a:t>
            </a:r>
            <a:r>
              <a:rPr kumimoji="0" lang="en-US" sz="3200" b="0" i="0" u="none" strike="noStrike" kern="1200" cap="none" spc="0" normalizeH="0" baseline="0" noProof="0" dirty="0">
                <a:ln>
                  <a:noFill/>
                </a:ln>
                <a:solidFill>
                  <a:schemeClr val="tx1"/>
                </a:solidFill>
                <a:effectLst/>
                <a:uLnTx/>
                <a:uFillTx/>
                <a:latin typeface="+mn-lt"/>
                <a:ea typeface="+mn-ea"/>
                <a:cs typeface="+mn-cs"/>
              </a:rPr>
              <a:t> mi </a:t>
            </a:r>
            <a:r>
              <a:rPr kumimoji="0" lang="en-US" sz="3200" b="0" i="0" u="none" strike="noStrike" kern="1200" cap="none" spc="0" normalizeH="0" baseline="0" noProof="0" dirty="0" err="1">
                <a:ln>
                  <a:noFill/>
                </a:ln>
                <a:solidFill>
                  <a:schemeClr val="tx1"/>
                </a:solidFill>
                <a:effectLst/>
                <a:uLnTx/>
                <a:uFillTx/>
                <a:latin typeface="+mn-lt"/>
                <a:ea typeface="+mn-ea"/>
                <a:cs typeface="+mn-cs"/>
              </a:rPr>
              <a:t>propósito</a:t>
            </a:r>
            <a:r>
              <a:rPr kumimoji="0" lang="en-US" sz="3200" b="0" i="0" u="none" strike="noStrike" kern="1200" cap="none" spc="0" normalizeH="0" baseline="0" noProof="0" dirty="0">
                <a:ln>
                  <a:noFill/>
                </a:ln>
                <a:solidFill>
                  <a:schemeClr val="tx1"/>
                </a:solidFill>
                <a:effectLst/>
                <a:uLnTx/>
                <a:uFillTx/>
                <a:latin typeface="+mn-lt"/>
                <a:ea typeface="+mn-ea"/>
                <a:cs typeface="+mn-cs"/>
              </a:rPr>
              <a:t> en la </a:t>
            </a:r>
            <a:r>
              <a:rPr kumimoji="0" lang="en-US" sz="3200" b="0" i="0" u="none" strike="noStrike" kern="1200" cap="none" spc="0" normalizeH="0" baseline="0" noProof="0" dirty="0" err="1">
                <a:ln>
                  <a:noFill/>
                </a:ln>
                <a:solidFill>
                  <a:schemeClr val="tx1"/>
                </a:solidFill>
                <a:effectLst/>
                <a:uLnTx/>
                <a:uFillTx/>
                <a:latin typeface="+mn-lt"/>
                <a:ea typeface="+mn-ea"/>
                <a:cs typeface="+mn-cs"/>
              </a:rPr>
              <a:t>vida</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Qu</a:t>
            </a:r>
            <a:r>
              <a:rPr lang="en-US" sz="3200" dirty="0"/>
              <a:t>é</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es</a:t>
            </a:r>
            <a:r>
              <a:rPr kumimoji="0" lang="en-US" sz="3200" b="0" i="0" u="none" strike="noStrike" kern="1200" cap="none" spc="0" normalizeH="0" baseline="0" noProof="0" dirty="0">
                <a:ln>
                  <a:noFill/>
                </a:ln>
                <a:solidFill>
                  <a:schemeClr val="tx1"/>
                </a:solidFill>
                <a:effectLst/>
                <a:uLnTx/>
                <a:uFillTx/>
                <a:latin typeface="+mn-lt"/>
                <a:ea typeface="+mn-ea"/>
                <a:cs typeface="+mn-cs"/>
              </a:rPr>
              <a:t> la </a:t>
            </a:r>
            <a:r>
              <a:rPr kumimoji="0" lang="en-US" sz="3200" b="0" i="0" u="none" strike="noStrike" kern="1200" cap="none" spc="0" normalizeH="0" baseline="0" noProof="0" dirty="0" err="1">
                <a:ln>
                  <a:noFill/>
                </a:ln>
                <a:solidFill>
                  <a:schemeClr val="tx1"/>
                </a:solidFill>
                <a:effectLst/>
                <a:uLnTx/>
                <a:uFillTx/>
                <a:latin typeface="+mn-lt"/>
                <a:ea typeface="+mn-ea"/>
                <a:cs typeface="+mn-cs"/>
              </a:rPr>
              <a:t>Voluntad</a:t>
            </a:r>
            <a:r>
              <a:rPr kumimoji="0" lang="en-US" sz="3200" b="0" i="0" u="none" strike="noStrike" kern="1200" cap="none" spc="0" normalizeH="0" baseline="0" noProof="0" dirty="0">
                <a:ln>
                  <a:noFill/>
                </a:ln>
                <a:solidFill>
                  <a:schemeClr val="tx1"/>
                </a:solidFill>
                <a:effectLst/>
                <a:uLnTx/>
                <a:uFillTx/>
                <a:latin typeface="+mn-lt"/>
                <a:ea typeface="+mn-ea"/>
                <a:cs typeface="+mn-cs"/>
              </a:rPr>
              <a:t> de Dios </a:t>
            </a:r>
            <a:r>
              <a:rPr kumimoji="0" lang="en-US" sz="3200" b="0" i="0" u="none" strike="noStrike" kern="1200" cap="none" spc="0" normalizeH="0" baseline="0" noProof="0" dirty="0" err="1">
                <a:ln>
                  <a:noFill/>
                </a:ln>
                <a:solidFill>
                  <a:schemeClr val="tx1"/>
                </a:solidFill>
                <a:effectLst/>
                <a:uLnTx/>
                <a:uFillTx/>
                <a:latin typeface="+mn-lt"/>
                <a:ea typeface="+mn-ea"/>
                <a:cs typeface="+mn-cs"/>
              </a:rPr>
              <a:t>para</a:t>
            </a:r>
            <a:r>
              <a:rPr kumimoji="0" lang="en-US" sz="3200" b="0" i="0" u="none" strike="noStrike" kern="1200" cap="none" spc="0" normalizeH="0" baseline="0" noProof="0" dirty="0">
                <a:ln>
                  <a:noFill/>
                </a:ln>
                <a:solidFill>
                  <a:schemeClr val="tx1"/>
                </a:solidFill>
                <a:effectLst/>
                <a:uLnTx/>
                <a:uFillTx/>
                <a:latin typeface="+mn-lt"/>
                <a:ea typeface="+mn-ea"/>
                <a:cs typeface="+mn-cs"/>
              </a:rPr>
              <a:t> mi </a:t>
            </a:r>
            <a:r>
              <a:rPr kumimoji="0" lang="en-US" sz="3200" b="0" i="0" u="none" strike="noStrike" kern="1200" cap="none" spc="0" normalizeH="0" baseline="0" noProof="0" dirty="0" err="1">
                <a:ln>
                  <a:noFill/>
                </a:ln>
                <a:solidFill>
                  <a:schemeClr val="tx1"/>
                </a:solidFill>
                <a:effectLst/>
                <a:uLnTx/>
                <a:uFillTx/>
                <a:latin typeface="+mn-lt"/>
                <a:ea typeface="+mn-ea"/>
                <a:cs typeface="+mn-cs"/>
              </a:rPr>
              <a:t>vida</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t>
            </a:r>
            <a:r>
              <a:rPr kumimoji="0" lang="en-US" sz="3200" b="0" i="0" u="none" strike="noStrike" kern="1200" cap="none" spc="0" normalizeH="0" baseline="0" noProof="0" dirty="0" err="1">
                <a:ln>
                  <a:noFill/>
                </a:ln>
                <a:solidFill>
                  <a:schemeClr val="tx1"/>
                </a:solidFill>
                <a:effectLst/>
                <a:uLnTx/>
                <a:uFillTx/>
                <a:latin typeface="+mn-lt"/>
                <a:ea typeface="+mn-ea"/>
                <a:cs typeface="+mn-cs"/>
              </a:rPr>
              <a:t>Por</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qué</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deseo</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alcanzar</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prosperidad</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financiera</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C85BBDC8-0D0D-B87B-80F6-EB1061680535}"/>
              </a:ext>
            </a:extLst>
          </p:cNvPr>
          <p:cNvPicPr>
            <a:picLocks noChangeAspect="1"/>
          </p:cNvPicPr>
          <p:nvPr/>
        </p:nvPicPr>
        <p:blipFill>
          <a:blip r:embed="rId4"/>
          <a:stretch>
            <a:fillRect/>
          </a:stretch>
        </p:blipFill>
        <p:spPr>
          <a:xfrm>
            <a:off x="1" y="14433"/>
            <a:ext cx="2080410" cy="671367"/>
          </a:xfrm>
          <a:prstGeom prst="rect">
            <a:avLst/>
          </a:prstGeom>
        </p:spPr>
      </p:pic>
      <p:sp>
        <p:nvSpPr>
          <p:cNvPr id="2" name="Title 1"/>
          <p:cNvSpPr>
            <a:spLocks noGrp="1"/>
          </p:cNvSpPr>
          <p:nvPr>
            <p:ph type="title"/>
          </p:nvPr>
        </p:nvSpPr>
        <p:spPr>
          <a:xfrm>
            <a:off x="0" y="516875"/>
            <a:ext cx="9144000" cy="1143000"/>
          </a:xfrm>
        </p:spPr>
        <p:txBody>
          <a:bodyPr>
            <a:normAutofit fontScale="90000"/>
          </a:bodyPr>
          <a:lstStyle/>
          <a:p>
            <a:r>
              <a:rPr lang="en-US" b="1" dirty="0" err="1"/>
              <a:t>Definir</a:t>
            </a:r>
            <a:r>
              <a:rPr lang="en-US" b="1" dirty="0"/>
              <a:t> el QUÉ y POR QUÉ es </a:t>
            </a:r>
            <a:br>
              <a:rPr lang="en-US" b="1" dirty="0"/>
            </a:br>
            <a:r>
              <a:rPr lang="en-US" b="1" dirty="0"/>
              <a:t>Más </a:t>
            </a:r>
            <a:r>
              <a:rPr lang="en-US" b="1" dirty="0" err="1"/>
              <a:t>Importante</a:t>
            </a:r>
            <a:r>
              <a:rPr lang="en-US" b="1" dirty="0"/>
              <a:t> Que el CÓMO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2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DAEEE84F-E6B5-486A-9967-38A30530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63562"/>
            <a:ext cx="3457575" cy="2971800"/>
          </a:xfrm>
          <a:prstGeom prst="rect">
            <a:avLst/>
          </a:prstGeom>
        </p:spPr>
      </p:pic>
      <p:sp>
        <p:nvSpPr>
          <p:cNvPr id="2" name="Title 1"/>
          <p:cNvSpPr>
            <a:spLocks noGrp="1"/>
          </p:cNvSpPr>
          <p:nvPr>
            <p:ph type="title"/>
          </p:nvPr>
        </p:nvSpPr>
        <p:spPr>
          <a:xfrm>
            <a:off x="1981200" y="69723"/>
            <a:ext cx="7162800" cy="1143000"/>
          </a:xfrm>
        </p:spPr>
        <p:txBody>
          <a:bodyPr>
            <a:normAutofit/>
          </a:bodyPr>
          <a:lstStyle/>
          <a:p>
            <a:r>
              <a:rPr lang="en-US" b="1" dirty="0"/>
              <a:t>C</a:t>
            </a:r>
            <a:r>
              <a:rPr lang="el-GR" b="1" dirty="0"/>
              <a:t>ό</a:t>
            </a:r>
            <a:r>
              <a:rPr lang="en-US" b="1" dirty="0" err="1"/>
              <a:t>mo</a:t>
            </a:r>
            <a:r>
              <a:rPr lang="en-US" b="1" dirty="0"/>
              <a:t> Se </a:t>
            </a:r>
            <a:r>
              <a:rPr lang="en-US" b="1" dirty="0" err="1"/>
              <a:t>Logran</a:t>
            </a:r>
            <a:r>
              <a:rPr lang="en-US" b="1" dirty="0"/>
              <a:t> los </a:t>
            </a:r>
            <a:r>
              <a:rPr lang="en-US" b="1" dirty="0" err="1"/>
              <a:t>Deseos</a:t>
            </a:r>
            <a:endParaRPr lang="en-US" b="1" dirty="0"/>
          </a:p>
        </p:txBody>
      </p:sp>
      <p:pic>
        <p:nvPicPr>
          <p:cNvPr id="5" name="Content Placeholder 4">
            <a:extLst>
              <a:ext uri="{FF2B5EF4-FFF2-40B4-BE49-F238E27FC236}">
                <a16:creationId xmlns:a16="http://schemas.microsoft.com/office/drawing/2014/main" id="{099EA550-F897-4A70-ACB7-E21F48C4FA8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28" y="3886200"/>
            <a:ext cx="3433379" cy="2438400"/>
          </a:xfr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4</a:t>
            </a:fld>
            <a:endParaRPr lang="en-US"/>
          </a:p>
        </p:txBody>
      </p:sp>
      <p:pic>
        <p:nvPicPr>
          <p:cNvPr id="13" name="Picture 12" descr="A person riding on the back of a bicycle&#10;&#10;Description automatically generated">
            <a:extLst>
              <a:ext uri="{FF2B5EF4-FFF2-40B4-BE49-F238E27FC236}">
                <a16:creationId xmlns:a16="http://schemas.microsoft.com/office/drawing/2014/main" id="{2F9EE792-86D3-4B25-BD68-8FF579A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420" y="2209800"/>
            <a:ext cx="3433380" cy="2288920"/>
          </a:xfrm>
          <a:prstGeom prst="rect">
            <a:avLst/>
          </a:prstGeom>
        </p:spPr>
      </p:pic>
      <p:pic>
        <p:nvPicPr>
          <p:cNvPr id="16" name="Picture 15" descr="A picture containing transport, drawing&#10;&#10;Description automatically generated">
            <a:extLst>
              <a:ext uri="{FF2B5EF4-FFF2-40B4-BE49-F238E27FC236}">
                <a16:creationId xmlns:a16="http://schemas.microsoft.com/office/drawing/2014/main" id="{CFD3EC71-CFB5-4C83-89D7-55E58B21D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579469"/>
            <a:ext cx="929304" cy="1522476"/>
          </a:xfrm>
          <a:prstGeom prst="rect">
            <a:avLst/>
          </a:prstGeom>
        </p:spPr>
      </p:pic>
      <p:sp>
        <p:nvSpPr>
          <p:cNvPr id="20" name="TextBox 19">
            <a:extLst>
              <a:ext uri="{FF2B5EF4-FFF2-40B4-BE49-F238E27FC236}">
                <a16:creationId xmlns:a16="http://schemas.microsoft.com/office/drawing/2014/main" id="{0429FD67-D75D-4F27-8C3A-0B0B17A35C52}"/>
              </a:ext>
            </a:extLst>
          </p:cNvPr>
          <p:cNvSpPr txBox="1"/>
          <p:nvPr/>
        </p:nvSpPr>
        <p:spPr>
          <a:xfrm>
            <a:off x="2942977" y="4334424"/>
            <a:ext cx="2076833" cy="2031325"/>
          </a:xfrm>
          <a:prstGeom prst="rect">
            <a:avLst/>
          </a:prstGeom>
          <a:noFill/>
        </p:spPr>
        <p:txBody>
          <a:bodyPr wrap="square" rtlCol="0">
            <a:spAutoFit/>
          </a:bodyPr>
          <a:lstStyle/>
          <a:p>
            <a:pPr algn="ctr"/>
            <a:r>
              <a:rPr lang="en-US" dirty="0"/>
              <a:t>1. SUEÑO</a:t>
            </a:r>
          </a:p>
          <a:p>
            <a:pPr algn="ctr"/>
            <a:r>
              <a:rPr lang="en-US" dirty="0"/>
              <a:t>+</a:t>
            </a:r>
          </a:p>
          <a:p>
            <a:pPr algn="ctr"/>
            <a:r>
              <a:rPr lang="en-US" dirty="0"/>
              <a:t>2. DESEO</a:t>
            </a:r>
          </a:p>
          <a:p>
            <a:pPr algn="ctr"/>
            <a:r>
              <a:rPr lang="en-US" dirty="0"/>
              <a:t>+</a:t>
            </a:r>
          </a:p>
          <a:p>
            <a:pPr algn="ctr"/>
            <a:r>
              <a:rPr lang="en-US" dirty="0"/>
              <a:t>3. CREER</a:t>
            </a:r>
          </a:p>
          <a:p>
            <a:pPr algn="ctr"/>
            <a:r>
              <a:rPr lang="en-US" dirty="0"/>
              <a:t>+</a:t>
            </a:r>
          </a:p>
          <a:p>
            <a:pPr algn="ctr"/>
            <a:r>
              <a:rPr lang="en-US" dirty="0"/>
              <a:t>4. ACTUAR</a:t>
            </a:r>
          </a:p>
        </p:txBody>
      </p:sp>
      <p:pic>
        <p:nvPicPr>
          <p:cNvPr id="3" name="Picture 2">
            <a:extLst>
              <a:ext uri="{FF2B5EF4-FFF2-40B4-BE49-F238E27FC236}">
                <a16:creationId xmlns:a16="http://schemas.microsoft.com/office/drawing/2014/main" id="{584F87DE-BAB2-6DD6-0D24-6A968FDB1A26}"/>
              </a:ext>
            </a:extLst>
          </p:cNvPr>
          <p:cNvPicPr>
            <a:picLocks noChangeAspect="1"/>
          </p:cNvPicPr>
          <p:nvPr/>
        </p:nvPicPr>
        <p:blipFill>
          <a:blip r:embed="rId6"/>
          <a:stretch>
            <a:fillRect/>
          </a:stretch>
        </p:blipFill>
        <p:spPr>
          <a:xfrm>
            <a:off x="1" y="14433"/>
            <a:ext cx="2080410" cy="671367"/>
          </a:xfrm>
          <a:prstGeom prst="rect">
            <a:avLst/>
          </a:prstGeom>
        </p:spPr>
      </p:pic>
    </p:spTree>
    <p:extLst>
      <p:ext uri="{BB962C8B-B14F-4D97-AF65-F5344CB8AC3E}">
        <p14:creationId xmlns:p14="http://schemas.microsoft.com/office/powerpoint/2010/main" val="21707535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10600" cy="4419600"/>
          </a:xfrm>
        </p:spPr>
        <p:txBody>
          <a:bodyPr>
            <a:normAutofit fontScale="92500" lnSpcReduction="20000"/>
          </a:bodyPr>
          <a:lstStyle/>
          <a:p>
            <a:r>
              <a:rPr lang="en-US" dirty="0"/>
              <a:t>El </a:t>
            </a:r>
            <a:r>
              <a:rPr lang="en-US" dirty="0" err="1"/>
              <a:t>Éxito</a:t>
            </a:r>
            <a:r>
              <a:rPr lang="en-US" dirty="0"/>
              <a:t> </a:t>
            </a:r>
            <a:r>
              <a:rPr lang="en-US" dirty="0" err="1"/>
              <a:t>Financiero</a:t>
            </a:r>
            <a:r>
              <a:rPr lang="en-US" dirty="0"/>
              <a:t> es </a:t>
            </a:r>
            <a:r>
              <a:rPr lang="en-US" dirty="0" err="1"/>
              <a:t>primeramente</a:t>
            </a:r>
            <a:r>
              <a:rPr lang="en-US" dirty="0"/>
              <a:t> mental, y </a:t>
            </a:r>
            <a:r>
              <a:rPr lang="en-US" dirty="0" err="1"/>
              <a:t>después</a:t>
            </a:r>
            <a:r>
              <a:rPr lang="en-US" dirty="0"/>
              <a:t> </a:t>
            </a:r>
            <a:r>
              <a:rPr lang="en-US" dirty="0" err="1"/>
              <a:t>físico</a:t>
            </a:r>
            <a:r>
              <a:rPr lang="en-US" dirty="0"/>
              <a:t>.</a:t>
            </a:r>
          </a:p>
          <a:p>
            <a:r>
              <a:rPr lang="en-US" dirty="0" err="1"/>
              <a:t>Adopta</a:t>
            </a:r>
            <a:r>
              <a:rPr lang="en-US" dirty="0"/>
              <a:t> </a:t>
            </a:r>
            <a:r>
              <a:rPr lang="en-US" dirty="0" err="1"/>
              <a:t>una</a:t>
            </a:r>
            <a:r>
              <a:rPr lang="en-US" dirty="0"/>
              <a:t> </a:t>
            </a:r>
            <a:r>
              <a:rPr lang="en-US" dirty="0" err="1"/>
              <a:t>Mentalidad</a:t>
            </a:r>
            <a:r>
              <a:rPr lang="en-US" dirty="0"/>
              <a:t> de </a:t>
            </a:r>
            <a:r>
              <a:rPr lang="en-US" dirty="0" err="1"/>
              <a:t>Abundancia</a:t>
            </a:r>
            <a:r>
              <a:rPr lang="en-US" dirty="0"/>
              <a:t> – Hay </a:t>
            </a:r>
            <a:r>
              <a:rPr lang="en-US" dirty="0" err="1"/>
              <a:t>más</a:t>
            </a:r>
            <a:r>
              <a:rPr lang="en-US" dirty="0"/>
              <a:t> </a:t>
            </a:r>
            <a:r>
              <a:rPr lang="en-US" dirty="0" err="1"/>
              <a:t>que</a:t>
            </a:r>
            <a:r>
              <a:rPr lang="en-US" dirty="0"/>
              <a:t> </a:t>
            </a:r>
            <a:r>
              <a:rPr lang="en-US" dirty="0" err="1"/>
              <a:t>suficiente</a:t>
            </a:r>
            <a:r>
              <a:rPr lang="en-US" dirty="0"/>
              <a:t> </a:t>
            </a:r>
            <a:r>
              <a:rPr lang="en-US" dirty="0" err="1"/>
              <a:t>para</a:t>
            </a:r>
            <a:r>
              <a:rPr lang="en-US" dirty="0"/>
              <a:t> </a:t>
            </a:r>
            <a:r>
              <a:rPr lang="en-US" dirty="0" err="1"/>
              <a:t>Todos</a:t>
            </a:r>
            <a:r>
              <a:rPr lang="en-US" dirty="0"/>
              <a:t>!</a:t>
            </a:r>
          </a:p>
          <a:p>
            <a:r>
              <a:rPr lang="en-US" dirty="0" err="1"/>
              <a:t>Piensa</a:t>
            </a:r>
            <a:r>
              <a:rPr lang="en-US" dirty="0"/>
              <a:t> y </a:t>
            </a:r>
            <a:r>
              <a:rPr lang="en-US" dirty="0" err="1"/>
              <a:t>Hazte</a:t>
            </a:r>
            <a:r>
              <a:rPr lang="en-US" dirty="0"/>
              <a:t> Rico – </a:t>
            </a:r>
            <a:r>
              <a:rPr lang="en-US" dirty="0" err="1"/>
              <a:t>Nosotros</a:t>
            </a:r>
            <a:r>
              <a:rPr lang="en-US" dirty="0"/>
              <a:t> </a:t>
            </a:r>
            <a:r>
              <a:rPr lang="en-US" dirty="0" err="1"/>
              <a:t>nos</a:t>
            </a:r>
            <a:r>
              <a:rPr lang="en-US" dirty="0"/>
              <a:t> </a:t>
            </a:r>
            <a:r>
              <a:rPr lang="en-US" dirty="0" err="1"/>
              <a:t>convertimos</a:t>
            </a:r>
            <a:r>
              <a:rPr lang="en-US" dirty="0"/>
              <a:t> en lo </a:t>
            </a:r>
            <a:r>
              <a:rPr lang="en-US" dirty="0" err="1"/>
              <a:t>que</a:t>
            </a:r>
            <a:r>
              <a:rPr lang="en-US" dirty="0"/>
              <a:t> </a:t>
            </a:r>
            <a:r>
              <a:rPr lang="en-US" dirty="0" err="1"/>
              <a:t>pensamos</a:t>
            </a:r>
            <a:r>
              <a:rPr lang="en-US" dirty="0"/>
              <a:t> </a:t>
            </a:r>
            <a:r>
              <a:rPr lang="en-US" dirty="0" err="1"/>
              <a:t>todo</a:t>
            </a:r>
            <a:r>
              <a:rPr lang="en-US" dirty="0"/>
              <a:t> el </a:t>
            </a:r>
            <a:r>
              <a:rPr lang="en-US" dirty="0" err="1"/>
              <a:t>tiempo</a:t>
            </a:r>
            <a:r>
              <a:rPr lang="en-US" dirty="0"/>
              <a:t>.</a:t>
            </a:r>
          </a:p>
          <a:p>
            <a:r>
              <a:rPr lang="en-US" dirty="0"/>
              <a:t>La </a:t>
            </a:r>
            <a:r>
              <a:rPr lang="en-US" dirty="0" err="1"/>
              <a:t>prosperidad</a:t>
            </a:r>
            <a:r>
              <a:rPr lang="en-US" dirty="0"/>
              <a:t> se </a:t>
            </a:r>
            <a:r>
              <a:rPr lang="en-US" dirty="0" err="1"/>
              <a:t>puede</a:t>
            </a:r>
            <a:r>
              <a:rPr lang="en-US" dirty="0"/>
              <a:t> </a:t>
            </a:r>
            <a:r>
              <a:rPr lang="en-US" dirty="0" err="1"/>
              <a:t>ense</a:t>
            </a:r>
            <a:r>
              <a:rPr lang="en-US" dirty="0" err="1">
                <a:latin typeface="Calibri"/>
              </a:rPr>
              <a:t>ñ</a:t>
            </a:r>
            <a:r>
              <a:rPr lang="en-US" dirty="0" err="1"/>
              <a:t>ar</a:t>
            </a:r>
            <a:r>
              <a:rPr lang="en-US" dirty="0"/>
              <a:t>. </a:t>
            </a:r>
          </a:p>
          <a:p>
            <a:r>
              <a:rPr lang="en-US" dirty="0"/>
              <a:t>Y la </a:t>
            </a:r>
            <a:r>
              <a:rPr lang="en-US" dirty="0" err="1"/>
              <a:t>prosperidad</a:t>
            </a:r>
            <a:r>
              <a:rPr lang="en-US" dirty="0"/>
              <a:t> se </a:t>
            </a:r>
            <a:r>
              <a:rPr lang="en-US" dirty="0" err="1"/>
              <a:t>puede</a:t>
            </a:r>
            <a:r>
              <a:rPr lang="en-US" dirty="0"/>
              <a:t> </a:t>
            </a:r>
            <a:r>
              <a:rPr lang="en-US" dirty="0" err="1"/>
              <a:t>aprender</a:t>
            </a:r>
            <a:r>
              <a:rPr lang="en-US" dirty="0"/>
              <a:t>. </a:t>
            </a:r>
          </a:p>
          <a:p>
            <a:r>
              <a:rPr lang="en-US" dirty="0"/>
              <a:t>Dios </a:t>
            </a:r>
            <a:r>
              <a:rPr lang="en-US" dirty="0" err="1"/>
              <a:t>quiere</a:t>
            </a:r>
            <a:r>
              <a:rPr lang="en-US" dirty="0"/>
              <a:t> que </a:t>
            </a:r>
            <a:r>
              <a:rPr lang="en-US" dirty="0" err="1"/>
              <a:t>yo</a:t>
            </a:r>
            <a:r>
              <a:rPr lang="en-US" dirty="0"/>
              <a:t> </a:t>
            </a:r>
            <a:r>
              <a:rPr lang="en-US" dirty="0" err="1"/>
              <a:t>prospere</a:t>
            </a:r>
            <a:r>
              <a:rPr lang="en-US" dirty="0"/>
              <a:t> </a:t>
            </a:r>
            <a:r>
              <a:rPr lang="en-US" dirty="0" err="1"/>
              <a:t>así</a:t>
            </a:r>
            <a:r>
              <a:rPr lang="en-US" dirty="0"/>
              <a:t> </a:t>
            </a:r>
            <a:r>
              <a:rPr lang="en-US" dirty="0" err="1"/>
              <a:t>como</a:t>
            </a:r>
            <a:r>
              <a:rPr lang="en-US" dirty="0"/>
              <a:t> </a:t>
            </a:r>
            <a:r>
              <a:rPr lang="en-US" dirty="0" err="1"/>
              <a:t>prospera</a:t>
            </a:r>
            <a:r>
              <a:rPr lang="en-US" dirty="0"/>
              <a:t> mi alma.</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a:t>
            </a:fld>
            <a:endParaRPr lang="en-US"/>
          </a:p>
        </p:txBody>
      </p:sp>
      <p:pic>
        <p:nvPicPr>
          <p:cNvPr id="4" name="Picture 3">
            <a:extLst>
              <a:ext uri="{FF2B5EF4-FFF2-40B4-BE49-F238E27FC236}">
                <a16:creationId xmlns:a16="http://schemas.microsoft.com/office/drawing/2014/main" id="{B6DAFAE6-7C4C-CC74-CC45-0D79397CF90A}"/>
              </a:ext>
            </a:extLst>
          </p:cNvPr>
          <p:cNvPicPr>
            <a:picLocks noChangeAspect="1"/>
          </p:cNvPicPr>
          <p:nvPr/>
        </p:nvPicPr>
        <p:blipFill>
          <a:blip r:embed="rId2"/>
          <a:stretch>
            <a:fillRect/>
          </a:stretch>
        </p:blipFill>
        <p:spPr>
          <a:xfrm>
            <a:off x="1" y="14433"/>
            <a:ext cx="2080410" cy="671367"/>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pPr>
              <a:buFont typeface="Wingdings" pitchFamily="2" charset="2"/>
              <a:buChar char="Ø"/>
            </a:pPr>
            <a:r>
              <a:rPr lang="en-US" b="1" dirty="0" err="1"/>
              <a:t>Pensamiento</a:t>
            </a:r>
            <a:r>
              <a:rPr lang="en-US" b="1" dirty="0"/>
              <a:t> de </a:t>
            </a:r>
            <a:r>
              <a:rPr lang="en-US" b="1" dirty="0" err="1"/>
              <a:t>Avance</a:t>
            </a:r>
            <a:r>
              <a:rPr lang="en-US" b="1" dirty="0"/>
              <a:t>: </a:t>
            </a:r>
            <a:br>
              <a:rPr lang="en-US" b="1" dirty="0"/>
            </a:br>
            <a:r>
              <a:rPr lang="en-US" b="1" dirty="0"/>
              <a:t>La </a:t>
            </a:r>
            <a:r>
              <a:rPr lang="en-US" b="1" dirty="0" err="1"/>
              <a:t>Prosperidad</a:t>
            </a:r>
            <a:r>
              <a:rPr lang="en-US" b="1" dirty="0"/>
              <a:t> </a:t>
            </a:r>
            <a:r>
              <a:rPr lang="en-US" b="1" dirty="0" err="1"/>
              <a:t>Financiera</a:t>
            </a:r>
            <a:r>
              <a:rPr lang="en-US" b="1" dirty="0"/>
              <a:t> </a:t>
            </a:r>
            <a:r>
              <a:rPr lang="en-US" b="1" dirty="0" err="1"/>
              <a:t>es</a:t>
            </a:r>
            <a:r>
              <a:rPr lang="en-US" b="1" dirty="0"/>
              <a:t> Para Ti!</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1318"/>
            <a:ext cx="8229600" cy="736320"/>
          </a:xfrm>
        </p:spPr>
        <p:txBody>
          <a:bodyPr>
            <a:normAutofit fontScale="90000"/>
          </a:bodyPr>
          <a:lstStyle/>
          <a:p>
            <a:r>
              <a:rPr lang="en-US" b="1" dirty="0"/>
              <a:t>Lee: El Hombre Que </a:t>
            </a:r>
            <a:r>
              <a:rPr lang="en-US" b="1" dirty="0" err="1"/>
              <a:t>Deseaba</a:t>
            </a:r>
            <a:r>
              <a:rPr lang="en-US" b="1" dirty="0"/>
              <a:t> Oro</a:t>
            </a:r>
            <a:endParaRPr lang="en-US" dirty="0"/>
          </a:p>
        </p:txBody>
      </p:sp>
      <p:sp>
        <p:nvSpPr>
          <p:cNvPr id="3" name="Content Placeholder 2"/>
          <p:cNvSpPr>
            <a:spLocks noGrp="1"/>
          </p:cNvSpPr>
          <p:nvPr>
            <p:ph idx="1"/>
          </p:nvPr>
        </p:nvSpPr>
        <p:spPr>
          <a:xfrm>
            <a:off x="457200" y="1828800"/>
            <a:ext cx="6553200" cy="4648200"/>
          </a:xfrm>
        </p:spPr>
        <p:txBody>
          <a:bodyPr>
            <a:normAutofit fontScale="77500" lnSpcReduction="20000"/>
          </a:bodyPr>
          <a:lstStyle/>
          <a:p>
            <a:r>
              <a:rPr lang="en-US" dirty="0"/>
              <a:t>“No </a:t>
            </a:r>
            <a:r>
              <a:rPr lang="en-US" dirty="0" err="1"/>
              <a:t>queremos</a:t>
            </a:r>
            <a:r>
              <a:rPr lang="en-US" dirty="0"/>
              <a:t> </a:t>
            </a:r>
            <a:r>
              <a:rPr lang="en-US" dirty="0" err="1"/>
              <a:t>continuar</a:t>
            </a:r>
            <a:r>
              <a:rPr lang="en-US" dirty="0"/>
              <a:t> </a:t>
            </a:r>
            <a:r>
              <a:rPr lang="en-US" dirty="0" err="1"/>
              <a:t>viviendo</a:t>
            </a:r>
            <a:r>
              <a:rPr lang="en-US" dirty="0"/>
              <a:t> </a:t>
            </a:r>
            <a:r>
              <a:rPr lang="en-US" dirty="0" err="1"/>
              <a:t>como</a:t>
            </a:r>
            <a:r>
              <a:rPr lang="en-US" dirty="0"/>
              <a:t> </a:t>
            </a:r>
            <a:r>
              <a:rPr lang="en-US" dirty="0" err="1"/>
              <a:t>esclavos</a:t>
            </a:r>
            <a:r>
              <a:rPr lang="en-US" dirty="0"/>
              <a:t> </a:t>
            </a:r>
            <a:r>
              <a:rPr lang="en-US" dirty="0" err="1"/>
              <a:t>a</a:t>
            </a:r>
            <a:r>
              <a:rPr lang="en-US" dirty="0" err="1">
                <a:latin typeface="Calibri"/>
              </a:rPr>
              <a:t>ñ</a:t>
            </a:r>
            <a:r>
              <a:rPr lang="en-US" dirty="0" err="1"/>
              <a:t>o</a:t>
            </a:r>
            <a:r>
              <a:rPr lang="en-US" dirty="0"/>
              <a:t> </a:t>
            </a:r>
            <a:r>
              <a:rPr lang="en-US" dirty="0" err="1"/>
              <a:t>tras</a:t>
            </a:r>
            <a:r>
              <a:rPr lang="en-US" dirty="0"/>
              <a:t> </a:t>
            </a:r>
            <a:r>
              <a:rPr lang="en-US" dirty="0" err="1"/>
              <a:t>a</a:t>
            </a:r>
            <a:r>
              <a:rPr lang="en-US" dirty="0" err="1">
                <a:latin typeface="Calibri"/>
              </a:rPr>
              <a:t>ñ</a:t>
            </a:r>
            <a:r>
              <a:rPr lang="en-US" dirty="0" err="1"/>
              <a:t>o</a:t>
            </a:r>
            <a:r>
              <a:rPr lang="en-US" dirty="0"/>
              <a:t>. </a:t>
            </a:r>
            <a:r>
              <a:rPr lang="en-US" dirty="0" err="1"/>
              <a:t>Trabajando</a:t>
            </a:r>
            <a:r>
              <a:rPr lang="en-US" dirty="0"/>
              <a:t>, </a:t>
            </a:r>
            <a:r>
              <a:rPr lang="en-US" dirty="0" err="1"/>
              <a:t>trabajando</a:t>
            </a:r>
            <a:r>
              <a:rPr lang="en-US" dirty="0"/>
              <a:t>, </a:t>
            </a:r>
            <a:r>
              <a:rPr lang="en-US" dirty="0" err="1"/>
              <a:t>trabajando</a:t>
            </a:r>
            <a:r>
              <a:rPr lang="en-US" dirty="0"/>
              <a:t>,… Y no </a:t>
            </a:r>
            <a:r>
              <a:rPr lang="en-US" dirty="0" err="1"/>
              <a:t>llegar</a:t>
            </a:r>
            <a:r>
              <a:rPr lang="en-US" dirty="0"/>
              <a:t> a </a:t>
            </a:r>
            <a:r>
              <a:rPr lang="en-US" dirty="0" err="1"/>
              <a:t>algo</a:t>
            </a:r>
            <a:r>
              <a:rPr lang="en-US" dirty="0"/>
              <a:t>!”</a:t>
            </a:r>
          </a:p>
          <a:p>
            <a:r>
              <a:rPr lang="en-US" dirty="0"/>
              <a:t>“La </a:t>
            </a:r>
            <a:r>
              <a:rPr lang="en-US" dirty="0" err="1"/>
              <a:t>razón</a:t>
            </a:r>
            <a:r>
              <a:rPr lang="en-US" dirty="0"/>
              <a:t> </a:t>
            </a:r>
            <a:r>
              <a:rPr lang="en-US" dirty="0" err="1"/>
              <a:t>por</a:t>
            </a:r>
            <a:r>
              <a:rPr lang="en-US" dirty="0"/>
              <a:t> la </a:t>
            </a:r>
            <a:r>
              <a:rPr lang="en-US" dirty="0" err="1"/>
              <a:t>que</a:t>
            </a:r>
            <a:r>
              <a:rPr lang="en-US" dirty="0"/>
              <a:t> </a:t>
            </a:r>
            <a:r>
              <a:rPr lang="en-US" dirty="0" err="1"/>
              <a:t>nunca</a:t>
            </a:r>
            <a:r>
              <a:rPr lang="en-US" dirty="0"/>
              <a:t> </a:t>
            </a:r>
            <a:r>
              <a:rPr lang="en-US" dirty="0" err="1"/>
              <a:t>hemos</a:t>
            </a:r>
            <a:r>
              <a:rPr lang="en-US" dirty="0"/>
              <a:t> </a:t>
            </a:r>
            <a:r>
              <a:rPr lang="en-US" dirty="0" err="1"/>
              <a:t>tenido</a:t>
            </a:r>
            <a:r>
              <a:rPr lang="en-US" dirty="0"/>
              <a:t> </a:t>
            </a:r>
            <a:r>
              <a:rPr lang="en-US" dirty="0" err="1"/>
              <a:t>nuestra</a:t>
            </a:r>
            <a:r>
              <a:rPr lang="en-US" dirty="0"/>
              <a:t> parte de </a:t>
            </a:r>
            <a:r>
              <a:rPr lang="en-US" dirty="0" err="1"/>
              <a:t>riqueza</a:t>
            </a:r>
            <a:r>
              <a:rPr lang="en-US" dirty="0"/>
              <a:t> </a:t>
            </a:r>
            <a:r>
              <a:rPr lang="en-US" dirty="0" err="1"/>
              <a:t>es</a:t>
            </a:r>
            <a:r>
              <a:rPr lang="en-US" dirty="0"/>
              <a:t> </a:t>
            </a:r>
            <a:r>
              <a:rPr lang="en-US" dirty="0" err="1"/>
              <a:t>que</a:t>
            </a:r>
            <a:r>
              <a:rPr lang="en-US" dirty="0"/>
              <a:t> </a:t>
            </a:r>
            <a:r>
              <a:rPr lang="en-US" dirty="0" err="1"/>
              <a:t>nunca</a:t>
            </a:r>
            <a:r>
              <a:rPr lang="en-US" dirty="0"/>
              <a:t> la </a:t>
            </a:r>
            <a:r>
              <a:rPr lang="en-US" dirty="0" err="1"/>
              <a:t>hemos</a:t>
            </a:r>
            <a:r>
              <a:rPr lang="en-US" dirty="0"/>
              <a:t> </a:t>
            </a:r>
            <a:r>
              <a:rPr lang="en-US" dirty="0" err="1"/>
              <a:t>buscado</a:t>
            </a:r>
            <a:r>
              <a:rPr lang="en-US" dirty="0"/>
              <a:t> </a:t>
            </a:r>
            <a:r>
              <a:rPr lang="en-US" dirty="0" err="1"/>
              <a:t>activamente</a:t>
            </a:r>
            <a:r>
              <a:rPr lang="en-US" dirty="0"/>
              <a:t>.”</a:t>
            </a:r>
          </a:p>
          <a:p>
            <a:r>
              <a:rPr lang="en-US" dirty="0"/>
              <a:t>“En lo </a:t>
            </a:r>
            <a:r>
              <a:rPr lang="en-US" dirty="0" err="1"/>
              <a:t>que</a:t>
            </a:r>
            <a:r>
              <a:rPr lang="en-US" dirty="0"/>
              <a:t> </a:t>
            </a:r>
            <a:r>
              <a:rPr lang="en-US" dirty="0" err="1"/>
              <a:t>nos</a:t>
            </a:r>
            <a:r>
              <a:rPr lang="en-US" dirty="0"/>
              <a:t> </a:t>
            </a:r>
            <a:r>
              <a:rPr lang="en-US" dirty="0" err="1"/>
              <a:t>hemos</a:t>
            </a:r>
            <a:r>
              <a:rPr lang="en-US" dirty="0"/>
              <a:t> </a:t>
            </a:r>
            <a:r>
              <a:rPr lang="en-US" dirty="0" err="1"/>
              <a:t>propuesto</a:t>
            </a:r>
            <a:r>
              <a:rPr lang="en-US" dirty="0"/>
              <a:t> </a:t>
            </a:r>
            <a:r>
              <a:rPr lang="en-US" dirty="0" err="1"/>
              <a:t>triunfar</a:t>
            </a:r>
            <a:r>
              <a:rPr lang="en-US" dirty="0"/>
              <a:t>, </a:t>
            </a:r>
            <a:r>
              <a:rPr lang="en-US" dirty="0" err="1"/>
              <a:t>hemos</a:t>
            </a:r>
            <a:r>
              <a:rPr lang="en-US" dirty="0"/>
              <a:t> </a:t>
            </a:r>
            <a:r>
              <a:rPr lang="en-US" dirty="0" err="1"/>
              <a:t>triunfado</a:t>
            </a:r>
            <a:r>
              <a:rPr lang="en-US" dirty="0"/>
              <a:t>.  </a:t>
            </a:r>
            <a:r>
              <a:rPr lang="en-US" dirty="0" err="1"/>
              <a:t>Necesitamos</a:t>
            </a:r>
            <a:r>
              <a:rPr lang="en-US" dirty="0"/>
              <a:t> </a:t>
            </a:r>
            <a:r>
              <a:rPr lang="en-US" dirty="0" err="1"/>
              <a:t>aprender</a:t>
            </a:r>
            <a:r>
              <a:rPr lang="en-US" dirty="0"/>
              <a:t> </a:t>
            </a:r>
            <a:r>
              <a:rPr lang="en-US" dirty="0" err="1"/>
              <a:t>más</a:t>
            </a:r>
            <a:r>
              <a:rPr lang="en-US" dirty="0"/>
              <a:t> para </a:t>
            </a:r>
            <a:r>
              <a:rPr lang="en-US" dirty="0" err="1"/>
              <a:t>hacernos</a:t>
            </a:r>
            <a:r>
              <a:rPr lang="en-US" dirty="0"/>
              <a:t> </a:t>
            </a:r>
            <a:r>
              <a:rPr lang="en-US" dirty="0" err="1"/>
              <a:t>más</a:t>
            </a:r>
            <a:r>
              <a:rPr lang="en-US" dirty="0"/>
              <a:t> </a:t>
            </a:r>
            <a:r>
              <a:rPr lang="en-US" dirty="0" err="1"/>
              <a:t>prósperos</a:t>
            </a:r>
            <a:r>
              <a:rPr lang="en-US" dirty="0"/>
              <a:t>.  </a:t>
            </a:r>
            <a:r>
              <a:rPr lang="en-US" dirty="0" err="1"/>
              <a:t>Encontraremos</a:t>
            </a:r>
            <a:r>
              <a:rPr lang="en-US" dirty="0"/>
              <a:t>, con un </a:t>
            </a:r>
            <a:r>
              <a:rPr lang="en-US" dirty="0" err="1"/>
              <a:t>nuevo</a:t>
            </a:r>
            <a:r>
              <a:rPr lang="en-US" dirty="0"/>
              <a:t> </a:t>
            </a:r>
            <a:r>
              <a:rPr lang="en-US" dirty="0" err="1"/>
              <a:t>entendimiento</a:t>
            </a:r>
            <a:r>
              <a:rPr lang="en-US" dirty="0"/>
              <a:t>, </a:t>
            </a:r>
            <a:r>
              <a:rPr lang="en-US" dirty="0" err="1"/>
              <a:t>maneras</a:t>
            </a:r>
            <a:r>
              <a:rPr lang="en-US" dirty="0"/>
              <a:t> </a:t>
            </a:r>
            <a:r>
              <a:rPr lang="en-US" dirty="0" err="1"/>
              <a:t>honorables</a:t>
            </a:r>
            <a:r>
              <a:rPr lang="en-US" dirty="0"/>
              <a:t> de </a:t>
            </a:r>
            <a:r>
              <a:rPr lang="en-US" dirty="0" err="1"/>
              <a:t>cumplir</a:t>
            </a:r>
            <a:r>
              <a:rPr lang="en-US" dirty="0"/>
              <a:t> </a:t>
            </a:r>
            <a:r>
              <a:rPr lang="en-US" dirty="0" err="1"/>
              <a:t>nuestras</a:t>
            </a:r>
            <a:r>
              <a:rPr lang="en-US" dirty="0"/>
              <a:t> </a:t>
            </a:r>
            <a:r>
              <a:rPr lang="en-US" dirty="0" err="1"/>
              <a:t>metas</a:t>
            </a:r>
            <a:r>
              <a:rPr lang="en-US" dirty="0"/>
              <a:t>.”</a:t>
            </a:r>
          </a:p>
          <a:p>
            <a:pPr lvl="1" algn="r"/>
            <a:r>
              <a:rPr lang="en-US" dirty="0" err="1"/>
              <a:t>Bansir</a:t>
            </a:r>
            <a:r>
              <a:rPr lang="en-US" dirty="0"/>
              <a:t> el </a:t>
            </a:r>
            <a:r>
              <a:rPr lang="en-US" dirty="0" err="1"/>
              <a:t>Fabricante</a:t>
            </a:r>
            <a:r>
              <a:rPr lang="en-US" dirty="0"/>
              <a:t> de </a:t>
            </a:r>
            <a:r>
              <a:rPr lang="en-US" dirty="0" err="1"/>
              <a:t>Carruajes</a:t>
            </a: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6</a:t>
            </a:fld>
            <a:endParaRPr lang="en-US"/>
          </a:p>
        </p:txBody>
      </p:sp>
      <p:pic>
        <p:nvPicPr>
          <p:cNvPr id="20482" name="Picture 2" descr="https://encrypted-tbn1.gstatic.com/images?q=tbn:ANd9GcTJ3yqQahEXkRQDZBiQx3LySb6azxprS2AmsDAMGjSHJcVfJIr4-Q"/>
          <p:cNvPicPr>
            <a:picLocks noChangeAspect="1" noChangeArrowheads="1"/>
          </p:cNvPicPr>
          <p:nvPr/>
        </p:nvPicPr>
        <p:blipFill>
          <a:blip r:embed="rId2" cstate="print"/>
          <a:srcRect/>
          <a:stretch>
            <a:fillRect/>
          </a:stretch>
        </p:blipFill>
        <p:spPr bwMode="auto">
          <a:xfrm>
            <a:off x="7162800" y="2057400"/>
            <a:ext cx="1743075" cy="2619375"/>
          </a:xfrm>
          <a:prstGeom prst="rect">
            <a:avLst/>
          </a:prstGeom>
          <a:noFill/>
        </p:spPr>
      </p:pic>
      <p:pic>
        <p:nvPicPr>
          <p:cNvPr id="4" name="Picture 3">
            <a:extLst>
              <a:ext uri="{FF2B5EF4-FFF2-40B4-BE49-F238E27FC236}">
                <a16:creationId xmlns:a16="http://schemas.microsoft.com/office/drawing/2014/main" id="{B1A4D809-113B-27D2-851C-05BA41FAA7EF}"/>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675"/>
            <a:ext cx="9144000" cy="1630362"/>
          </a:xfrm>
        </p:spPr>
        <p:txBody>
          <a:bodyPr>
            <a:normAutofit fontScale="90000"/>
          </a:bodyPr>
          <a:lstStyle/>
          <a:p>
            <a:pPr>
              <a:buFont typeface="Wingdings" pitchFamily="2" charset="2"/>
              <a:buChar char="Ø"/>
            </a:pPr>
            <a:r>
              <a:rPr lang="en-US" b="1" dirty="0"/>
              <a:t> </a:t>
            </a:r>
            <a:r>
              <a:rPr lang="en-US" b="1" dirty="0" err="1"/>
              <a:t>Pensamiento</a:t>
            </a:r>
            <a:r>
              <a:rPr lang="en-US" b="1" dirty="0"/>
              <a:t> Clave de </a:t>
            </a:r>
            <a:r>
              <a:rPr lang="en-US" b="1" dirty="0" err="1"/>
              <a:t>Avance</a:t>
            </a:r>
            <a:r>
              <a:rPr lang="en-US" b="1" dirty="0"/>
              <a:t>: </a:t>
            </a:r>
            <a:br>
              <a:rPr lang="en-US" b="1" dirty="0"/>
            </a:br>
            <a:r>
              <a:rPr lang="en-US" b="1" dirty="0"/>
              <a:t>Para Ser </a:t>
            </a:r>
            <a:r>
              <a:rPr lang="en-US" b="1" dirty="0" err="1"/>
              <a:t>Libre</a:t>
            </a:r>
            <a:r>
              <a:rPr lang="en-US" b="1" dirty="0"/>
              <a:t> </a:t>
            </a:r>
            <a:r>
              <a:rPr lang="en-US" b="1" dirty="0" err="1"/>
              <a:t>Financieramente</a:t>
            </a:r>
            <a:r>
              <a:rPr lang="en-US" b="1" dirty="0"/>
              <a:t>, </a:t>
            </a:r>
            <a:r>
              <a:rPr lang="en-US" b="1" dirty="0" err="1"/>
              <a:t>Tú</a:t>
            </a:r>
            <a:r>
              <a:rPr lang="en-US" b="1" dirty="0"/>
              <a:t> </a:t>
            </a:r>
            <a:r>
              <a:rPr lang="en-US" b="1" dirty="0" err="1"/>
              <a:t>Debes</a:t>
            </a:r>
            <a:r>
              <a:rPr lang="en-US" b="1" dirty="0"/>
              <a:t> </a:t>
            </a:r>
            <a:r>
              <a:rPr lang="en-US" b="1" dirty="0" err="1"/>
              <a:t>Desear</a:t>
            </a:r>
            <a:r>
              <a:rPr lang="en-US" b="1" dirty="0"/>
              <a:t> ser </a:t>
            </a:r>
            <a:r>
              <a:rPr lang="en-US" b="1" dirty="0" err="1"/>
              <a:t>Financieramente</a:t>
            </a:r>
            <a:r>
              <a:rPr lang="en-US" b="1" dirty="0"/>
              <a:t> </a:t>
            </a:r>
            <a:r>
              <a:rPr lang="en-US" b="1" dirty="0" err="1"/>
              <a:t>Libre</a:t>
            </a:r>
            <a:r>
              <a:rPr lang="en-US" b="1" dirty="0"/>
              <a:t>!</a:t>
            </a:r>
            <a:endParaRPr lang="en-US" dirty="0"/>
          </a:p>
        </p:txBody>
      </p:sp>
      <p:sp>
        <p:nvSpPr>
          <p:cNvPr id="3" name="Content Placeholder 2"/>
          <p:cNvSpPr>
            <a:spLocks noGrp="1"/>
          </p:cNvSpPr>
          <p:nvPr>
            <p:ph idx="1"/>
          </p:nvPr>
        </p:nvSpPr>
        <p:spPr>
          <a:xfrm>
            <a:off x="228600" y="2743200"/>
            <a:ext cx="6781800" cy="3733800"/>
          </a:xfrm>
        </p:spPr>
        <p:txBody>
          <a:bodyPr>
            <a:normAutofit/>
          </a:bodyPr>
          <a:lstStyle/>
          <a:p>
            <a:r>
              <a:rPr lang="en-US" dirty="0" err="1"/>
              <a:t>Tú</a:t>
            </a:r>
            <a:r>
              <a:rPr lang="en-US" dirty="0"/>
              <a:t> </a:t>
            </a:r>
            <a:r>
              <a:rPr lang="en-US" dirty="0" err="1"/>
              <a:t>debes</a:t>
            </a:r>
            <a:r>
              <a:rPr lang="en-US" dirty="0"/>
              <a:t> </a:t>
            </a:r>
            <a:r>
              <a:rPr lang="en-US" dirty="0" err="1"/>
              <a:t>hacerlo</a:t>
            </a:r>
            <a:r>
              <a:rPr lang="en-US" dirty="0"/>
              <a:t> </a:t>
            </a:r>
            <a:r>
              <a:rPr lang="en-US" dirty="0" err="1"/>
              <a:t>tu</a:t>
            </a:r>
            <a:r>
              <a:rPr lang="en-US" dirty="0"/>
              <a:t> </a:t>
            </a:r>
            <a:r>
              <a:rPr lang="en-US" dirty="0" err="1"/>
              <a:t>deseo</a:t>
            </a:r>
            <a:r>
              <a:rPr lang="en-US" dirty="0"/>
              <a:t> </a:t>
            </a:r>
            <a:r>
              <a:rPr lang="en-US" dirty="0" err="1"/>
              <a:t>ardiente</a:t>
            </a:r>
            <a:r>
              <a:rPr lang="en-US" dirty="0"/>
              <a:t> – y </a:t>
            </a:r>
            <a:r>
              <a:rPr lang="en-US" dirty="0" err="1"/>
              <a:t>enfocarte</a:t>
            </a:r>
            <a:r>
              <a:rPr lang="en-US" dirty="0"/>
              <a:t> en </a:t>
            </a:r>
            <a:r>
              <a:rPr lang="en-US" dirty="0" err="1"/>
              <a:t>él</a:t>
            </a:r>
            <a:r>
              <a:rPr lang="en-US" dirty="0"/>
              <a:t> de </a:t>
            </a:r>
            <a:r>
              <a:rPr lang="en-US" dirty="0" err="1"/>
              <a:t>día</a:t>
            </a:r>
            <a:r>
              <a:rPr lang="en-US" dirty="0"/>
              <a:t> y de </a:t>
            </a:r>
            <a:r>
              <a:rPr lang="en-US" dirty="0" err="1"/>
              <a:t>noche</a:t>
            </a:r>
            <a:r>
              <a:rPr lang="en-US" dirty="0"/>
              <a:t>!</a:t>
            </a:r>
          </a:p>
          <a:p>
            <a:r>
              <a:rPr lang="en-US" dirty="0"/>
              <a:t>Un </a:t>
            </a:r>
            <a:r>
              <a:rPr lang="en-US" dirty="0" err="1"/>
              <a:t>Deseo</a:t>
            </a:r>
            <a:r>
              <a:rPr lang="en-US" dirty="0"/>
              <a:t> </a:t>
            </a:r>
            <a:r>
              <a:rPr lang="en-US" dirty="0" err="1"/>
              <a:t>Ardiente</a:t>
            </a:r>
            <a:r>
              <a:rPr lang="en-US" dirty="0"/>
              <a:t> </a:t>
            </a:r>
            <a:r>
              <a:rPr lang="en-US" dirty="0" err="1"/>
              <a:t>es</a:t>
            </a:r>
            <a:r>
              <a:rPr lang="en-US" dirty="0"/>
              <a:t> el QUÉ!</a:t>
            </a:r>
          </a:p>
          <a:p>
            <a:r>
              <a:rPr lang="en-US" dirty="0"/>
              <a:t>Sin un </a:t>
            </a:r>
            <a:r>
              <a:rPr lang="en-US" dirty="0" err="1"/>
              <a:t>deseo</a:t>
            </a:r>
            <a:r>
              <a:rPr lang="en-US" dirty="0"/>
              <a:t> </a:t>
            </a:r>
            <a:r>
              <a:rPr lang="en-US" dirty="0" err="1"/>
              <a:t>fuerte</a:t>
            </a:r>
            <a:r>
              <a:rPr lang="en-US" dirty="0"/>
              <a:t> de </a:t>
            </a:r>
            <a:r>
              <a:rPr lang="en-US" dirty="0" err="1"/>
              <a:t>alcanzar</a:t>
            </a:r>
            <a:r>
              <a:rPr lang="en-US" dirty="0"/>
              <a:t> </a:t>
            </a:r>
            <a:r>
              <a:rPr lang="en-US" dirty="0" err="1"/>
              <a:t>prosperidad</a:t>
            </a:r>
            <a:r>
              <a:rPr lang="en-US" dirty="0"/>
              <a:t> </a:t>
            </a:r>
            <a:r>
              <a:rPr lang="en-US" dirty="0" err="1"/>
              <a:t>financiera</a:t>
            </a:r>
            <a:r>
              <a:rPr lang="en-US" dirty="0"/>
              <a:t>, </a:t>
            </a:r>
            <a:r>
              <a:rPr lang="en-US" dirty="0" err="1"/>
              <a:t>tú</a:t>
            </a:r>
            <a:r>
              <a:rPr lang="en-US" dirty="0"/>
              <a:t> </a:t>
            </a:r>
            <a:r>
              <a:rPr lang="en-US" dirty="0" err="1"/>
              <a:t>nunca</a:t>
            </a:r>
            <a:r>
              <a:rPr lang="en-US" dirty="0"/>
              <a:t> la </a:t>
            </a:r>
            <a:r>
              <a:rPr lang="en-US" dirty="0" err="1"/>
              <a:t>alcanzarás</a:t>
            </a:r>
            <a:r>
              <a:rPr lang="en-US" dirty="0"/>
              <a: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7</a:t>
            </a:fld>
            <a:endParaRPr lang="en-US"/>
          </a:p>
        </p:txBody>
      </p:sp>
      <p:pic>
        <p:nvPicPr>
          <p:cNvPr id="9" name="Picture 8" descr="imagesCA5IHCRY.jpg"/>
          <p:cNvPicPr>
            <a:picLocks noChangeAspect="1"/>
          </p:cNvPicPr>
          <p:nvPr/>
        </p:nvPicPr>
        <p:blipFill>
          <a:blip r:embed="rId2" cstate="print"/>
          <a:stretch>
            <a:fillRect/>
          </a:stretch>
        </p:blipFill>
        <p:spPr>
          <a:xfrm>
            <a:off x="6613967" y="3276600"/>
            <a:ext cx="2371725" cy="1933575"/>
          </a:xfrm>
          <a:prstGeom prst="rect">
            <a:avLst/>
          </a:prstGeom>
        </p:spPr>
      </p:pic>
      <p:pic>
        <p:nvPicPr>
          <p:cNvPr id="4" name="Picture 3">
            <a:extLst>
              <a:ext uri="{FF2B5EF4-FFF2-40B4-BE49-F238E27FC236}">
                <a16:creationId xmlns:a16="http://schemas.microsoft.com/office/drawing/2014/main" id="{6DE8F55C-AF00-E4F4-F5EE-CE9F054BCC2E}"/>
              </a:ext>
            </a:extLst>
          </p:cNvPr>
          <p:cNvPicPr>
            <a:picLocks noChangeAspect="1"/>
          </p:cNvPicPr>
          <p:nvPr/>
        </p:nvPicPr>
        <p:blipFill>
          <a:blip r:embed="rId3"/>
          <a:stretch>
            <a:fillRect/>
          </a:stretch>
        </p:blipFill>
        <p:spPr>
          <a:xfrm>
            <a:off x="1" y="14433"/>
            <a:ext cx="2080410" cy="671367"/>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b="1" dirty="0"/>
              <a:t>¿</a:t>
            </a:r>
            <a:r>
              <a:rPr lang="en-US" b="1" dirty="0" err="1"/>
              <a:t>Cómo</a:t>
            </a:r>
            <a:r>
              <a:rPr lang="en-US" b="1" dirty="0"/>
              <a:t> </a:t>
            </a:r>
            <a:r>
              <a:rPr lang="en-US" b="1" dirty="0" err="1"/>
              <a:t>Funcionan</a:t>
            </a:r>
            <a:r>
              <a:rPr lang="en-US" b="1" dirty="0"/>
              <a:t> Los </a:t>
            </a:r>
            <a:r>
              <a:rPr lang="en-US" b="1" dirty="0" err="1"/>
              <a:t>Deseos</a:t>
            </a:r>
            <a:r>
              <a:rPr lang="en-US" b="1" dirty="0"/>
              <a:t>?</a:t>
            </a:r>
            <a:endParaRPr lang="en-US" dirty="0"/>
          </a:p>
        </p:txBody>
      </p:sp>
      <p:sp>
        <p:nvSpPr>
          <p:cNvPr id="3" name="Content Placeholder 2"/>
          <p:cNvSpPr>
            <a:spLocks noGrp="1"/>
          </p:cNvSpPr>
          <p:nvPr>
            <p:ph idx="1"/>
          </p:nvPr>
        </p:nvSpPr>
        <p:spPr>
          <a:xfrm>
            <a:off x="609600" y="1524000"/>
            <a:ext cx="7696200" cy="4724400"/>
          </a:xfrm>
        </p:spPr>
        <p:txBody>
          <a:bodyPr>
            <a:normAutofit fontScale="77500" lnSpcReduction="20000"/>
          </a:bodyPr>
          <a:lstStyle/>
          <a:p>
            <a:r>
              <a:rPr lang="en-US" dirty="0"/>
              <a:t>“Decide que </a:t>
            </a:r>
            <a:r>
              <a:rPr lang="en-US" dirty="0" err="1"/>
              <a:t>si</a:t>
            </a:r>
            <a:r>
              <a:rPr lang="en-US" dirty="0"/>
              <a:t> </a:t>
            </a:r>
            <a:r>
              <a:rPr lang="en-US" dirty="0" err="1"/>
              <a:t>quieres</a:t>
            </a:r>
            <a:r>
              <a:rPr lang="en-US" dirty="0"/>
              <a:t> </a:t>
            </a:r>
            <a:r>
              <a:rPr lang="en-US" dirty="0" err="1"/>
              <a:t>tener</a:t>
            </a:r>
            <a:r>
              <a:rPr lang="en-US" dirty="0"/>
              <a:t> lo que </a:t>
            </a:r>
            <a:r>
              <a:rPr lang="en-US" dirty="0" err="1"/>
              <a:t>deseas</a:t>
            </a:r>
            <a:r>
              <a:rPr lang="en-US" dirty="0"/>
              <a:t>, </a:t>
            </a:r>
            <a:r>
              <a:rPr lang="en-US" b="1" i="1" dirty="0" err="1"/>
              <a:t>necesitarás</a:t>
            </a:r>
            <a:r>
              <a:rPr lang="en-US" b="1" i="1" dirty="0"/>
              <a:t> </a:t>
            </a:r>
            <a:r>
              <a:rPr lang="en-US" b="1" i="1" dirty="0" err="1"/>
              <a:t>dedicar</a:t>
            </a:r>
            <a:r>
              <a:rPr lang="en-US" b="1" i="1" dirty="0"/>
              <a:t> </a:t>
            </a:r>
            <a:r>
              <a:rPr lang="en-US" b="1" i="1" dirty="0" err="1"/>
              <a:t>tiempo</a:t>
            </a:r>
            <a:r>
              <a:rPr lang="en-US" b="1" i="1" dirty="0"/>
              <a:t> y </a:t>
            </a:r>
            <a:r>
              <a:rPr lang="en-US" b="1" i="1" dirty="0" err="1"/>
              <a:t>estudio</a:t>
            </a:r>
            <a:r>
              <a:rPr lang="en-US" dirty="0"/>
              <a:t>.  En </a:t>
            </a:r>
            <a:r>
              <a:rPr lang="en-US" dirty="0" err="1"/>
              <a:t>cuanto</a:t>
            </a:r>
            <a:r>
              <a:rPr lang="en-US" dirty="0"/>
              <a:t> al </a:t>
            </a:r>
            <a:r>
              <a:rPr lang="en-US" dirty="0" err="1"/>
              <a:t>tiempo</a:t>
            </a:r>
            <a:r>
              <a:rPr lang="en-US" dirty="0"/>
              <a:t>, </a:t>
            </a:r>
            <a:r>
              <a:rPr lang="en-US" dirty="0" err="1"/>
              <a:t>todas</a:t>
            </a:r>
            <a:r>
              <a:rPr lang="en-US" dirty="0"/>
              <a:t> </a:t>
            </a:r>
            <a:r>
              <a:rPr lang="en-US" dirty="0" err="1"/>
              <a:t>las</a:t>
            </a:r>
            <a:r>
              <a:rPr lang="en-US" dirty="0"/>
              <a:t> personas lo </a:t>
            </a:r>
            <a:r>
              <a:rPr lang="en-US" dirty="0" err="1"/>
              <a:t>tienen</a:t>
            </a:r>
            <a:r>
              <a:rPr lang="en-US" dirty="0"/>
              <a:t> en </a:t>
            </a:r>
            <a:r>
              <a:rPr lang="en-US" dirty="0" err="1"/>
              <a:t>abundancia</a:t>
            </a:r>
            <a:r>
              <a:rPr lang="en-US" dirty="0"/>
              <a:t>.  En lo </a:t>
            </a:r>
            <a:r>
              <a:rPr lang="en-US" dirty="0" err="1"/>
              <a:t>referente</a:t>
            </a:r>
            <a:r>
              <a:rPr lang="en-US" dirty="0"/>
              <a:t> al </a:t>
            </a:r>
            <a:r>
              <a:rPr lang="en-US" dirty="0" err="1"/>
              <a:t>estudio</a:t>
            </a:r>
            <a:r>
              <a:rPr lang="en-US" dirty="0"/>
              <a:t>, el </a:t>
            </a:r>
            <a:r>
              <a:rPr lang="en-US" dirty="0" err="1"/>
              <a:t>aprendizaje</a:t>
            </a:r>
            <a:r>
              <a:rPr lang="en-US" dirty="0"/>
              <a:t> </a:t>
            </a:r>
            <a:r>
              <a:rPr lang="en-US" dirty="0" err="1"/>
              <a:t>es</a:t>
            </a:r>
            <a:r>
              <a:rPr lang="en-US" dirty="0"/>
              <a:t> de dos </a:t>
            </a:r>
            <a:r>
              <a:rPr lang="en-US" dirty="0" err="1"/>
              <a:t>tipos</a:t>
            </a:r>
            <a:r>
              <a:rPr lang="en-US" dirty="0"/>
              <a:t>:  </a:t>
            </a:r>
            <a:r>
              <a:rPr lang="en-US" dirty="0" err="1"/>
              <a:t>uno</a:t>
            </a:r>
            <a:r>
              <a:rPr lang="en-US" dirty="0"/>
              <a:t> son </a:t>
            </a:r>
            <a:r>
              <a:rPr lang="en-US" dirty="0" err="1"/>
              <a:t>las</a:t>
            </a:r>
            <a:r>
              <a:rPr lang="en-US" dirty="0"/>
              <a:t> </a:t>
            </a:r>
            <a:r>
              <a:rPr lang="en-US" dirty="0" err="1"/>
              <a:t>cosas</a:t>
            </a:r>
            <a:r>
              <a:rPr lang="en-US" dirty="0"/>
              <a:t> </a:t>
            </a:r>
            <a:r>
              <a:rPr lang="en-US" dirty="0" err="1"/>
              <a:t>que</a:t>
            </a:r>
            <a:r>
              <a:rPr lang="en-US" dirty="0"/>
              <a:t> </a:t>
            </a:r>
            <a:r>
              <a:rPr lang="en-US" dirty="0" err="1"/>
              <a:t>ya</a:t>
            </a:r>
            <a:r>
              <a:rPr lang="en-US" dirty="0"/>
              <a:t> </a:t>
            </a:r>
            <a:r>
              <a:rPr lang="en-US" dirty="0" err="1"/>
              <a:t>hemos</a:t>
            </a:r>
            <a:r>
              <a:rPr lang="en-US" dirty="0"/>
              <a:t> </a:t>
            </a:r>
            <a:r>
              <a:rPr lang="en-US" dirty="0" err="1"/>
              <a:t>aprendido</a:t>
            </a:r>
            <a:r>
              <a:rPr lang="en-US" dirty="0"/>
              <a:t> y </a:t>
            </a:r>
            <a:r>
              <a:rPr lang="en-US" dirty="0" err="1"/>
              <a:t>que</a:t>
            </a:r>
            <a:r>
              <a:rPr lang="en-US" dirty="0"/>
              <a:t> </a:t>
            </a:r>
            <a:r>
              <a:rPr lang="en-US" dirty="0" err="1"/>
              <a:t>ya</a:t>
            </a:r>
            <a:r>
              <a:rPr lang="en-US" dirty="0"/>
              <a:t> </a:t>
            </a:r>
            <a:r>
              <a:rPr lang="en-US" dirty="0" err="1"/>
              <a:t>sabemos</a:t>
            </a:r>
            <a:r>
              <a:rPr lang="en-US" dirty="0"/>
              <a:t>, y el </a:t>
            </a:r>
            <a:r>
              <a:rPr lang="en-US" dirty="0" err="1"/>
              <a:t>otro</a:t>
            </a:r>
            <a:r>
              <a:rPr lang="en-US" dirty="0"/>
              <a:t> la </a:t>
            </a:r>
            <a:r>
              <a:rPr lang="en-US" dirty="0" err="1"/>
              <a:t>formación</a:t>
            </a:r>
            <a:r>
              <a:rPr lang="en-US" dirty="0"/>
              <a:t> </a:t>
            </a:r>
            <a:r>
              <a:rPr lang="en-US" dirty="0" err="1"/>
              <a:t>que</a:t>
            </a:r>
            <a:r>
              <a:rPr lang="en-US" dirty="0"/>
              <a:t> </a:t>
            </a:r>
            <a:r>
              <a:rPr lang="en-US" dirty="0" err="1"/>
              <a:t>nos</a:t>
            </a:r>
            <a:r>
              <a:rPr lang="en-US" dirty="0"/>
              <a:t> </a:t>
            </a:r>
            <a:r>
              <a:rPr lang="en-US" dirty="0" err="1"/>
              <a:t>muestra</a:t>
            </a:r>
            <a:r>
              <a:rPr lang="en-US" dirty="0"/>
              <a:t> </a:t>
            </a:r>
            <a:r>
              <a:rPr lang="en-US" dirty="0" err="1"/>
              <a:t>como</a:t>
            </a:r>
            <a:r>
              <a:rPr lang="en-US" dirty="0"/>
              <a:t> </a:t>
            </a:r>
            <a:r>
              <a:rPr lang="en-US" dirty="0" err="1"/>
              <a:t>descubrir</a:t>
            </a:r>
            <a:r>
              <a:rPr lang="en-US" dirty="0"/>
              <a:t> </a:t>
            </a:r>
            <a:r>
              <a:rPr lang="en-US" dirty="0" err="1"/>
              <a:t>las</a:t>
            </a:r>
            <a:r>
              <a:rPr lang="en-US" dirty="0"/>
              <a:t> </a:t>
            </a:r>
            <a:r>
              <a:rPr lang="en-US" dirty="0" err="1"/>
              <a:t>que</a:t>
            </a:r>
            <a:r>
              <a:rPr lang="en-US" dirty="0"/>
              <a:t> no </a:t>
            </a:r>
            <a:r>
              <a:rPr lang="en-US" dirty="0" err="1"/>
              <a:t>sabemos</a:t>
            </a:r>
            <a:r>
              <a:rPr lang="en-US" dirty="0"/>
              <a:t>.</a:t>
            </a:r>
          </a:p>
          <a:p>
            <a:r>
              <a:rPr lang="en-US" dirty="0"/>
              <a:t>Decide </a:t>
            </a:r>
            <a:r>
              <a:rPr lang="en-US" dirty="0" err="1"/>
              <a:t>buscar</a:t>
            </a:r>
            <a:r>
              <a:rPr lang="en-US" dirty="0"/>
              <a:t> </a:t>
            </a:r>
            <a:r>
              <a:rPr lang="en-US" dirty="0" err="1"/>
              <a:t>qué</a:t>
            </a:r>
            <a:r>
              <a:rPr lang="en-US" dirty="0"/>
              <a:t> hay </a:t>
            </a:r>
            <a:r>
              <a:rPr lang="en-US" dirty="0" err="1"/>
              <a:t>que</a:t>
            </a:r>
            <a:r>
              <a:rPr lang="en-US" dirty="0"/>
              <a:t> </a:t>
            </a:r>
            <a:r>
              <a:rPr lang="en-US" dirty="0" err="1"/>
              <a:t>hacer</a:t>
            </a:r>
            <a:r>
              <a:rPr lang="en-US" dirty="0"/>
              <a:t> </a:t>
            </a:r>
            <a:r>
              <a:rPr lang="en-US" dirty="0" err="1"/>
              <a:t>para</a:t>
            </a:r>
            <a:r>
              <a:rPr lang="en-US" dirty="0"/>
              <a:t> </a:t>
            </a:r>
            <a:r>
              <a:rPr lang="en-US" dirty="0" err="1"/>
              <a:t>acumular</a:t>
            </a:r>
            <a:r>
              <a:rPr lang="en-US" dirty="0"/>
              <a:t> </a:t>
            </a:r>
            <a:r>
              <a:rPr lang="en-US" dirty="0" err="1"/>
              <a:t>fortunas</a:t>
            </a:r>
            <a:r>
              <a:rPr lang="en-US" dirty="0"/>
              <a:t>, y </a:t>
            </a:r>
            <a:r>
              <a:rPr lang="en-US" dirty="0" err="1"/>
              <a:t>cuando</a:t>
            </a:r>
            <a:r>
              <a:rPr lang="en-US" dirty="0"/>
              <a:t> lo </a:t>
            </a:r>
            <a:r>
              <a:rPr lang="en-US" dirty="0" err="1"/>
              <a:t>encuentres</a:t>
            </a:r>
            <a:r>
              <a:rPr lang="en-US" dirty="0"/>
              <a:t>, </a:t>
            </a:r>
            <a:r>
              <a:rPr lang="en-US" dirty="0" err="1"/>
              <a:t>que</a:t>
            </a:r>
            <a:r>
              <a:rPr lang="en-US" dirty="0"/>
              <a:t> sea </a:t>
            </a:r>
            <a:r>
              <a:rPr lang="en-US" dirty="0" err="1"/>
              <a:t>tu</a:t>
            </a:r>
            <a:r>
              <a:rPr lang="en-US" dirty="0"/>
              <a:t> </a:t>
            </a:r>
            <a:r>
              <a:rPr lang="en-US" dirty="0" err="1"/>
              <a:t>obligacion</a:t>
            </a:r>
            <a:r>
              <a:rPr lang="en-US" dirty="0"/>
              <a:t> </a:t>
            </a:r>
            <a:r>
              <a:rPr lang="en-US" dirty="0" err="1"/>
              <a:t>hacerlo</a:t>
            </a:r>
            <a:r>
              <a:rPr lang="en-US" dirty="0"/>
              <a:t> y </a:t>
            </a:r>
            <a:r>
              <a:rPr lang="en-US" dirty="0" err="1"/>
              <a:t>hacerlo</a:t>
            </a:r>
            <a:r>
              <a:rPr lang="en-US" dirty="0"/>
              <a:t> </a:t>
            </a:r>
            <a:r>
              <a:rPr lang="en-US" dirty="0" err="1"/>
              <a:t>bien</a:t>
            </a:r>
            <a:r>
              <a:rPr lang="en-US" dirty="0"/>
              <a:t>.</a:t>
            </a:r>
          </a:p>
          <a:p>
            <a:r>
              <a:rPr lang="en-US" dirty="0" err="1"/>
              <a:t>Yo</a:t>
            </a:r>
            <a:r>
              <a:rPr lang="en-US" dirty="0"/>
              <a:t> </a:t>
            </a:r>
            <a:r>
              <a:rPr lang="en-US" dirty="0" err="1"/>
              <a:t>tenía</a:t>
            </a:r>
            <a:r>
              <a:rPr lang="en-US" dirty="0"/>
              <a:t> el </a:t>
            </a:r>
            <a:r>
              <a:rPr lang="en-US" dirty="0" err="1"/>
              <a:t>deseo</a:t>
            </a:r>
            <a:r>
              <a:rPr lang="en-US" dirty="0"/>
              <a:t> de </a:t>
            </a:r>
            <a:r>
              <a:rPr lang="en-US" dirty="0" err="1"/>
              <a:t>prosperar</a:t>
            </a:r>
            <a:r>
              <a:rPr lang="en-US" dirty="0"/>
              <a:t> antes de </a:t>
            </a:r>
            <a:r>
              <a:rPr lang="en-US" dirty="0" err="1"/>
              <a:t>descubrir</a:t>
            </a:r>
            <a:r>
              <a:rPr lang="en-US" dirty="0"/>
              <a:t> </a:t>
            </a:r>
            <a:r>
              <a:rPr lang="en-US" dirty="0" err="1"/>
              <a:t>como</a:t>
            </a:r>
            <a:r>
              <a:rPr lang="en-US" dirty="0"/>
              <a:t> </a:t>
            </a:r>
            <a:r>
              <a:rPr lang="en-US" dirty="0" err="1"/>
              <a:t>hacer</a:t>
            </a:r>
            <a:r>
              <a:rPr lang="en-US" dirty="0"/>
              <a:t> las </a:t>
            </a:r>
            <a:r>
              <a:rPr lang="en-US" dirty="0" err="1"/>
              <a:t>riquezas</a:t>
            </a:r>
            <a:r>
              <a:rPr lang="en-US" dirty="0"/>
              <a:t>.  </a:t>
            </a:r>
          </a:p>
          <a:p>
            <a:r>
              <a:rPr lang="en-US" dirty="0" err="1"/>
              <a:t>Precediendo</a:t>
            </a:r>
            <a:r>
              <a:rPr lang="en-US" dirty="0"/>
              <a:t> a la </a:t>
            </a:r>
            <a:r>
              <a:rPr lang="en-US" dirty="0" err="1"/>
              <a:t>realización</a:t>
            </a:r>
            <a:r>
              <a:rPr lang="en-US" dirty="0"/>
              <a:t> </a:t>
            </a:r>
            <a:r>
              <a:rPr lang="en-US" dirty="0" err="1"/>
              <a:t>debe</a:t>
            </a:r>
            <a:r>
              <a:rPr lang="en-US" dirty="0"/>
              <a:t> </a:t>
            </a:r>
            <a:r>
              <a:rPr lang="en-US" dirty="0" err="1"/>
              <a:t>existir</a:t>
            </a:r>
            <a:r>
              <a:rPr lang="en-US" dirty="0"/>
              <a:t> el </a:t>
            </a:r>
            <a:r>
              <a:rPr lang="en-US" dirty="0" err="1"/>
              <a:t>deseo</a:t>
            </a:r>
            <a:r>
              <a:rPr lang="en-US" dirty="0"/>
              <a:t>.” </a:t>
            </a:r>
          </a:p>
          <a:p>
            <a:pPr algn="r">
              <a:buNone/>
            </a:pPr>
            <a:r>
              <a:rPr lang="en-US" dirty="0"/>
              <a:t>– Richest Man in Babylon</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8</a:t>
            </a:fld>
            <a:endParaRPr lang="en-US"/>
          </a:p>
        </p:txBody>
      </p:sp>
      <p:pic>
        <p:nvPicPr>
          <p:cNvPr id="4" name="Picture 3">
            <a:extLst>
              <a:ext uri="{FF2B5EF4-FFF2-40B4-BE49-F238E27FC236}">
                <a16:creationId xmlns:a16="http://schemas.microsoft.com/office/drawing/2014/main" id="{31876AC7-243B-163B-01CC-7AC0423D5961}"/>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2341"/>
          </a:xfrm>
        </p:spPr>
        <p:txBody>
          <a:bodyPr>
            <a:normAutofit/>
          </a:bodyPr>
          <a:lstStyle/>
          <a:p>
            <a:r>
              <a:rPr lang="en-US" b="1" dirty="0"/>
              <a:t>Los </a:t>
            </a:r>
            <a:r>
              <a:rPr lang="en-US" b="1" dirty="0" err="1"/>
              <a:t>Deseos</a:t>
            </a:r>
            <a:r>
              <a:rPr lang="en-US" b="1" dirty="0"/>
              <a:t> Deben Ser </a:t>
            </a:r>
            <a:r>
              <a:rPr lang="en-US" b="1" dirty="0" err="1"/>
              <a:t>Definidos</a:t>
            </a:r>
            <a:endParaRPr lang="en-US" dirty="0"/>
          </a:p>
        </p:txBody>
      </p:sp>
      <p:sp>
        <p:nvSpPr>
          <p:cNvPr id="3" name="Content Placeholder 2"/>
          <p:cNvSpPr>
            <a:spLocks noGrp="1"/>
          </p:cNvSpPr>
          <p:nvPr>
            <p:ph idx="1"/>
          </p:nvPr>
        </p:nvSpPr>
        <p:spPr>
          <a:xfrm>
            <a:off x="533400" y="1143000"/>
            <a:ext cx="8077200" cy="5257800"/>
          </a:xfrm>
        </p:spPr>
        <p:txBody>
          <a:bodyPr>
            <a:noAutofit/>
          </a:bodyPr>
          <a:lstStyle/>
          <a:p>
            <a:r>
              <a:rPr lang="es-ES" sz="2000" dirty="0"/>
              <a:t>Tus deseos deben ser fuertes y concretos. El que un hombre desee ser rico es de poca utilidad. Pero el que un hombre desee cinco monedas de oro es un deseo tangible que se puede presionar a su cumplimiento. Después de que él ha respaldado su deseo por cinco piezas de oro con la fuerza de voluntad para asegurarlo, ahora puede encontrar veinte piezas y después mil piezas y, he aquí, se ha convertido en rico.</a:t>
            </a:r>
            <a:endParaRPr lang="en-US" sz="2000" dirty="0"/>
          </a:p>
          <a:p>
            <a:r>
              <a:rPr lang="es-ES" sz="2000" dirty="0"/>
              <a:t>Al aprender como lograr tu deseo pequeño pero definido, te has entrenado para asegurar uno más grande. Este es el proceso por el cual la riqueza se acumula, primero en pequeñas cantidades, y después, en cantidades más grandes conforme el hombre aprende y se hace más capaz.</a:t>
            </a:r>
            <a:endParaRPr lang="en-US" sz="2000" dirty="0"/>
          </a:p>
          <a:p>
            <a:r>
              <a:rPr lang="es-ES" sz="2000" dirty="0"/>
              <a:t>Los deseos deben ser simples y definidos. Derrotan su propio propósito si son demasiados, muy confusos, o más allá de la habilidad del hombre para llevarlos a cabo</a:t>
            </a:r>
            <a:r>
              <a:rPr lang="en-US" sz="2000" dirty="0"/>
              <a:t>.</a:t>
            </a:r>
          </a:p>
          <a:p>
            <a:r>
              <a:rPr lang="es-ES" sz="2000" dirty="0"/>
              <a:t>Actúa como un hombre libre y ten éxito como tal! Decide lo que deseas lograr y luego el trabajo te ayudará a lograrlo!</a:t>
            </a:r>
          </a:p>
          <a:p>
            <a:pPr algn="r">
              <a:buNone/>
            </a:pPr>
            <a:r>
              <a:rPr lang="en-US" sz="2000" dirty="0"/>
              <a:t>– El Hombre Más Rico de </a:t>
            </a:r>
            <a:r>
              <a:rPr lang="en-US" sz="2000" dirty="0" err="1"/>
              <a:t>Babilonia</a:t>
            </a:r>
            <a:endParaRPr lang="en-US" sz="20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9</a:t>
            </a:fld>
            <a:endParaRPr lang="en-US" dirty="0"/>
          </a:p>
        </p:txBody>
      </p:sp>
      <p:pic>
        <p:nvPicPr>
          <p:cNvPr id="4" name="Picture 3">
            <a:extLst>
              <a:ext uri="{FF2B5EF4-FFF2-40B4-BE49-F238E27FC236}">
                <a16:creationId xmlns:a16="http://schemas.microsoft.com/office/drawing/2014/main" id="{F0675EC9-21BE-EA4B-D99C-82F80934248C}"/>
              </a:ext>
            </a:extLst>
          </p:cNvPr>
          <p:cNvPicPr>
            <a:picLocks noChangeAspect="1"/>
          </p:cNvPicPr>
          <p:nvPr/>
        </p:nvPicPr>
        <p:blipFill>
          <a:blip r:embed="rId2"/>
          <a:stretch>
            <a:fillRect/>
          </a:stretch>
        </p:blipFill>
        <p:spPr>
          <a:xfrm>
            <a:off x="1" y="14433"/>
            <a:ext cx="2080410" cy="671367"/>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3819</TotalTime>
  <Words>2645</Words>
  <Application>Microsoft Office PowerPoint</Application>
  <PresentationFormat>On-screen Show (4:3)</PresentationFormat>
  <Paragraphs>205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Reto Libertad Financiera</vt:lpstr>
      <vt:lpstr>¿QUÉ ES LO QUE MÁS DESEAS?</vt:lpstr>
      <vt:lpstr>Definir el QUÉ y POR QUÉ es  Más Importante Que el CÓMO</vt:lpstr>
      <vt:lpstr>Cόmo Se Logran los Deseos</vt:lpstr>
      <vt:lpstr>Pensamiento de Avance:  La Prosperidad Financiera es Para Ti!</vt:lpstr>
      <vt:lpstr>Lee: El Hombre Que Deseaba Oro</vt:lpstr>
      <vt:lpstr> Pensamiento Clave de Avance:  Para Ser Libre Financieramente, Tú Debes Desear ser Financieramente Libre!</vt:lpstr>
      <vt:lpstr>¿Cómo Funcionan Los Deseos?</vt:lpstr>
      <vt:lpstr>Los Deseos Deben Ser Definidos</vt:lpstr>
      <vt:lpstr>Ve: La Llave Maestra de las Riquezas</vt:lpstr>
      <vt:lpstr>La Fórmula Para Alcanzar Cualquier Deseo</vt:lpstr>
      <vt:lpstr>La Fórmula Para Alcanzar Cualquier Deseo</vt:lpstr>
      <vt:lpstr>Un Deseo Ardiente es la  Semilla de Todos Los Logros</vt:lpstr>
      <vt:lpstr>Un Deseo Ardiente No Es Un Antojo</vt:lpstr>
      <vt:lpstr>¿Qué Es Lo Que Deseas?</vt:lpstr>
      <vt:lpstr>Ve: Peter J Daniels</vt:lpstr>
      <vt:lpstr>¿Cuál Es Este Sueño Que Tú Tienes?</vt:lpstr>
      <vt:lpstr>Ahora Es El Tiempo de Definir el QUÉ</vt:lpstr>
      <vt:lpstr>¿En Qué Es En Lo Que Sueñas?</vt:lpstr>
      <vt:lpstr>Los Sueños En Verdad Se Hacen Realidad!</vt:lpstr>
      <vt:lpstr>Cualquier Cosa es Posible Si Puedes Creer!</vt:lpstr>
      <vt:lpstr>Vuelve a Encender Tu  Máquina de Sueños Una Vez Más!</vt:lpstr>
      <vt:lpstr>Sueña Más y Más Grande!</vt:lpstr>
      <vt:lpstr>Intenta Algo Más Grande!</vt:lpstr>
      <vt:lpstr>Ahora Es El Tiempo de Definir el QUÉ y el POR QUÉ</vt:lpstr>
      <vt:lpstr>Conclusión:  Atrévete a Soñar!!!</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335</cp:revision>
  <dcterms:created xsi:type="dcterms:W3CDTF">2012-02-11T01:13:16Z</dcterms:created>
  <dcterms:modified xsi:type="dcterms:W3CDTF">2024-05-20T23:00:03Z</dcterms:modified>
</cp:coreProperties>
</file>