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0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AB697-B118-4A40-B3FB-F7AA1C06B3D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FA262-1E96-42A6-8E67-195F5D05BB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3959" y="2994323"/>
            <a:ext cx="3579159" cy="21110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 Universidad del </a:t>
            </a:r>
            <a:r>
              <a:rPr lang="en-US" b="1" dirty="0" err="1"/>
              <a:t>Éxito</a:t>
            </a:r>
            <a:br>
              <a:rPr lang="en-US" b="1" dirty="0"/>
            </a:br>
            <a:r>
              <a:rPr lang="en-US" dirty="0"/>
              <a:t>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3959" y="5095717"/>
            <a:ext cx="3274359" cy="1752600"/>
          </a:xfrm>
        </p:spPr>
        <p:txBody>
          <a:bodyPr/>
          <a:lstStyle/>
          <a:p>
            <a:r>
              <a:rPr lang="en-US" dirty="0" err="1"/>
              <a:t>Por</a:t>
            </a:r>
            <a:endParaRPr lang="en-US" dirty="0"/>
          </a:p>
          <a:p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7" name="Picture 6" descr="Timeline&#10;&#10;Description automatically generated">
            <a:extLst>
              <a:ext uri="{FF2B5EF4-FFF2-40B4-BE49-F238E27FC236}">
                <a16:creationId xmlns:a16="http://schemas.microsoft.com/office/drawing/2014/main" id="{0C3FC6D3-5C0A-4217-B757-7C4521252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63499"/>
            <a:ext cx="5763491" cy="6650182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CF863D1-FD6C-4FEE-BC26-58D0B2C18C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2267079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36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err="1"/>
              <a:t>Compromiso</a:t>
            </a:r>
            <a:r>
              <a:rPr lang="en-US" b="1" dirty="0"/>
              <a:t> </a:t>
            </a:r>
            <a:r>
              <a:rPr lang="en-US" b="1" dirty="0" err="1"/>
              <a:t>Conmigo</a:t>
            </a:r>
            <a:r>
              <a:rPr lang="en-US" b="1" dirty="0"/>
              <a:t> </a:t>
            </a:r>
            <a:r>
              <a:rPr lang="en-US" b="1" dirty="0" err="1"/>
              <a:t>Mismo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257800"/>
          </a:xfrm>
        </p:spPr>
        <p:txBody>
          <a:bodyPr>
            <a:noAutofit/>
          </a:bodyPr>
          <a:lstStyle/>
          <a:p>
            <a:r>
              <a:rPr lang="en-US" sz="2000" dirty="0" err="1"/>
              <a:t>Yo</a:t>
            </a:r>
            <a:r>
              <a:rPr lang="en-US" sz="2000" dirty="0"/>
              <a:t>, el que firma </a:t>
            </a:r>
            <a:r>
              <a:rPr lang="en-US" sz="2000" dirty="0" err="1"/>
              <a:t>abajo</a:t>
            </a:r>
            <a:r>
              <a:rPr lang="en-US" sz="2000" dirty="0"/>
              <a:t>, me </a:t>
            </a:r>
            <a:r>
              <a:rPr lang="en-US" sz="2000" dirty="0" err="1"/>
              <a:t>comprometo</a:t>
            </a:r>
            <a:r>
              <a:rPr lang="en-US" sz="2000" dirty="0"/>
              <a:t> a </a:t>
            </a:r>
            <a:r>
              <a:rPr lang="en-US" sz="2000" dirty="0" err="1"/>
              <a:t>proveer</a:t>
            </a:r>
            <a:r>
              <a:rPr lang="en-US" sz="2000" dirty="0"/>
              <a:t> </a:t>
            </a:r>
            <a:r>
              <a:rPr lang="en-US" sz="2000" dirty="0" err="1"/>
              <a:t>todos</a:t>
            </a:r>
            <a:r>
              <a:rPr lang="en-US" sz="2000" dirty="0"/>
              <a:t> los </a:t>
            </a:r>
            <a:r>
              <a:rPr lang="en-US" sz="2000" dirty="0" err="1"/>
              <a:t>materiales</a:t>
            </a:r>
            <a:r>
              <a:rPr lang="en-US" sz="2000" dirty="0"/>
              <a:t> y la labor </a:t>
            </a:r>
            <a:r>
              <a:rPr lang="en-US" sz="2000" dirty="0" err="1"/>
              <a:t>necesarios</a:t>
            </a:r>
            <a:r>
              <a:rPr lang="en-US" sz="2000" dirty="0"/>
              <a:t> para </a:t>
            </a:r>
            <a:r>
              <a:rPr lang="en-US" sz="2000" dirty="0" err="1"/>
              <a:t>diseñar</a:t>
            </a:r>
            <a:r>
              <a:rPr lang="en-US" sz="2000" dirty="0"/>
              <a:t> y </a:t>
            </a:r>
            <a:r>
              <a:rPr lang="en-US" sz="2000" dirty="0" err="1"/>
              <a:t>crear</a:t>
            </a:r>
            <a:r>
              <a:rPr lang="en-US" sz="2000" dirty="0"/>
              <a:t> la </a:t>
            </a:r>
            <a:r>
              <a:rPr lang="en-US" sz="2000" dirty="0" err="1"/>
              <a:t>vida</a:t>
            </a:r>
            <a:r>
              <a:rPr lang="en-US" sz="2000" dirty="0"/>
              <a:t> de </a:t>
            </a:r>
            <a:r>
              <a:rPr lang="en-US" sz="2000" dirty="0" err="1"/>
              <a:t>mis</a:t>
            </a:r>
            <a:r>
              <a:rPr lang="en-US" sz="2000" dirty="0"/>
              <a:t> </a:t>
            </a:r>
            <a:r>
              <a:rPr lang="en-US" sz="2000" dirty="0" err="1"/>
              <a:t>sueños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Yo</a:t>
            </a:r>
            <a:r>
              <a:rPr lang="en-US" sz="2000" dirty="0"/>
              <a:t> me </a:t>
            </a:r>
            <a:r>
              <a:rPr lang="en-US" sz="2000" dirty="0" err="1"/>
              <a:t>comprometo</a:t>
            </a:r>
            <a:r>
              <a:rPr lang="en-US" sz="2000" dirty="0"/>
              <a:t> a </a:t>
            </a:r>
            <a:r>
              <a:rPr lang="en-US" sz="2000" dirty="0" err="1"/>
              <a:t>hacer</a:t>
            </a:r>
            <a:r>
              <a:rPr lang="en-US" sz="2000" dirty="0"/>
              <a:t> lo </a:t>
            </a:r>
            <a:r>
              <a:rPr lang="en-US" sz="2000" dirty="0" err="1"/>
              <a:t>que</a:t>
            </a:r>
            <a:r>
              <a:rPr lang="en-US" sz="2000" dirty="0"/>
              <a:t> sea </a:t>
            </a:r>
            <a:r>
              <a:rPr lang="en-US" sz="2000" dirty="0" err="1"/>
              <a:t>necesario</a:t>
            </a:r>
            <a:r>
              <a:rPr lang="en-US" sz="2000" dirty="0"/>
              <a:t> sin ser </a:t>
            </a:r>
            <a:r>
              <a:rPr lang="en-US" sz="2000" dirty="0" err="1"/>
              <a:t>deshonesto</a:t>
            </a:r>
            <a:r>
              <a:rPr lang="en-US" sz="2000" dirty="0"/>
              <a:t> </a:t>
            </a:r>
            <a:r>
              <a:rPr lang="en-US" sz="2000" dirty="0" err="1"/>
              <a:t>ni</a:t>
            </a:r>
            <a:r>
              <a:rPr lang="en-US" sz="2000" dirty="0"/>
              <a:t> </a:t>
            </a:r>
            <a:r>
              <a:rPr lang="en-US" sz="2000" dirty="0" err="1"/>
              <a:t>engañar</a:t>
            </a:r>
            <a:r>
              <a:rPr lang="en-US" sz="2000" dirty="0"/>
              <a:t> a </a:t>
            </a:r>
            <a:r>
              <a:rPr lang="en-US" sz="2000" dirty="0" err="1"/>
              <a:t>nadie</a:t>
            </a:r>
            <a:r>
              <a:rPr lang="en-US" sz="2000" dirty="0"/>
              <a:t> a </a:t>
            </a:r>
            <a:r>
              <a:rPr lang="en-US" sz="2000" dirty="0" err="1"/>
              <a:t>lograr</a:t>
            </a:r>
            <a:r>
              <a:rPr lang="en-US" sz="2000" dirty="0"/>
              <a:t> la </a:t>
            </a:r>
            <a:r>
              <a:rPr lang="en-US" sz="2000" dirty="0" err="1"/>
              <a:t>grandeza</a:t>
            </a:r>
            <a:r>
              <a:rPr lang="en-US" sz="2000" dirty="0"/>
              <a:t> </a:t>
            </a:r>
            <a:r>
              <a:rPr lang="en-US" sz="2000" dirty="0" err="1"/>
              <a:t>que</a:t>
            </a:r>
            <a:r>
              <a:rPr lang="en-US" sz="2000" dirty="0"/>
              <a:t> se </a:t>
            </a:r>
            <a:r>
              <a:rPr lang="en-US" sz="2000" dirty="0" err="1"/>
              <a:t>que</a:t>
            </a:r>
            <a:r>
              <a:rPr lang="en-US" sz="2000" dirty="0"/>
              <a:t> hay </a:t>
            </a:r>
            <a:r>
              <a:rPr lang="en-US" sz="2000" dirty="0" err="1"/>
              <a:t>dentro</a:t>
            </a:r>
            <a:r>
              <a:rPr lang="en-US" sz="2000" dirty="0"/>
              <a:t> de mi.</a:t>
            </a:r>
          </a:p>
          <a:p>
            <a:r>
              <a:rPr lang="en-US" sz="2000" dirty="0" err="1"/>
              <a:t>Yo</a:t>
            </a:r>
            <a:r>
              <a:rPr lang="en-US" sz="2000" dirty="0"/>
              <a:t> </a:t>
            </a:r>
            <a:r>
              <a:rPr lang="en-US" sz="2000" dirty="0" err="1"/>
              <a:t>pagaré</a:t>
            </a:r>
            <a:r>
              <a:rPr lang="en-US" sz="2000" dirty="0"/>
              <a:t> el </a:t>
            </a:r>
            <a:r>
              <a:rPr lang="en-US" sz="2000" dirty="0" err="1"/>
              <a:t>precio</a:t>
            </a:r>
            <a:r>
              <a:rPr lang="en-US" sz="2000" dirty="0"/>
              <a:t> que sea </a:t>
            </a:r>
            <a:r>
              <a:rPr lang="en-US" sz="2000" dirty="0" err="1"/>
              <a:t>necesario</a:t>
            </a:r>
            <a:r>
              <a:rPr lang="en-US" sz="2000" dirty="0"/>
              <a:t> para </a:t>
            </a:r>
            <a:r>
              <a:rPr lang="en-US" sz="2000" dirty="0" err="1"/>
              <a:t>alcanzar</a:t>
            </a:r>
            <a:r>
              <a:rPr lang="en-US" sz="2000" dirty="0"/>
              <a:t> mis </a:t>
            </a:r>
            <a:r>
              <a:rPr lang="en-US" sz="2000" dirty="0" err="1"/>
              <a:t>sueños</a:t>
            </a:r>
            <a:r>
              <a:rPr lang="en-US" sz="2000" dirty="0"/>
              <a:t> y mi </a:t>
            </a:r>
            <a:r>
              <a:rPr lang="en-US" sz="2000" dirty="0" err="1"/>
              <a:t>destino</a:t>
            </a:r>
            <a:r>
              <a:rPr lang="en-US" sz="2000" dirty="0"/>
              <a:t>, por que </a:t>
            </a:r>
            <a:r>
              <a:rPr lang="en-US" sz="2000" dirty="0" err="1"/>
              <a:t>sé</a:t>
            </a:r>
            <a:r>
              <a:rPr lang="en-US" sz="2000" dirty="0"/>
              <a:t> que el no </a:t>
            </a:r>
            <a:r>
              <a:rPr lang="en-US" sz="2000" dirty="0" err="1"/>
              <a:t>cumplir</a:t>
            </a:r>
            <a:r>
              <a:rPr lang="en-US" sz="2000" dirty="0"/>
              <a:t> mi </a:t>
            </a:r>
            <a:r>
              <a:rPr lang="en-US" sz="2000" dirty="0" err="1"/>
              <a:t>destino</a:t>
            </a:r>
            <a:r>
              <a:rPr lang="en-US" sz="2000" dirty="0"/>
              <a:t> me </a:t>
            </a:r>
            <a:r>
              <a:rPr lang="en-US" sz="2000" dirty="0" err="1"/>
              <a:t>dejará</a:t>
            </a:r>
            <a:r>
              <a:rPr lang="en-US" sz="2000" dirty="0"/>
              <a:t> </a:t>
            </a:r>
            <a:r>
              <a:rPr lang="en-US" sz="2000" dirty="0" err="1"/>
              <a:t>sintiéndome</a:t>
            </a:r>
            <a:r>
              <a:rPr lang="en-US" sz="2000" dirty="0"/>
              <a:t> </a:t>
            </a:r>
            <a:r>
              <a:rPr lang="en-US" sz="2000" dirty="0" err="1"/>
              <a:t>corto</a:t>
            </a:r>
            <a:r>
              <a:rPr lang="en-US" sz="2000" dirty="0"/>
              <a:t> en mi </a:t>
            </a:r>
            <a:r>
              <a:rPr lang="en-US" sz="2000" dirty="0" err="1"/>
              <a:t>vida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Yo</a:t>
            </a:r>
            <a:r>
              <a:rPr lang="en-US" sz="2000" dirty="0"/>
              <a:t> </a:t>
            </a:r>
            <a:r>
              <a:rPr lang="en-US" sz="2000" dirty="0" err="1"/>
              <a:t>entiendo</a:t>
            </a:r>
            <a:r>
              <a:rPr lang="en-US" sz="2000" dirty="0"/>
              <a:t> que el </a:t>
            </a:r>
            <a:r>
              <a:rPr lang="en-US" sz="2000" dirty="0" err="1"/>
              <a:t>diseño</a:t>
            </a:r>
            <a:r>
              <a:rPr lang="en-US" sz="2000" dirty="0"/>
              <a:t> del plan de mi </a:t>
            </a:r>
            <a:r>
              <a:rPr lang="en-US" sz="2000" dirty="0" err="1"/>
              <a:t>vida</a:t>
            </a:r>
            <a:r>
              <a:rPr lang="en-US" sz="2000" dirty="0"/>
              <a:t> se </a:t>
            </a:r>
            <a:r>
              <a:rPr lang="en-US" sz="2000" dirty="0" err="1"/>
              <a:t>va</a:t>
            </a:r>
            <a:r>
              <a:rPr lang="en-US" sz="2000" dirty="0"/>
              <a:t> a </a:t>
            </a:r>
            <a:r>
              <a:rPr lang="en-US" sz="2000" dirty="0" err="1"/>
              <a:t>lograr</a:t>
            </a:r>
            <a:r>
              <a:rPr lang="en-US" sz="2000" dirty="0"/>
              <a:t> un paso a la </a:t>
            </a:r>
            <a:r>
              <a:rPr lang="en-US" sz="2000" dirty="0" err="1"/>
              <a:t>vez</a:t>
            </a:r>
            <a:r>
              <a:rPr lang="en-US" sz="2000" dirty="0"/>
              <a:t>, y con </a:t>
            </a:r>
            <a:r>
              <a:rPr lang="en-US" sz="2000" dirty="0" err="1"/>
              <a:t>cada</a:t>
            </a:r>
            <a:r>
              <a:rPr lang="en-US" sz="2000" dirty="0"/>
              <a:t> paso me </a:t>
            </a:r>
            <a:r>
              <a:rPr lang="en-US" sz="2000" dirty="0" err="1"/>
              <a:t>acercaré</a:t>
            </a:r>
            <a:r>
              <a:rPr lang="en-US" sz="2000" dirty="0"/>
              <a:t> </a:t>
            </a:r>
            <a:r>
              <a:rPr lang="en-US" sz="2000" dirty="0" err="1"/>
              <a:t>más</a:t>
            </a:r>
            <a:r>
              <a:rPr lang="en-US" sz="2000" dirty="0"/>
              <a:t> a la </a:t>
            </a:r>
            <a:r>
              <a:rPr lang="en-US" sz="2000" dirty="0" err="1"/>
              <a:t>vida</a:t>
            </a:r>
            <a:r>
              <a:rPr lang="en-US" sz="2000" dirty="0"/>
              <a:t> de mis </a:t>
            </a:r>
            <a:r>
              <a:rPr lang="en-US" sz="2000" dirty="0" err="1"/>
              <a:t>sueños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Yo</a:t>
            </a:r>
            <a:r>
              <a:rPr lang="en-US" sz="2000" dirty="0"/>
              <a:t> solo me </a:t>
            </a:r>
            <a:r>
              <a:rPr lang="en-US" sz="2000" dirty="0" err="1"/>
              <a:t>conformaré</a:t>
            </a:r>
            <a:r>
              <a:rPr lang="en-US" sz="2000" dirty="0"/>
              <a:t> con </a:t>
            </a:r>
            <a:r>
              <a:rPr lang="en-US" sz="2000" dirty="0" err="1"/>
              <a:t>lograr</a:t>
            </a:r>
            <a:r>
              <a:rPr lang="en-US" sz="2000" dirty="0"/>
              <a:t> la </a:t>
            </a:r>
            <a:r>
              <a:rPr lang="en-US" sz="2000" dirty="0" err="1"/>
              <a:t>vida</a:t>
            </a:r>
            <a:r>
              <a:rPr lang="en-US" sz="2000" dirty="0"/>
              <a:t> de mis </a:t>
            </a:r>
            <a:r>
              <a:rPr lang="en-US" sz="2000" dirty="0" err="1"/>
              <a:t>sueños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Yo</a:t>
            </a:r>
            <a:r>
              <a:rPr lang="en-US" sz="2000" dirty="0"/>
              <a:t> </a:t>
            </a:r>
            <a:r>
              <a:rPr lang="en-US" sz="2000" dirty="0" err="1"/>
              <a:t>tengo</a:t>
            </a:r>
            <a:r>
              <a:rPr lang="en-US" sz="2000" dirty="0"/>
              <a:t> el </a:t>
            </a:r>
            <a:r>
              <a:rPr lang="en-US" sz="2000" dirty="0" err="1"/>
              <a:t>poder</a:t>
            </a:r>
            <a:r>
              <a:rPr lang="en-US" sz="2000" dirty="0"/>
              <a:t>, </a:t>
            </a:r>
            <a:r>
              <a:rPr lang="en-US" sz="2000" dirty="0" err="1"/>
              <a:t>tengo</a:t>
            </a:r>
            <a:r>
              <a:rPr lang="en-US" sz="2000" dirty="0"/>
              <a:t> el </a:t>
            </a:r>
            <a:r>
              <a:rPr lang="en-US" sz="2000" dirty="0" err="1"/>
              <a:t>conocimiento</a:t>
            </a:r>
            <a:r>
              <a:rPr lang="en-US" sz="2000" dirty="0"/>
              <a:t>, y </a:t>
            </a:r>
            <a:r>
              <a:rPr lang="en-US" sz="2000" dirty="0" err="1"/>
              <a:t>tengo</a:t>
            </a:r>
            <a:r>
              <a:rPr lang="en-US" sz="2000" dirty="0"/>
              <a:t> lo </a:t>
            </a:r>
            <a:r>
              <a:rPr lang="en-US" sz="2000" dirty="0" err="1"/>
              <a:t>que</a:t>
            </a:r>
            <a:r>
              <a:rPr lang="en-US" sz="2000" dirty="0"/>
              <a:t> se </a:t>
            </a:r>
            <a:r>
              <a:rPr lang="en-US" sz="2000" dirty="0" err="1"/>
              <a:t>requiere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lograrlo</a:t>
            </a:r>
            <a:r>
              <a:rPr lang="en-US" sz="2000" dirty="0"/>
              <a:t>.</a:t>
            </a:r>
          </a:p>
          <a:p>
            <a:r>
              <a:rPr lang="en-US" sz="2000" dirty="0"/>
              <a:t>Me </a:t>
            </a:r>
            <a:r>
              <a:rPr lang="en-US" sz="2000" dirty="0" err="1"/>
              <a:t>comprometo</a:t>
            </a:r>
            <a:r>
              <a:rPr lang="en-US" sz="2000" dirty="0"/>
              <a:t> a </a:t>
            </a:r>
            <a:r>
              <a:rPr lang="en-US" sz="2000" dirty="0" err="1"/>
              <a:t>vivir</a:t>
            </a:r>
            <a:r>
              <a:rPr lang="en-US" sz="2000" dirty="0"/>
              <a:t> la </a:t>
            </a:r>
            <a:r>
              <a:rPr lang="en-US" sz="2000" dirty="0" err="1"/>
              <a:t>vida</a:t>
            </a:r>
            <a:r>
              <a:rPr lang="en-US" sz="2000" dirty="0"/>
              <a:t> de </a:t>
            </a:r>
            <a:r>
              <a:rPr lang="en-US" sz="2000" dirty="0" err="1"/>
              <a:t>mis</a:t>
            </a:r>
            <a:r>
              <a:rPr lang="en-US" sz="2000" dirty="0"/>
              <a:t> </a:t>
            </a:r>
            <a:r>
              <a:rPr lang="en-US" sz="2000" dirty="0" err="1"/>
              <a:t>sueños</a:t>
            </a:r>
            <a:r>
              <a:rPr lang="en-US" sz="2000" dirty="0"/>
              <a:t>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_______________________    __________________</a:t>
            </a:r>
          </a:p>
          <a:p>
            <a:pPr>
              <a:buNone/>
            </a:pPr>
            <a:r>
              <a:rPr lang="en-US" sz="2000" dirty="0"/>
              <a:t>Firma                                              </a:t>
            </a:r>
            <a:r>
              <a:rPr lang="en-US" sz="2000" dirty="0" err="1"/>
              <a:t>Fecha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477000"/>
            <a:ext cx="381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/>
              <a:t>Having it All – John </a:t>
            </a:r>
            <a:r>
              <a:rPr lang="en-US" sz="1200" i="1" dirty="0" err="1"/>
              <a:t>Assaraf</a:t>
            </a:r>
            <a:endParaRPr lang="en-US" sz="1200" i="1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DD70801-396F-4D98-AF71-1F884EC37D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184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La Universidad del Éxito 2024</vt:lpstr>
      <vt:lpstr>Compromiso Conmigo Mismo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HRCUSER</dc:creator>
  <cp:lastModifiedBy>Alex Barron</cp:lastModifiedBy>
  <cp:revision>9</cp:revision>
  <dcterms:created xsi:type="dcterms:W3CDTF">2018-01-23T01:56:33Z</dcterms:created>
  <dcterms:modified xsi:type="dcterms:W3CDTF">2024-01-15T22:40:13Z</dcterms:modified>
</cp:coreProperties>
</file>