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21" r:id="rId2"/>
    <p:sldId id="258" r:id="rId3"/>
    <p:sldId id="290" r:id="rId4"/>
    <p:sldId id="291" r:id="rId5"/>
    <p:sldId id="260" r:id="rId6"/>
    <p:sldId id="261" r:id="rId7"/>
    <p:sldId id="264" r:id="rId8"/>
    <p:sldId id="292" r:id="rId9"/>
    <p:sldId id="266" r:id="rId10"/>
    <p:sldId id="294" r:id="rId11"/>
    <p:sldId id="268" r:id="rId12"/>
    <p:sldId id="297" r:id="rId13"/>
    <p:sldId id="279" r:id="rId14"/>
    <p:sldId id="303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2" autoAdjust="0"/>
    <p:restoredTop sz="94660"/>
  </p:normalViewPr>
  <p:slideViewPr>
    <p:cSldViewPr>
      <p:cViewPr varScale="1">
        <p:scale>
          <a:sx n="117" d="100"/>
          <a:sy n="117" d="100"/>
        </p:scale>
        <p:origin x="150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D0D55-DBB2-44CE-A789-1C15F75405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0301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20CDB-69AE-4B0F-84B9-314ACF6D2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7866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D937D-77A3-4AD6-A201-6F248388410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80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20CDB-69AE-4B0F-84B9-314ACF6D23C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AF80-4E03-485A-8EE5-C60D25EA8B63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A968-5246-41C7-81B0-3BD39BC9F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AF80-4E03-485A-8EE5-C60D25EA8B63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A968-5246-41C7-81B0-3BD39BC9F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AF80-4E03-485A-8EE5-C60D25EA8B63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A968-5246-41C7-81B0-3BD39BC9F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AF80-4E03-485A-8EE5-C60D25EA8B63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A968-5246-41C7-81B0-3BD39BC9F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AF80-4E03-485A-8EE5-C60D25EA8B63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A968-5246-41C7-81B0-3BD39BC9F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AF80-4E03-485A-8EE5-C60D25EA8B63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A968-5246-41C7-81B0-3BD39BC9F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AF80-4E03-485A-8EE5-C60D25EA8B63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A968-5246-41C7-81B0-3BD39BC9F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AF80-4E03-485A-8EE5-C60D25EA8B63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A968-5246-41C7-81B0-3BD39BC9F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AF80-4E03-485A-8EE5-C60D25EA8B63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A968-5246-41C7-81B0-3BD39BC9F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AF80-4E03-485A-8EE5-C60D25EA8B63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A968-5246-41C7-81B0-3BD39BC9F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AF80-4E03-485A-8EE5-C60D25EA8B63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A968-5246-41C7-81B0-3BD39BC9F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FAF80-4E03-485A-8EE5-C60D25EA8B63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8A968-5246-41C7-81B0-3BD39BC9F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8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6.jpeg"/><Relationship Id="rId2" Type="http://schemas.openxmlformats.org/officeDocument/2006/relationships/image" Target="../media/image35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5.jpeg"/><Relationship Id="rId5" Type="http://schemas.openxmlformats.org/officeDocument/2006/relationships/image" Target="../media/image38.jpeg"/><Relationship Id="rId15" Type="http://schemas.openxmlformats.org/officeDocument/2006/relationships/image" Target="../media/image49.jpeg"/><Relationship Id="rId10" Type="http://schemas.openxmlformats.org/officeDocument/2006/relationships/image" Target="../media/image43.jpeg"/><Relationship Id="rId4" Type="http://schemas.openxmlformats.org/officeDocument/2006/relationships/image" Target="../media/image37.pn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6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6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6.pn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png"/><Relationship Id="rId9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2829" y="152400"/>
            <a:ext cx="6362179" cy="2111077"/>
          </a:xfrm>
        </p:spPr>
        <p:txBody>
          <a:bodyPr>
            <a:normAutofit/>
          </a:bodyPr>
          <a:lstStyle/>
          <a:p>
            <a:r>
              <a:rPr lang="en-US" b="1" dirty="0" err="1"/>
              <a:t>Reto</a:t>
            </a:r>
            <a:r>
              <a:rPr lang="en-US" b="1" dirty="0"/>
              <a:t> Libertad </a:t>
            </a:r>
            <a:r>
              <a:rPr lang="en-US" b="1" dirty="0" err="1"/>
              <a:t>Financiera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7792"/>
            <a:ext cx="2854596" cy="1185598"/>
          </a:xfrm>
        </p:spPr>
        <p:txBody>
          <a:bodyPr/>
          <a:lstStyle/>
          <a:p>
            <a:r>
              <a:rPr lang="en-US" dirty="0" err="1"/>
              <a:t>por</a:t>
            </a:r>
            <a:endParaRPr lang="en-US" dirty="0"/>
          </a:p>
          <a:p>
            <a:r>
              <a:rPr lang="en-US" dirty="0"/>
              <a:t>Alex </a:t>
            </a:r>
            <a:r>
              <a:rPr lang="en-US" dirty="0" err="1"/>
              <a:t>Barrón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C6B934-8BFA-F196-B3B5-B79081EEA4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6" y="103038"/>
            <a:ext cx="2209800" cy="2209800"/>
          </a:xfrm>
          <a:prstGeom prst="rect">
            <a:avLst/>
          </a:prstGeom>
        </p:spPr>
      </p:pic>
      <p:pic>
        <p:nvPicPr>
          <p:cNvPr id="6146" name="Picture 2" descr="What is athletics? Know all the track and field events">
            <a:extLst>
              <a:ext uri="{FF2B5EF4-FFF2-40B4-BE49-F238E27FC236}">
                <a16:creationId xmlns:a16="http://schemas.microsoft.com/office/drawing/2014/main" id="{735D1E35-707A-4C48-1BBE-06739EE26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95" y="2177949"/>
            <a:ext cx="2908178" cy="163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s the indoor Track and Field season wraps up, the Winona State University  team finishes on a fast note – The Winonan">
            <a:extLst>
              <a:ext uri="{FF2B5EF4-FFF2-40B4-BE49-F238E27FC236}">
                <a16:creationId xmlns:a16="http://schemas.microsoft.com/office/drawing/2014/main" id="{19B74D21-2C52-CF93-C98E-E27C86B9C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687" y="2177949"/>
            <a:ext cx="2902859" cy="163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rossing Life's Finish Lines | Maria's Farm Country Kitchen">
            <a:extLst>
              <a:ext uri="{FF2B5EF4-FFF2-40B4-BE49-F238E27FC236}">
                <a16:creationId xmlns:a16="http://schemas.microsoft.com/office/drawing/2014/main" id="{16D62BB5-069F-6EFD-0AFB-0EA1C53B9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95" y="4163279"/>
            <a:ext cx="2908178" cy="181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Look: 2A, 5A athletes compete in 2022 Texas (UIL) Track &amp; Field State  Championships - Sports Illustrated High School News, Analysis and More">
            <a:extLst>
              <a:ext uri="{FF2B5EF4-FFF2-40B4-BE49-F238E27FC236}">
                <a16:creationId xmlns:a16="http://schemas.microsoft.com/office/drawing/2014/main" id="{46F5B090-5140-83C4-EFC0-CB41F4475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688" y="4043384"/>
            <a:ext cx="2902930" cy="212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FE3C7390-C5DC-F418-2CB1-CA904031814A}"/>
              </a:ext>
            </a:extLst>
          </p:cNvPr>
          <p:cNvSpPr txBox="1">
            <a:spLocks/>
          </p:cNvSpPr>
          <p:nvPr/>
        </p:nvSpPr>
        <p:spPr>
          <a:xfrm>
            <a:off x="-19462" y="2404963"/>
            <a:ext cx="2854595" cy="631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Presenta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0EE313-FD1C-94FC-4FC5-43FBFB3127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49" y="3622023"/>
            <a:ext cx="2731851" cy="88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47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ick fig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133600"/>
            <a:ext cx="2697750" cy="44958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603072"/>
            <a:ext cx="8229600" cy="12299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El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Poder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Más Grande Que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Tienes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 el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Poder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Escoger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33800" y="1981200"/>
            <a:ext cx="4724400" cy="452596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ES" sz="7200" b="1" u="sng" dirty="0"/>
              <a:t>LAS DECISIONES QUE TIENES TODOS LOS DÍAS</a:t>
            </a:r>
          </a:p>
          <a:p>
            <a:pPr marL="111125" lvl="0" indent="-11112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7200" dirty="0"/>
              <a:t>El </a:t>
            </a:r>
            <a:r>
              <a:rPr lang="en-US" sz="7200" dirty="0" err="1"/>
              <a:t>creer</a:t>
            </a:r>
            <a:r>
              <a:rPr lang="en-US" sz="7200" dirty="0"/>
              <a:t> </a:t>
            </a:r>
            <a:r>
              <a:rPr lang="en-US" sz="7200" dirty="0" err="1"/>
              <a:t>en</a:t>
            </a:r>
            <a:r>
              <a:rPr lang="en-US" sz="7200" dirty="0"/>
              <a:t> Jesús Cristo </a:t>
            </a:r>
            <a:r>
              <a:rPr lang="en-US" sz="7200" dirty="0" err="1"/>
              <a:t>como</a:t>
            </a:r>
            <a:r>
              <a:rPr lang="en-US" sz="7200" dirty="0"/>
              <a:t> </a:t>
            </a:r>
            <a:r>
              <a:rPr lang="en-US" sz="7200" dirty="0" err="1"/>
              <a:t>Señor</a:t>
            </a:r>
            <a:r>
              <a:rPr lang="en-US" sz="7200" dirty="0"/>
              <a:t> y Salvador y </a:t>
            </a:r>
            <a:r>
              <a:rPr lang="en-US" sz="7200" dirty="0" err="1"/>
              <a:t>rendir</a:t>
            </a:r>
            <a:r>
              <a:rPr lang="en-US" sz="7200" dirty="0"/>
              <a:t> </a:t>
            </a:r>
            <a:r>
              <a:rPr lang="en-US" sz="7200" dirty="0" err="1"/>
              <a:t>tu</a:t>
            </a:r>
            <a:r>
              <a:rPr lang="en-US" sz="7200" dirty="0"/>
              <a:t> </a:t>
            </a:r>
            <a:r>
              <a:rPr lang="en-US" sz="7200" dirty="0" err="1"/>
              <a:t>voluntad</a:t>
            </a:r>
            <a:r>
              <a:rPr lang="en-US" sz="7200" dirty="0"/>
              <a:t> a </a:t>
            </a:r>
            <a:r>
              <a:rPr lang="en-US" sz="7200" dirty="0" err="1"/>
              <a:t>Él</a:t>
            </a:r>
            <a:endParaRPr lang="en-US" sz="7200" dirty="0"/>
          </a:p>
          <a:p>
            <a:pPr lvl="0">
              <a:buFont typeface="Arial" pitchFamily="34" charset="0"/>
              <a:buChar char="•"/>
            </a:pPr>
            <a:r>
              <a:rPr lang="en-US" sz="7200" dirty="0"/>
              <a:t>El </a:t>
            </a:r>
            <a:r>
              <a:rPr lang="en-US" sz="7200" dirty="0" err="1"/>
              <a:t>seguir</a:t>
            </a:r>
            <a:r>
              <a:rPr lang="en-US" sz="7200" dirty="0"/>
              <a:t> y </a:t>
            </a:r>
            <a:r>
              <a:rPr lang="en-US" sz="7200" dirty="0" err="1"/>
              <a:t>obedecer</a:t>
            </a:r>
            <a:r>
              <a:rPr lang="en-US" sz="7200" dirty="0"/>
              <a:t> la </a:t>
            </a:r>
            <a:r>
              <a:rPr lang="en-US" sz="7200" dirty="0" err="1"/>
              <a:t>Palabra</a:t>
            </a:r>
            <a:r>
              <a:rPr lang="en-US" sz="7200" dirty="0"/>
              <a:t> de Dios </a:t>
            </a:r>
            <a:r>
              <a:rPr lang="en-US" sz="7200" dirty="0" err="1"/>
              <a:t>como</a:t>
            </a:r>
            <a:r>
              <a:rPr lang="en-US" sz="7200" dirty="0"/>
              <a:t> </a:t>
            </a:r>
            <a:r>
              <a:rPr lang="en-US" sz="7200" dirty="0" err="1"/>
              <a:t>autoridad</a:t>
            </a:r>
            <a:r>
              <a:rPr lang="en-US" sz="7200" dirty="0"/>
              <a:t> </a:t>
            </a:r>
            <a:r>
              <a:rPr lang="en-US" sz="7200" dirty="0" err="1"/>
              <a:t>suprema</a:t>
            </a:r>
            <a:r>
              <a:rPr lang="en-US" sz="7200" dirty="0"/>
              <a:t> en </a:t>
            </a:r>
            <a:r>
              <a:rPr lang="en-US" sz="7200" dirty="0" err="1"/>
              <a:t>tu</a:t>
            </a:r>
            <a:r>
              <a:rPr lang="en-US" sz="7200" dirty="0"/>
              <a:t> </a:t>
            </a:r>
            <a:r>
              <a:rPr lang="en-US" sz="7200" dirty="0" err="1"/>
              <a:t>vida</a:t>
            </a:r>
            <a:endParaRPr lang="en-US" sz="7200" dirty="0"/>
          </a:p>
          <a:p>
            <a:pPr lvl="0">
              <a:buFont typeface="Arial" pitchFamily="34" charset="0"/>
              <a:buChar char="•"/>
            </a:pPr>
            <a:r>
              <a:rPr lang="en-US" sz="7200" dirty="0"/>
              <a:t>El </a:t>
            </a:r>
            <a:r>
              <a:rPr lang="en-US" sz="7200" dirty="0" err="1"/>
              <a:t>controlar</a:t>
            </a:r>
            <a:r>
              <a:rPr lang="en-US" sz="7200" dirty="0"/>
              <a:t> </a:t>
            </a:r>
            <a:r>
              <a:rPr lang="en-US" sz="7200" dirty="0" err="1"/>
              <a:t>tus</a:t>
            </a:r>
            <a:r>
              <a:rPr lang="en-US" sz="7200" dirty="0"/>
              <a:t> </a:t>
            </a:r>
            <a:r>
              <a:rPr lang="en-US" sz="7200" dirty="0" err="1"/>
              <a:t>pensamientos</a:t>
            </a:r>
            <a:endParaRPr lang="en-US" sz="7200" dirty="0"/>
          </a:p>
          <a:p>
            <a:pPr lvl="0">
              <a:buFont typeface="Arial" pitchFamily="34" charset="0"/>
              <a:buChar char="•"/>
            </a:pPr>
            <a:r>
              <a:rPr lang="en-US" sz="7200" dirty="0"/>
              <a:t>El </a:t>
            </a:r>
            <a:r>
              <a:rPr lang="en-US" sz="7200" dirty="0" err="1"/>
              <a:t>escoger</a:t>
            </a:r>
            <a:r>
              <a:rPr lang="en-US" sz="7200" dirty="0"/>
              <a:t> </a:t>
            </a:r>
            <a:r>
              <a:rPr lang="en-US" sz="7200" dirty="0" err="1"/>
              <a:t>tu</a:t>
            </a:r>
            <a:r>
              <a:rPr lang="en-US" sz="7200" dirty="0"/>
              <a:t> </a:t>
            </a:r>
            <a:r>
              <a:rPr lang="en-US" sz="7200" dirty="0" err="1"/>
              <a:t>actitud</a:t>
            </a:r>
            <a:endParaRPr lang="en-US" sz="7200" dirty="0"/>
          </a:p>
          <a:p>
            <a:pPr lvl="0">
              <a:buFont typeface="Arial" pitchFamily="34" charset="0"/>
              <a:buChar char="•"/>
            </a:pPr>
            <a:r>
              <a:rPr lang="en-US" sz="7200" dirty="0" err="1"/>
              <a:t>Qué</a:t>
            </a:r>
            <a:r>
              <a:rPr lang="en-US" sz="7200" dirty="0"/>
              <a:t> </a:t>
            </a:r>
            <a:r>
              <a:rPr lang="en-US" sz="7200" dirty="0" err="1"/>
              <a:t>compromisos</a:t>
            </a:r>
            <a:r>
              <a:rPr lang="en-US" sz="7200" dirty="0"/>
              <a:t> </a:t>
            </a:r>
            <a:r>
              <a:rPr lang="en-US" sz="7200" dirty="0" err="1"/>
              <a:t>haces</a:t>
            </a:r>
            <a:endParaRPr lang="en-US" sz="7200" dirty="0"/>
          </a:p>
          <a:p>
            <a:pPr lvl="0">
              <a:buFont typeface="Arial" pitchFamily="34" charset="0"/>
              <a:buChar char="•"/>
            </a:pPr>
            <a:r>
              <a:rPr lang="en-US" sz="7200" dirty="0" err="1"/>
              <a:t>Cómo</a:t>
            </a:r>
            <a:r>
              <a:rPr lang="en-US" sz="7200" dirty="0"/>
              <a:t> </a:t>
            </a:r>
            <a:r>
              <a:rPr lang="en-US" sz="7200" dirty="0" err="1"/>
              <a:t>utilizas</a:t>
            </a:r>
            <a:r>
              <a:rPr lang="en-US" sz="7200" dirty="0"/>
              <a:t> </a:t>
            </a:r>
            <a:r>
              <a:rPr lang="en-US" sz="7200" dirty="0" err="1"/>
              <a:t>tu</a:t>
            </a:r>
            <a:r>
              <a:rPr lang="en-US" sz="7200" dirty="0"/>
              <a:t> </a:t>
            </a:r>
            <a:r>
              <a:rPr lang="en-US" sz="7200" dirty="0" err="1"/>
              <a:t>tiempo</a:t>
            </a:r>
            <a:endParaRPr lang="en-US" sz="7200" dirty="0"/>
          </a:p>
          <a:p>
            <a:pPr lvl="0">
              <a:buFont typeface="Arial" pitchFamily="34" charset="0"/>
              <a:buChar char="•"/>
            </a:pPr>
            <a:r>
              <a:rPr lang="en-US" sz="7200" dirty="0"/>
              <a:t>Con </a:t>
            </a:r>
            <a:r>
              <a:rPr lang="en-US" sz="7200" dirty="0" err="1"/>
              <a:t>quién</a:t>
            </a:r>
            <a:r>
              <a:rPr lang="en-US" sz="7200" dirty="0"/>
              <a:t> </a:t>
            </a:r>
            <a:r>
              <a:rPr lang="en-US" sz="7200" dirty="0" err="1"/>
              <a:t>te</a:t>
            </a:r>
            <a:r>
              <a:rPr lang="en-US" sz="7200" dirty="0"/>
              <a:t> </a:t>
            </a:r>
            <a:r>
              <a:rPr lang="en-US" sz="7200" dirty="0" err="1"/>
              <a:t>asocias</a:t>
            </a:r>
            <a:endParaRPr lang="en-US" sz="7200" dirty="0"/>
          </a:p>
          <a:p>
            <a:pPr lvl="0">
              <a:buFont typeface="Arial" pitchFamily="34" charset="0"/>
              <a:buChar char="•"/>
            </a:pPr>
            <a:r>
              <a:rPr lang="en-US" sz="7200" dirty="0" err="1"/>
              <a:t>Dónde</a:t>
            </a:r>
            <a:r>
              <a:rPr lang="en-US" sz="7200" dirty="0"/>
              <a:t> </a:t>
            </a:r>
            <a:r>
              <a:rPr lang="en-US" sz="7200" dirty="0" err="1"/>
              <a:t>vives</a:t>
            </a:r>
            <a:endParaRPr lang="en-US" sz="7200" dirty="0"/>
          </a:p>
          <a:p>
            <a:pPr lvl="0">
              <a:buFont typeface="Arial" pitchFamily="34" charset="0"/>
              <a:buChar char="•"/>
            </a:pPr>
            <a:r>
              <a:rPr lang="en-US" sz="7200" dirty="0" err="1"/>
              <a:t>Dónde</a:t>
            </a:r>
            <a:r>
              <a:rPr lang="en-US" sz="7200" dirty="0"/>
              <a:t> </a:t>
            </a:r>
            <a:r>
              <a:rPr lang="en-US" sz="7200" dirty="0" err="1"/>
              <a:t>trabajas</a:t>
            </a:r>
            <a:endParaRPr lang="en-US" sz="7200" dirty="0"/>
          </a:p>
          <a:p>
            <a:pPr lvl="0">
              <a:buFont typeface="Arial" pitchFamily="34" charset="0"/>
              <a:buChar char="•"/>
            </a:pPr>
            <a:r>
              <a:rPr lang="en-US" sz="7200" dirty="0"/>
              <a:t>A </a:t>
            </a:r>
            <a:r>
              <a:rPr lang="en-US" sz="7200" dirty="0" err="1"/>
              <a:t>dónde</a:t>
            </a:r>
            <a:r>
              <a:rPr lang="en-US" sz="7200" dirty="0"/>
              <a:t> vas</a:t>
            </a:r>
          </a:p>
          <a:p>
            <a:pPr lvl="0">
              <a:buFont typeface="Arial" pitchFamily="34" charset="0"/>
              <a:buChar char="•"/>
            </a:pPr>
            <a:r>
              <a:rPr lang="en-US" sz="7200" dirty="0" err="1"/>
              <a:t>Qué</a:t>
            </a:r>
            <a:r>
              <a:rPr lang="en-US" sz="7200" dirty="0"/>
              <a:t> </a:t>
            </a:r>
            <a:r>
              <a:rPr lang="en-US" sz="7200" dirty="0" err="1"/>
              <a:t>haces</a:t>
            </a:r>
            <a:endParaRPr lang="en-US" sz="7200" dirty="0"/>
          </a:p>
          <a:p>
            <a:pPr lvl="0">
              <a:buFont typeface="Arial" pitchFamily="34" charset="0"/>
              <a:buChar char="•"/>
            </a:pPr>
            <a:r>
              <a:rPr lang="en-US" sz="7200" dirty="0" err="1"/>
              <a:t>Qué</a:t>
            </a:r>
            <a:r>
              <a:rPr lang="en-US" sz="7200" dirty="0"/>
              <a:t> dices</a:t>
            </a:r>
          </a:p>
          <a:p>
            <a:pPr lvl="0">
              <a:buFont typeface="Arial" pitchFamily="34" charset="0"/>
              <a:buChar char="•"/>
            </a:pPr>
            <a:r>
              <a:rPr lang="en-US" sz="7200" dirty="0" err="1"/>
              <a:t>Qué</a:t>
            </a:r>
            <a:r>
              <a:rPr lang="en-US" sz="7200" dirty="0"/>
              <a:t> </a:t>
            </a:r>
            <a:r>
              <a:rPr lang="en-US" sz="7200" dirty="0" err="1"/>
              <a:t>piensas</a:t>
            </a:r>
            <a:endParaRPr lang="en-US" sz="7200" dirty="0"/>
          </a:p>
          <a:p>
            <a:pPr lvl="0">
              <a:buFont typeface="Arial" pitchFamily="34" charset="0"/>
              <a:buChar char="•"/>
            </a:pPr>
            <a:r>
              <a:rPr lang="en-US" sz="7200" dirty="0"/>
              <a:t>Con </a:t>
            </a:r>
            <a:r>
              <a:rPr lang="en-US" sz="7200" dirty="0" err="1"/>
              <a:t>quién</a:t>
            </a:r>
            <a:r>
              <a:rPr lang="en-US" sz="7200" dirty="0"/>
              <a:t> sales</a:t>
            </a:r>
          </a:p>
          <a:p>
            <a:pPr lvl="0">
              <a:buFont typeface="Arial" pitchFamily="34" charset="0"/>
              <a:buChar char="•"/>
            </a:pPr>
            <a:r>
              <a:rPr lang="en-US" sz="7200" dirty="0"/>
              <a:t>Con </a:t>
            </a:r>
            <a:r>
              <a:rPr lang="en-US" sz="7200" dirty="0" err="1"/>
              <a:t>quién</a:t>
            </a:r>
            <a:r>
              <a:rPr lang="en-US" sz="7200" dirty="0"/>
              <a:t> </a:t>
            </a:r>
            <a:r>
              <a:rPr lang="en-US" sz="7200" dirty="0" err="1"/>
              <a:t>te</a:t>
            </a:r>
            <a:r>
              <a:rPr lang="en-US" sz="7200" dirty="0"/>
              <a:t> casas</a:t>
            </a:r>
          </a:p>
          <a:p>
            <a:pPr lvl="0">
              <a:buFont typeface="Arial" pitchFamily="34" charset="0"/>
              <a:buChar char="•"/>
            </a:pPr>
            <a:r>
              <a:rPr lang="en-US" sz="7200" dirty="0" err="1"/>
              <a:t>Qué</a:t>
            </a:r>
            <a:r>
              <a:rPr lang="en-US" sz="7200" dirty="0"/>
              <a:t> </a:t>
            </a:r>
            <a:r>
              <a:rPr lang="en-US" sz="7200" dirty="0" err="1"/>
              <a:t>clase</a:t>
            </a:r>
            <a:r>
              <a:rPr lang="en-US" sz="7200" dirty="0"/>
              <a:t> de persona </a:t>
            </a:r>
            <a:r>
              <a:rPr lang="en-US" sz="7200" dirty="0" err="1"/>
              <a:t>quieres</a:t>
            </a:r>
            <a:r>
              <a:rPr lang="en-US" sz="7200" dirty="0"/>
              <a:t> ser</a:t>
            </a:r>
          </a:p>
          <a:p>
            <a:pPr lvl="0">
              <a:buFont typeface="Arial" pitchFamily="34" charset="0"/>
              <a:buChar char="•"/>
            </a:pPr>
            <a:r>
              <a:rPr lang="en-US" sz="7200" dirty="0"/>
              <a:t>El </a:t>
            </a:r>
            <a:r>
              <a:rPr lang="en-US" sz="7200" dirty="0" err="1"/>
              <a:t>dise</a:t>
            </a:r>
            <a:r>
              <a:rPr lang="en-US" sz="7200" dirty="0" err="1">
                <a:latin typeface="Calibri"/>
              </a:rPr>
              <a:t>ñ</a:t>
            </a:r>
            <a:r>
              <a:rPr lang="en-US" sz="7200" dirty="0" err="1"/>
              <a:t>ar</a:t>
            </a:r>
            <a:r>
              <a:rPr lang="en-US" sz="7200" dirty="0"/>
              <a:t> </a:t>
            </a:r>
            <a:r>
              <a:rPr lang="en-US" sz="7200" dirty="0" err="1"/>
              <a:t>tu</a:t>
            </a:r>
            <a:r>
              <a:rPr lang="en-US" sz="7200" dirty="0"/>
              <a:t> </a:t>
            </a:r>
            <a:r>
              <a:rPr lang="en-US" sz="7200" dirty="0" err="1"/>
              <a:t>destino</a:t>
            </a:r>
            <a:r>
              <a:rPr lang="en-US" sz="7200" dirty="0"/>
              <a:t> o el </a:t>
            </a:r>
            <a:r>
              <a:rPr lang="en-US" sz="7200" dirty="0" err="1"/>
              <a:t>vivir</a:t>
            </a:r>
            <a:r>
              <a:rPr lang="en-US" sz="7200" dirty="0"/>
              <a:t> a la </a:t>
            </a:r>
            <a:r>
              <a:rPr lang="en-US" sz="7200" dirty="0" err="1"/>
              <a:t>deriva</a:t>
            </a:r>
            <a:endParaRPr lang="en-US" sz="7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ear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2590800"/>
            <a:ext cx="304800" cy="533400"/>
          </a:xfrm>
          <a:prstGeom prst="rect">
            <a:avLst/>
          </a:prstGeom>
        </p:spPr>
      </p:pic>
      <p:pic>
        <p:nvPicPr>
          <p:cNvPr id="7" name="Picture 6" descr="ear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85800" y="2590800"/>
            <a:ext cx="304800" cy="533400"/>
          </a:xfrm>
          <a:prstGeom prst="rect">
            <a:avLst/>
          </a:prstGeom>
        </p:spPr>
      </p:pic>
      <p:pic>
        <p:nvPicPr>
          <p:cNvPr id="8" name="Picture 7" descr="mou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3124200"/>
            <a:ext cx="533400" cy="407384"/>
          </a:xfrm>
          <a:prstGeom prst="rect">
            <a:avLst/>
          </a:prstGeom>
        </p:spPr>
      </p:pic>
      <p:pic>
        <p:nvPicPr>
          <p:cNvPr id="10" name="Picture 9" descr="no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0" y="2819401"/>
            <a:ext cx="233283" cy="304800"/>
          </a:xfrm>
          <a:prstGeom prst="rect">
            <a:avLst/>
          </a:prstGeom>
        </p:spPr>
      </p:pic>
      <p:pic>
        <p:nvPicPr>
          <p:cNvPr id="5" name="Picture 4" descr="ey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1600" y="2362200"/>
            <a:ext cx="694829" cy="587482"/>
          </a:xfrm>
          <a:prstGeom prst="rect">
            <a:avLst/>
          </a:prstGeom>
        </p:spPr>
      </p:pic>
      <p:pic>
        <p:nvPicPr>
          <p:cNvPr id="11" name="Picture 10" descr="hand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4600" y="3200400"/>
            <a:ext cx="838200" cy="838200"/>
          </a:xfrm>
          <a:prstGeom prst="rect">
            <a:avLst/>
          </a:prstGeom>
        </p:spPr>
      </p:pic>
      <p:pic>
        <p:nvPicPr>
          <p:cNvPr id="12" name="Picture 11" descr="hand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3200400"/>
            <a:ext cx="762000" cy="838200"/>
          </a:xfrm>
          <a:prstGeom prst="rect">
            <a:avLst/>
          </a:prstGeom>
        </p:spPr>
      </p:pic>
      <p:pic>
        <p:nvPicPr>
          <p:cNvPr id="13" name="Picture 12" descr="left foo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8253523">
            <a:off x="711466" y="6059742"/>
            <a:ext cx="384331" cy="818419"/>
          </a:xfrm>
          <a:prstGeom prst="rect">
            <a:avLst/>
          </a:prstGeom>
        </p:spPr>
      </p:pic>
      <p:pic>
        <p:nvPicPr>
          <p:cNvPr id="14" name="Picture 13" descr="right foot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3230619">
            <a:off x="2410292" y="5948991"/>
            <a:ext cx="450989" cy="914400"/>
          </a:xfrm>
          <a:prstGeom prst="rect">
            <a:avLst/>
          </a:prstGeom>
        </p:spPr>
      </p:pic>
      <p:pic>
        <p:nvPicPr>
          <p:cNvPr id="15" name="Picture 14" descr="mind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95400" y="1676400"/>
            <a:ext cx="914400" cy="1141862"/>
          </a:xfrm>
          <a:prstGeom prst="rect">
            <a:avLst/>
          </a:prstGeom>
        </p:spPr>
      </p:pic>
      <p:pic>
        <p:nvPicPr>
          <p:cNvPr id="16" name="Picture 15" descr="heart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19200" y="3962400"/>
            <a:ext cx="914400" cy="871728"/>
          </a:xfrm>
          <a:prstGeom prst="rect">
            <a:avLst/>
          </a:prstGeom>
        </p:spPr>
      </p:pic>
      <p:pic>
        <p:nvPicPr>
          <p:cNvPr id="17" name="Picture 16" descr="spirit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24000" y="4267200"/>
            <a:ext cx="294338" cy="690562"/>
          </a:xfrm>
          <a:prstGeom prst="rect">
            <a:avLst/>
          </a:prstGeom>
        </p:spPr>
      </p:pic>
      <p:pic>
        <p:nvPicPr>
          <p:cNvPr id="18" name="Picture 17" descr="gut feelings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71600" y="4876800"/>
            <a:ext cx="685800" cy="579967"/>
          </a:xfrm>
          <a:prstGeom prst="rect">
            <a:avLst/>
          </a:prstGeom>
        </p:spPr>
      </p:pic>
      <p:pic>
        <p:nvPicPr>
          <p:cNvPr id="20" name="Picture 19" descr="su extraordinario poder - Martin Kohe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010400" y="3124200"/>
            <a:ext cx="1818063" cy="27574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DE5A08-F18D-8400-D581-80CC190FB94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411" y="105394"/>
            <a:ext cx="7063589" cy="951323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Necesitamos</a:t>
            </a:r>
            <a:r>
              <a:rPr lang="en-US" b="1" dirty="0"/>
              <a:t> Un Nuevo </a:t>
            </a:r>
            <a:r>
              <a:rPr lang="en-US" b="1" dirty="0" err="1"/>
              <a:t>Gui</a:t>
            </a:r>
            <a:r>
              <a:rPr lang="el-GR" b="1" dirty="0"/>
              <a:t>ό</a:t>
            </a:r>
            <a:r>
              <a:rPr lang="en-US" b="1" dirty="0"/>
              <a:t>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373" y="1110276"/>
            <a:ext cx="8077200" cy="11788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i="1" dirty="0">
                <a:solidFill>
                  <a:srgbClr val="00B050"/>
                </a:solidFill>
              </a:rPr>
              <a:t>“Porque cual es su pensamiento en su alma, tal es él.” – Proverbios 23:7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Tu </a:t>
            </a:r>
            <a:r>
              <a:rPr lang="en-US" sz="2000" dirty="0" err="1"/>
              <a:t>manera</a:t>
            </a:r>
            <a:r>
              <a:rPr lang="en-US" sz="2000" dirty="0"/>
              <a:t> de </a:t>
            </a:r>
            <a:r>
              <a:rPr lang="en-US" sz="2000" dirty="0" err="1"/>
              <a:t>pensar</a:t>
            </a:r>
            <a:r>
              <a:rPr lang="en-US" sz="2000" dirty="0"/>
              <a:t> y </a:t>
            </a:r>
            <a:r>
              <a:rPr lang="en-US" sz="2000" dirty="0" err="1"/>
              <a:t>tus</a:t>
            </a:r>
            <a:r>
              <a:rPr lang="en-US" sz="2000" dirty="0"/>
              <a:t> </a:t>
            </a:r>
            <a:r>
              <a:rPr lang="en-US" sz="2000" dirty="0" err="1"/>
              <a:t>creencias</a:t>
            </a:r>
            <a:r>
              <a:rPr lang="en-US" sz="2000" dirty="0"/>
              <a:t> </a:t>
            </a:r>
            <a:r>
              <a:rPr lang="en-US" sz="2000" dirty="0" err="1"/>
              <a:t>afectan</a:t>
            </a:r>
            <a:r>
              <a:rPr lang="en-US" sz="2000" dirty="0"/>
              <a:t> </a:t>
            </a:r>
            <a:r>
              <a:rPr lang="en-US" sz="2000" dirty="0" err="1"/>
              <a:t>quien</a:t>
            </a:r>
            <a:r>
              <a:rPr lang="en-US" sz="2000" dirty="0"/>
              <a:t> </a:t>
            </a:r>
            <a:r>
              <a:rPr lang="en-US" sz="2000" dirty="0" err="1"/>
              <a:t>eres</a:t>
            </a:r>
            <a:r>
              <a:rPr lang="en-US" sz="20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Tú </a:t>
            </a:r>
            <a:r>
              <a:rPr lang="en-US" sz="2000" dirty="0" err="1"/>
              <a:t>eres</a:t>
            </a:r>
            <a:r>
              <a:rPr lang="en-US" sz="2000" dirty="0"/>
              <a:t> </a:t>
            </a:r>
            <a:r>
              <a:rPr lang="en-US" sz="2000" dirty="0" err="1"/>
              <a:t>quien</a:t>
            </a:r>
            <a:r>
              <a:rPr lang="en-US" sz="2000" dirty="0"/>
              <a:t> crees que </a:t>
            </a:r>
            <a:r>
              <a:rPr lang="en-US" sz="2000" dirty="0" err="1"/>
              <a:t>eres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endParaRPr lang="en-US" sz="2000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6992660-07D7-4D1A-9A00-6246F487EF9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42F05C5-73C3-4371-95EC-E1EC25A79DCF}"/>
              </a:ext>
            </a:extLst>
          </p:cNvPr>
          <p:cNvSpPr txBox="1">
            <a:spLocks/>
          </p:cNvSpPr>
          <p:nvPr/>
        </p:nvSpPr>
        <p:spPr>
          <a:xfrm>
            <a:off x="457200" y="2667000"/>
            <a:ext cx="4040188" cy="39512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200" dirty="0"/>
              <a:t>Soy un estudiante</a:t>
            </a:r>
          </a:p>
          <a:p>
            <a:r>
              <a:rPr lang="es-ES" sz="2200" dirty="0"/>
              <a:t>Soy un empleado</a:t>
            </a:r>
          </a:p>
          <a:p>
            <a:r>
              <a:rPr lang="es-ES" sz="2200" dirty="0"/>
              <a:t>Soy un contribuyente</a:t>
            </a:r>
          </a:p>
          <a:p>
            <a:r>
              <a:rPr lang="es-ES" sz="2200" dirty="0"/>
              <a:t>Soy un consumidor</a:t>
            </a:r>
          </a:p>
          <a:p>
            <a:r>
              <a:rPr lang="es-ES" sz="2200" dirty="0"/>
              <a:t>Soy un prestatario</a:t>
            </a:r>
          </a:p>
          <a:p>
            <a:r>
              <a:rPr lang="es-ES" sz="2200" dirty="0"/>
              <a:t>Soy un producto de la evolución</a:t>
            </a:r>
          </a:p>
          <a:p>
            <a:r>
              <a:rPr lang="es-ES" sz="2200" dirty="0"/>
              <a:t>Soy una víctima</a:t>
            </a:r>
          </a:p>
          <a:p>
            <a:r>
              <a:rPr lang="es-ES" sz="2200" dirty="0"/>
              <a:t>No soy responsable</a:t>
            </a:r>
          </a:p>
          <a:p>
            <a:r>
              <a:rPr lang="es-ES" sz="2200" dirty="0"/>
              <a:t>No tengo el control</a:t>
            </a:r>
            <a:endParaRPr lang="en-US" sz="2200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34FEEC06-DAEE-455C-A8FA-C83F98666335}"/>
              </a:ext>
            </a:extLst>
          </p:cNvPr>
          <p:cNvSpPr txBox="1">
            <a:spLocks/>
          </p:cNvSpPr>
          <p:nvPr/>
        </p:nvSpPr>
        <p:spPr>
          <a:xfrm>
            <a:off x="4343400" y="2551662"/>
            <a:ext cx="4800600" cy="43063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200" dirty="0"/>
              <a:t>Soy un hombre / mujer</a:t>
            </a:r>
          </a:p>
          <a:p>
            <a:r>
              <a:rPr lang="es-ES" sz="2200" dirty="0"/>
              <a:t>Soy un productor</a:t>
            </a:r>
          </a:p>
          <a:p>
            <a:r>
              <a:rPr lang="es-ES" sz="2200" dirty="0"/>
              <a:t>Soy un ganador</a:t>
            </a:r>
          </a:p>
          <a:p>
            <a:r>
              <a:rPr lang="es-ES" sz="2200" dirty="0"/>
              <a:t>Soy un hijo de Dios; Soy bendecido</a:t>
            </a:r>
          </a:p>
          <a:p>
            <a:r>
              <a:rPr lang="es-ES" sz="2200" dirty="0"/>
              <a:t>Soy responsable de mi mismo</a:t>
            </a:r>
          </a:p>
          <a:p>
            <a:r>
              <a:rPr lang="es-ES" sz="2200" dirty="0"/>
              <a:t>Yo tengo el control de mi vida</a:t>
            </a:r>
          </a:p>
          <a:p>
            <a:r>
              <a:rPr lang="es-ES" sz="2200" dirty="0"/>
              <a:t>Soy un mayordomo fiel</a:t>
            </a:r>
          </a:p>
          <a:p>
            <a:r>
              <a:rPr lang="es-ES" sz="2200" dirty="0"/>
              <a:t>Soy feliz, saludable y rico</a:t>
            </a:r>
          </a:p>
          <a:p>
            <a:r>
              <a:rPr lang="es-ES" sz="2200" dirty="0"/>
              <a:t>Soy fuerte y valiente y no temeré</a:t>
            </a:r>
          </a:p>
          <a:p>
            <a:r>
              <a:rPr lang="es-ES" sz="2200" dirty="0"/>
              <a:t>Soy próspero y financieramente libre</a:t>
            </a:r>
            <a:endParaRPr lang="en-US" sz="220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2E55BD7-CFB2-4449-A753-3AA51C86701E}"/>
              </a:ext>
            </a:extLst>
          </p:cNvPr>
          <p:cNvSpPr txBox="1">
            <a:spLocks/>
          </p:cNvSpPr>
          <p:nvPr/>
        </p:nvSpPr>
        <p:spPr>
          <a:xfrm>
            <a:off x="460917" y="2160948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err="1"/>
              <a:t>Gui</a:t>
            </a:r>
            <a:r>
              <a:rPr lang="el-GR" sz="2800" b="1" dirty="0"/>
              <a:t>ό</a:t>
            </a:r>
            <a:r>
              <a:rPr lang="en-US" sz="2800" b="1" dirty="0"/>
              <a:t>n </a:t>
            </a:r>
            <a:r>
              <a:rPr lang="en-US" sz="2800" b="1" dirty="0" err="1"/>
              <a:t>Antiguo</a:t>
            </a:r>
            <a:endParaRPr lang="en-US" sz="280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B022A17-DB96-40E4-B9B4-3CE90A8B3E8F}"/>
              </a:ext>
            </a:extLst>
          </p:cNvPr>
          <p:cNvSpPr txBox="1">
            <a:spLocks/>
          </p:cNvSpPr>
          <p:nvPr/>
        </p:nvSpPr>
        <p:spPr>
          <a:xfrm>
            <a:off x="4575717" y="2102055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err="1"/>
              <a:t>Gui</a:t>
            </a:r>
            <a:r>
              <a:rPr lang="el-GR" sz="2800" b="1" dirty="0"/>
              <a:t>ό</a:t>
            </a:r>
            <a:r>
              <a:rPr lang="en-US" sz="2800" b="1" dirty="0"/>
              <a:t>n Nuevo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0F1DCB-466B-6603-4160-E67B2DF34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02341"/>
          </a:xfrm>
        </p:spPr>
        <p:txBody>
          <a:bodyPr>
            <a:normAutofit/>
          </a:bodyPr>
          <a:lstStyle/>
          <a:p>
            <a:r>
              <a:rPr lang="en-US" b="1" dirty="0" err="1"/>
              <a:t>Necesitamos</a:t>
            </a:r>
            <a:r>
              <a:rPr lang="en-US" b="1" dirty="0"/>
              <a:t> Un Nuevo </a:t>
            </a:r>
            <a:r>
              <a:rPr lang="en-US" b="1" dirty="0" err="1"/>
              <a:t>Gui</a:t>
            </a:r>
            <a:r>
              <a:rPr lang="el-GR" b="1" dirty="0"/>
              <a:t>ό</a:t>
            </a:r>
            <a:r>
              <a:rPr lang="en-US" b="1" dirty="0"/>
              <a:t>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9541"/>
            <a:ext cx="8382000" cy="53698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i="1" dirty="0">
                <a:solidFill>
                  <a:srgbClr val="00B050"/>
                </a:solidFill>
              </a:rPr>
              <a:t>“Tú, pues, hijo mío, esfuérzate en la gracia que es en Cristo Jesús.”</a:t>
            </a:r>
          </a:p>
          <a:p>
            <a:pPr marL="0" indent="0">
              <a:buNone/>
            </a:pPr>
            <a:r>
              <a:rPr lang="es-ES" sz="2000" i="1" dirty="0">
                <a:solidFill>
                  <a:srgbClr val="00B050"/>
                </a:solidFill>
              </a:rPr>
              <a:t>“Procura con diligencia presentarte a Dios aprobado, como obrero que no tiene de qué avergonzarse, que usa bien la palabra de verdad.” - 2 Timoteo 2:1,15</a:t>
            </a:r>
          </a:p>
          <a:p>
            <a:pPr marL="0" indent="0">
              <a:buNone/>
            </a:pPr>
            <a:r>
              <a:rPr lang="es-ES" sz="2000" i="1" dirty="0">
                <a:solidFill>
                  <a:srgbClr val="00B050"/>
                </a:solidFill>
              </a:rPr>
              <a:t>“No os conforméis a este mundo, sino transformaos por medio de la renovación de vuestro entendimiento, para que comprobéis cuál es la buena voluntad de Dios, agradable y perfecta.” – Romanos 12:2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YO SOY MI INVERSION NO. 1!</a:t>
            </a:r>
            <a:r>
              <a:rPr lang="en-US" sz="2400" dirty="0"/>
              <a:t>  </a:t>
            </a:r>
          </a:p>
          <a:p>
            <a:pPr lvl="1"/>
            <a:r>
              <a:rPr lang="es-ES" sz="2400" dirty="0"/>
              <a:t>Invierto en Mi Mismo primero todos los días.</a:t>
            </a:r>
          </a:p>
          <a:p>
            <a:pPr lvl="1"/>
            <a:r>
              <a:rPr lang="es-ES" sz="2400" dirty="0"/>
              <a:t>Estoy Comprometido con mi desarrollo</a:t>
            </a:r>
            <a:r>
              <a:rPr lang="en-US" sz="2400" dirty="0"/>
              <a:t>. Me </a:t>
            </a:r>
            <a:r>
              <a:rPr lang="en-US" sz="2400" dirty="0" err="1"/>
              <a:t>esforzaré</a:t>
            </a:r>
            <a:r>
              <a:rPr lang="en-US" sz="2400" dirty="0"/>
              <a:t> y </a:t>
            </a:r>
            <a:r>
              <a:rPr lang="en-US" sz="2400" dirty="0" err="1"/>
              <a:t>seré</a:t>
            </a:r>
            <a:r>
              <a:rPr lang="en-US" sz="2400" dirty="0"/>
              <a:t> </a:t>
            </a:r>
            <a:r>
              <a:rPr lang="en-US" sz="2400" dirty="0" err="1"/>
              <a:t>diligente</a:t>
            </a:r>
            <a:r>
              <a:rPr lang="en-US" sz="2400" dirty="0"/>
              <a:t> para </a:t>
            </a:r>
            <a:r>
              <a:rPr lang="en-US" sz="2400" dirty="0" err="1"/>
              <a:t>presentarme</a:t>
            </a:r>
            <a:r>
              <a:rPr lang="en-US" sz="2400" dirty="0"/>
              <a:t> </a:t>
            </a:r>
            <a:r>
              <a:rPr lang="en-US" sz="2400" dirty="0" err="1"/>
              <a:t>aprobado</a:t>
            </a:r>
            <a:r>
              <a:rPr lang="en-US" sz="2400" dirty="0"/>
              <a:t>.</a:t>
            </a:r>
          </a:p>
          <a:p>
            <a:pPr lvl="1"/>
            <a:r>
              <a:rPr lang="en-US" sz="2400" dirty="0" err="1"/>
              <a:t>Transformo</a:t>
            </a:r>
            <a:r>
              <a:rPr lang="en-US" sz="2400" dirty="0"/>
              <a:t> mi </a:t>
            </a:r>
            <a:r>
              <a:rPr lang="en-US" sz="2400" dirty="0" err="1"/>
              <a:t>vida</a:t>
            </a:r>
            <a:r>
              <a:rPr lang="en-US" sz="2400" dirty="0"/>
              <a:t> </a:t>
            </a:r>
            <a:r>
              <a:rPr lang="en-US" sz="2400" dirty="0" err="1"/>
              <a:t>renovando</a:t>
            </a:r>
            <a:r>
              <a:rPr lang="en-US" sz="2400" dirty="0"/>
              <a:t> mi </a:t>
            </a:r>
            <a:r>
              <a:rPr lang="en-US" sz="2400" dirty="0" err="1"/>
              <a:t>entendimiento</a:t>
            </a:r>
            <a:r>
              <a:rPr lang="en-US" sz="2400" dirty="0"/>
              <a:t>.  </a:t>
            </a:r>
          </a:p>
          <a:p>
            <a:pPr lvl="1"/>
            <a:r>
              <a:rPr lang="en-US" sz="2400" dirty="0"/>
              <a:t>Antes de </a:t>
            </a:r>
            <a:r>
              <a:rPr lang="en-US" sz="2400" dirty="0" err="1"/>
              <a:t>invertir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otras</a:t>
            </a:r>
            <a:r>
              <a:rPr lang="en-US" sz="2400" dirty="0"/>
              <a:t> </a:t>
            </a:r>
            <a:r>
              <a:rPr lang="en-US" sz="2400" dirty="0" err="1"/>
              <a:t>cosas</a:t>
            </a:r>
            <a:r>
              <a:rPr lang="en-US" sz="2400" dirty="0"/>
              <a:t>, </a:t>
            </a:r>
            <a:r>
              <a:rPr lang="en-US" sz="2400" dirty="0" err="1"/>
              <a:t>siempre</a:t>
            </a:r>
            <a:r>
              <a:rPr lang="en-US" sz="2400" dirty="0"/>
              <a:t> </a:t>
            </a:r>
            <a:r>
              <a:rPr lang="en-US" sz="2400" dirty="0" err="1"/>
              <a:t>invertiré</a:t>
            </a:r>
            <a:r>
              <a:rPr lang="en-US" sz="2400" dirty="0"/>
              <a:t> primero </a:t>
            </a:r>
            <a:r>
              <a:rPr lang="en-US" sz="2400" dirty="0" err="1"/>
              <a:t>en</a:t>
            </a:r>
            <a:r>
              <a:rPr lang="en-US" sz="2400" dirty="0"/>
              <a:t> MI MISMO </a:t>
            </a:r>
            <a:r>
              <a:rPr lang="en-US" sz="2400" dirty="0" err="1"/>
              <a:t>porque</a:t>
            </a:r>
            <a:r>
              <a:rPr lang="en-US" sz="2400" dirty="0"/>
              <a:t> </a:t>
            </a:r>
            <a:r>
              <a:rPr lang="en-US" sz="2400" dirty="0" err="1"/>
              <a:t>entiendo</a:t>
            </a:r>
            <a:r>
              <a:rPr lang="en-US" sz="2400" dirty="0"/>
              <a:t> que YO soy la clave de la </a:t>
            </a:r>
            <a:r>
              <a:rPr lang="en-US" sz="2400" dirty="0" err="1"/>
              <a:t>riqueza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mi </a:t>
            </a:r>
            <a:r>
              <a:rPr lang="en-US" sz="2400" dirty="0" err="1"/>
              <a:t>vida</a:t>
            </a:r>
            <a:r>
              <a:rPr lang="en-US" sz="2400" dirty="0"/>
              <a:t> – no las </a:t>
            </a:r>
            <a:r>
              <a:rPr lang="en-US" sz="2400" dirty="0" err="1"/>
              <a:t>cosas</a:t>
            </a:r>
            <a:r>
              <a:rPr lang="en-US" sz="2400" dirty="0"/>
              <a:t> </a:t>
            </a:r>
            <a:r>
              <a:rPr lang="en-US" sz="2400" dirty="0" err="1"/>
              <a:t>ni</a:t>
            </a:r>
            <a:r>
              <a:rPr lang="en-US" sz="2400" dirty="0"/>
              <a:t> las </a:t>
            </a:r>
            <a:r>
              <a:rPr lang="en-US" sz="2400" dirty="0" err="1"/>
              <a:t>circunstancias</a:t>
            </a:r>
            <a:r>
              <a:rPr lang="en-US" sz="2400" dirty="0"/>
              <a:t>. </a:t>
            </a:r>
          </a:p>
          <a:p>
            <a:pPr lvl="1"/>
            <a:endParaRPr lang="en-US" sz="24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6992660-07D7-4D1A-9A00-6246F487EF9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175FF0-F0F3-A73B-768F-5EF01E6BD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4"/>
            <a:ext cx="1904999" cy="61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3491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1659"/>
            <a:ext cx="4656582" cy="13441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 err="1"/>
              <a:t>Ahora</a:t>
            </a:r>
            <a:r>
              <a:rPr lang="en-US" b="1" dirty="0"/>
              <a:t> Es El </a:t>
            </a:r>
            <a:r>
              <a:rPr lang="en-US" b="1" dirty="0" err="1"/>
              <a:t>Tiempo</a:t>
            </a:r>
            <a:r>
              <a:rPr lang="en-US" b="1" dirty="0"/>
              <a:t> de </a:t>
            </a:r>
            <a:r>
              <a:rPr lang="en-US" b="1" dirty="0" err="1"/>
              <a:t>Definir</a:t>
            </a:r>
            <a:r>
              <a:rPr lang="en-US" b="1" dirty="0"/>
              <a:t> QUIÉN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55205"/>
            <a:ext cx="4656582" cy="4921136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400" b="1" u="sng" dirty="0"/>
              <a:t>¿QUIÉN ERES? ¿QUIÉN DESEAS SER?</a:t>
            </a:r>
          </a:p>
          <a:p>
            <a:pPr>
              <a:lnSpc>
                <a:spcPct val="90000"/>
              </a:lnSpc>
            </a:pPr>
            <a:r>
              <a:rPr lang="en-US" sz="1400" dirty="0" err="1"/>
              <a:t>Cuál</a:t>
            </a:r>
            <a:r>
              <a:rPr lang="en-US" sz="1400" dirty="0"/>
              <a:t> es mi </a:t>
            </a:r>
            <a:r>
              <a:rPr lang="en-US" sz="1400" dirty="0" err="1"/>
              <a:t>pensamiento</a:t>
            </a:r>
            <a:r>
              <a:rPr lang="en-US" sz="1400" dirty="0"/>
              <a:t> </a:t>
            </a:r>
            <a:r>
              <a:rPr lang="en-US" sz="1400" dirty="0" err="1"/>
              <a:t>tal</a:t>
            </a:r>
            <a:r>
              <a:rPr lang="en-US" sz="1400" dirty="0"/>
              <a:t> </a:t>
            </a:r>
            <a:r>
              <a:rPr lang="en-US" sz="1400" dirty="0" err="1"/>
              <a:t>yo</a:t>
            </a:r>
            <a:r>
              <a:rPr lang="en-US" sz="1400" dirty="0"/>
              <a:t> soy.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400" dirty="0"/>
              <a:t>YO SOY CREADO A IMAGEN DE DIOS!  Dios me ha </a:t>
            </a:r>
            <a:r>
              <a:rPr lang="en-US" sz="1400" dirty="0" err="1"/>
              <a:t>bendecido</a:t>
            </a:r>
            <a:r>
              <a:rPr lang="en-US" sz="1400" dirty="0"/>
              <a:t>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1400" dirty="0"/>
              <a:t>Dios me dio una Mente que tiene una Capacidad Creativa Infinita.</a:t>
            </a:r>
            <a:endParaRPr lang="en-US" sz="1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1400" dirty="0"/>
              <a:t>Dios me dio Dominio en la tierra y Habilidad de Producir Fruto, Multiplicar y Crecer.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1400" dirty="0"/>
              <a:t>Tengo Control sobre mi Ser: Mis Pensamientos, Emociones, Decisiones y Acciones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400" dirty="0"/>
              <a:t>Dios me ha dado el </a:t>
            </a:r>
            <a:r>
              <a:rPr lang="en-US" sz="1400" dirty="0" err="1"/>
              <a:t>Poder</a:t>
            </a:r>
            <a:r>
              <a:rPr lang="en-US" sz="1400" dirty="0"/>
              <a:t> para </a:t>
            </a:r>
            <a:r>
              <a:rPr lang="en-US" sz="1400" dirty="0" err="1"/>
              <a:t>Hacer</a:t>
            </a:r>
            <a:r>
              <a:rPr lang="en-US" sz="1400" dirty="0"/>
              <a:t> las </a:t>
            </a:r>
            <a:r>
              <a:rPr lang="en-US" sz="1400" dirty="0" err="1"/>
              <a:t>Riquezas</a:t>
            </a:r>
            <a:r>
              <a:rPr lang="en-US" sz="1400" dirty="0"/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1400" dirty="0"/>
              <a:t>Dios me dio Poder - el Poder de Decidir, Actuar y Hablar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1400" dirty="0"/>
              <a:t>YO SOY UN PRODUCTOR!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400" dirty="0"/>
              <a:t>Dios </a:t>
            </a:r>
            <a:r>
              <a:rPr lang="en-US" sz="1400" dirty="0" err="1"/>
              <a:t>quiere</a:t>
            </a:r>
            <a:r>
              <a:rPr lang="en-US" sz="1400" dirty="0"/>
              <a:t> que </a:t>
            </a:r>
            <a:r>
              <a:rPr lang="en-US" sz="1400" dirty="0" err="1"/>
              <a:t>yo</a:t>
            </a:r>
            <a:r>
              <a:rPr lang="en-US" sz="1400" dirty="0"/>
              <a:t> sea </a:t>
            </a:r>
            <a:r>
              <a:rPr lang="en-US" sz="1400" dirty="0" err="1"/>
              <a:t>Prosperado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todas</a:t>
            </a:r>
            <a:r>
              <a:rPr lang="en-US" sz="1400" dirty="0"/>
              <a:t> las </a:t>
            </a:r>
            <a:r>
              <a:rPr lang="en-US" sz="1400" dirty="0" err="1"/>
              <a:t>cosas</a:t>
            </a:r>
            <a:r>
              <a:rPr lang="en-US" sz="1400" dirty="0"/>
              <a:t>, y que </a:t>
            </a:r>
            <a:r>
              <a:rPr lang="en-US" sz="1400" dirty="0" err="1"/>
              <a:t>tenga</a:t>
            </a:r>
            <a:r>
              <a:rPr lang="en-US" sz="1400" dirty="0"/>
              <a:t> </a:t>
            </a:r>
            <a:r>
              <a:rPr lang="en-US" sz="1400" dirty="0" err="1"/>
              <a:t>Salud</a:t>
            </a:r>
            <a:r>
              <a:rPr lang="en-US" sz="1400" dirty="0"/>
              <a:t>, </a:t>
            </a:r>
            <a:r>
              <a:rPr lang="en-US" sz="1400" dirty="0" err="1"/>
              <a:t>asi</a:t>
            </a:r>
            <a:r>
              <a:rPr lang="en-US" sz="1400" dirty="0"/>
              <a:t> </a:t>
            </a:r>
            <a:r>
              <a:rPr lang="en-US" sz="1400" dirty="0" err="1"/>
              <a:t>como</a:t>
            </a:r>
            <a:r>
              <a:rPr lang="en-US" sz="1400" dirty="0"/>
              <a:t> </a:t>
            </a:r>
            <a:r>
              <a:rPr lang="en-US" sz="1400" dirty="0" err="1"/>
              <a:t>prospera</a:t>
            </a:r>
            <a:r>
              <a:rPr lang="en-US" sz="1400" dirty="0"/>
              <a:t> mi Alma.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400" dirty="0"/>
              <a:t>YO SOY PROSPERO!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400" dirty="0"/>
              <a:t>YO SOY ESFORZADO Y VALIENTE!  </a:t>
            </a:r>
            <a:r>
              <a:rPr lang="en-US" sz="1400" dirty="0" err="1"/>
              <a:t>Yo</a:t>
            </a:r>
            <a:r>
              <a:rPr lang="en-US" sz="1400" dirty="0"/>
              <a:t> </a:t>
            </a:r>
            <a:r>
              <a:rPr lang="en-US" sz="1400" dirty="0" err="1"/>
              <a:t>camino</a:t>
            </a:r>
            <a:r>
              <a:rPr lang="en-US" sz="1400" dirty="0"/>
              <a:t> por el </a:t>
            </a:r>
            <a:r>
              <a:rPr lang="en-US" sz="1400" dirty="0" err="1"/>
              <a:t>camino</a:t>
            </a:r>
            <a:r>
              <a:rPr lang="en-US" sz="1400" dirty="0"/>
              <a:t> recto.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400" dirty="0"/>
              <a:t>No </a:t>
            </a:r>
            <a:r>
              <a:rPr lang="en-US" sz="1400" dirty="0" err="1"/>
              <a:t>temeré</a:t>
            </a:r>
            <a:r>
              <a:rPr lang="en-US" sz="1400" dirty="0"/>
              <a:t>. Dios </a:t>
            </a:r>
            <a:r>
              <a:rPr lang="en-US" sz="1400" dirty="0" err="1"/>
              <a:t>esta</a:t>
            </a:r>
            <a:r>
              <a:rPr lang="en-US" sz="1400" dirty="0"/>
              <a:t> </a:t>
            </a:r>
            <a:r>
              <a:rPr lang="en-US" sz="1400" dirty="0" err="1"/>
              <a:t>conmigo</a:t>
            </a:r>
            <a:r>
              <a:rPr lang="en-US" sz="1400" dirty="0"/>
              <a:t>.  </a:t>
            </a:r>
            <a:r>
              <a:rPr lang="en-US" sz="1400" dirty="0" err="1"/>
              <a:t>Él</a:t>
            </a:r>
            <a:r>
              <a:rPr lang="en-US" sz="1400" dirty="0"/>
              <a:t> es </a:t>
            </a:r>
            <a:r>
              <a:rPr lang="en-US" sz="1400" dirty="0" err="1"/>
              <a:t>quien</a:t>
            </a:r>
            <a:r>
              <a:rPr lang="en-US" sz="1400" dirty="0"/>
              <a:t> </a:t>
            </a:r>
            <a:r>
              <a:rPr lang="en-US" sz="1400" dirty="0" err="1"/>
              <a:t>Prospera</a:t>
            </a:r>
            <a:r>
              <a:rPr lang="en-US" sz="1400" dirty="0"/>
              <a:t> mi </a:t>
            </a:r>
            <a:r>
              <a:rPr lang="en-US" sz="1400" dirty="0" err="1"/>
              <a:t>camino</a:t>
            </a:r>
            <a:r>
              <a:rPr lang="en-US" sz="1400" dirty="0"/>
              <a:t> y me da </a:t>
            </a:r>
            <a:r>
              <a:rPr lang="en-US" sz="1400" dirty="0" err="1"/>
              <a:t>Éxito</a:t>
            </a:r>
            <a:r>
              <a:rPr lang="en-US" sz="1400" dirty="0"/>
              <a:t> y </a:t>
            </a:r>
            <a:r>
              <a:rPr lang="en-US" sz="1400" dirty="0" err="1"/>
              <a:t>todo</a:t>
            </a:r>
            <a:r>
              <a:rPr lang="en-US" sz="1400" dirty="0"/>
              <a:t> me </a:t>
            </a:r>
            <a:r>
              <a:rPr lang="en-US" sz="1400" dirty="0" err="1"/>
              <a:t>saldrá</a:t>
            </a:r>
            <a:r>
              <a:rPr lang="en-US" sz="1400" dirty="0"/>
              <a:t> bien.</a:t>
            </a:r>
            <a:endParaRPr lang="es-ES" sz="1400" dirty="0"/>
          </a:p>
        </p:txBody>
      </p:sp>
      <p:pic>
        <p:nvPicPr>
          <p:cNvPr id="5" name="Picture 4" descr="A person posing for a picture&#10;&#10;Description automatically generated">
            <a:extLst>
              <a:ext uri="{FF2B5EF4-FFF2-40B4-BE49-F238E27FC236}">
                <a16:creationId xmlns:a16="http://schemas.microsoft.com/office/drawing/2014/main" id="{74DFAC32-7567-47B5-B0A2-4940941064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044" y="4269737"/>
            <a:ext cx="3031236" cy="1364056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27604" y="6437408"/>
            <a:ext cx="30861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831836" y="6356350"/>
            <a:ext cx="91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6992660-07D7-4D1A-9A00-6246F487EF94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1ED728-AD42-4E72-8B58-A1C58F7EDBBC}"/>
              </a:ext>
            </a:extLst>
          </p:cNvPr>
          <p:cNvSpPr txBox="1"/>
          <p:nvPr/>
        </p:nvSpPr>
        <p:spPr>
          <a:xfrm>
            <a:off x="5867400" y="2209800"/>
            <a:ext cx="30312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i="1" dirty="0">
                <a:solidFill>
                  <a:srgbClr val="00B050"/>
                </a:solidFill>
                <a:effectLst/>
                <a:latin typeface="system-ui"/>
              </a:rPr>
              <a:t>Sólo yo sé los planes que tengo para ustedes. Son planes para su bien, y no para su mal, para que tengan un futuro lleno de esperanza.” – </a:t>
            </a:r>
            <a:r>
              <a:rPr lang="es-ES" b="0" i="1" dirty="0" err="1">
                <a:solidFill>
                  <a:srgbClr val="00B050"/>
                </a:solidFill>
                <a:effectLst/>
                <a:latin typeface="system-ui"/>
              </a:rPr>
              <a:t>Jeremias</a:t>
            </a:r>
            <a:r>
              <a:rPr lang="es-ES" b="0" i="1" dirty="0">
                <a:solidFill>
                  <a:srgbClr val="00B050"/>
                </a:solidFill>
                <a:effectLst/>
                <a:latin typeface="system-ui"/>
              </a:rPr>
              <a:t> 29:11</a:t>
            </a:r>
            <a:endParaRPr lang="en-US" i="1" dirty="0">
              <a:solidFill>
                <a:srgbClr val="00B05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EDE06F-C36F-E4D5-09F0-1AAEB1D22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4044" y="1049944"/>
            <a:ext cx="3121872" cy="100745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995" y="104220"/>
            <a:ext cx="4656582" cy="13441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 err="1"/>
              <a:t>Ahora</a:t>
            </a:r>
            <a:r>
              <a:rPr lang="en-US" b="1" dirty="0"/>
              <a:t> Es El </a:t>
            </a:r>
            <a:r>
              <a:rPr lang="en-US" b="1" dirty="0" err="1"/>
              <a:t>Tiempo</a:t>
            </a:r>
            <a:r>
              <a:rPr lang="en-US" b="1" dirty="0"/>
              <a:t> de </a:t>
            </a:r>
            <a:r>
              <a:rPr lang="en-US" b="1" dirty="0" err="1"/>
              <a:t>Definir</a:t>
            </a:r>
            <a:r>
              <a:rPr lang="en-US" b="1" dirty="0"/>
              <a:t> QUIÉN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03" y="1448388"/>
            <a:ext cx="4835274" cy="569385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400" b="1" u="sng" dirty="0"/>
              <a:t>¿QUIÉN ERES? ¿QUIÉN DESEAS SER?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400" dirty="0"/>
              <a:t>Dios </a:t>
            </a:r>
            <a:r>
              <a:rPr lang="en-US" sz="1400" dirty="0" err="1"/>
              <a:t>tiene</a:t>
            </a:r>
            <a:r>
              <a:rPr lang="en-US" sz="1400" dirty="0"/>
              <a:t> </a:t>
            </a:r>
            <a:r>
              <a:rPr lang="en-US" sz="1400" dirty="0" err="1"/>
              <a:t>cosas</a:t>
            </a:r>
            <a:r>
              <a:rPr lang="en-US" sz="1400" dirty="0"/>
              <a:t> </a:t>
            </a:r>
            <a:r>
              <a:rPr lang="en-US" sz="1400" dirty="0" err="1"/>
              <a:t>buenas</a:t>
            </a:r>
            <a:r>
              <a:rPr lang="en-US" sz="1400" dirty="0"/>
              <a:t> para mi. Dios </a:t>
            </a:r>
            <a:r>
              <a:rPr lang="en-US" sz="1400" dirty="0" err="1"/>
              <a:t>tiene</a:t>
            </a:r>
            <a:r>
              <a:rPr lang="en-US" sz="1400" dirty="0"/>
              <a:t> un plan para mi de </a:t>
            </a:r>
            <a:r>
              <a:rPr lang="en-US" sz="1400" dirty="0" err="1"/>
              <a:t>prosperarme</a:t>
            </a:r>
            <a:r>
              <a:rPr lang="en-US" sz="1400" dirty="0"/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400" dirty="0"/>
              <a:t>Para </a:t>
            </a:r>
            <a:r>
              <a:rPr lang="en-US" sz="1400" dirty="0" err="1"/>
              <a:t>darme</a:t>
            </a:r>
            <a:r>
              <a:rPr lang="en-US" sz="1400" dirty="0"/>
              <a:t> </a:t>
            </a:r>
            <a:r>
              <a:rPr lang="en-US" sz="1400" dirty="0" err="1"/>
              <a:t>esperanza</a:t>
            </a:r>
            <a:r>
              <a:rPr lang="en-US" sz="1400" dirty="0"/>
              <a:t> y un </a:t>
            </a:r>
            <a:r>
              <a:rPr lang="en-US" sz="1400" dirty="0" err="1"/>
              <a:t>futuro</a:t>
            </a:r>
            <a:r>
              <a:rPr lang="en-US" sz="1400" dirty="0"/>
              <a:t>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1400" dirty="0"/>
              <a:t>No deberé nada a nadie.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1400" dirty="0"/>
              <a:t>Yo sirvo solo a Dios, no al dinero. Yo serviré a Dios con las riquezas.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400" dirty="0"/>
              <a:t>Dios </a:t>
            </a:r>
            <a:r>
              <a:rPr lang="en-US" sz="1400" dirty="0" err="1"/>
              <a:t>quiere</a:t>
            </a:r>
            <a:r>
              <a:rPr lang="en-US" sz="1400" dirty="0"/>
              <a:t> que </a:t>
            </a:r>
            <a:r>
              <a:rPr lang="en-US" sz="1400" dirty="0" err="1"/>
              <a:t>yo</a:t>
            </a:r>
            <a:r>
              <a:rPr lang="en-US" sz="1400" dirty="0"/>
              <a:t> </a:t>
            </a:r>
            <a:r>
              <a:rPr lang="en-US" sz="1400" dirty="0" err="1"/>
              <a:t>tenga</a:t>
            </a:r>
            <a:r>
              <a:rPr lang="en-US" sz="1400" dirty="0"/>
              <a:t> </a:t>
            </a:r>
            <a:r>
              <a:rPr lang="en-US" sz="1400" dirty="0" err="1"/>
              <a:t>libertad</a:t>
            </a:r>
            <a:r>
              <a:rPr lang="en-US" sz="1400" dirty="0"/>
              <a:t>, </a:t>
            </a:r>
            <a:r>
              <a:rPr lang="en-US" sz="1400" dirty="0" err="1"/>
              <a:t>liberaci</a:t>
            </a:r>
            <a:r>
              <a:rPr lang="el-GR" sz="1400" dirty="0"/>
              <a:t>ό</a:t>
            </a:r>
            <a:r>
              <a:rPr lang="en-US" sz="1400" dirty="0"/>
              <a:t>n, </a:t>
            </a:r>
            <a:r>
              <a:rPr lang="en-US" sz="1400" dirty="0" err="1"/>
              <a:t>gozo</a:t>
            </a:r>
            <a:r>
              <a:rPr lang="en-US" sz="1400" dirty="0"/>
              <a:t> y </a:t>
            </a:r>
            <a:r>
              <a:rPr lang="en-US" sz="1400" dirty="0" err="1"/>
              <a:t>alegría</a:t>
            </a:r>
            <a:r>
              <a:rPr lang="en-US" sz="1400" dirty="0"/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400" dirty="0"/>
              <a:t>YO SOY LIBRE!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400" dirty="0" err="1"/>
              <a:t>Yo</a:t>
            </a:r>
            <a:r>
              <a:rPr lang="en-US" sz="1400" dirty="0"/>
              <a:t> soy </a:t>
            </a:r>
            <a:r>
              <a:rPr lang="en-US" sz="1400" dirty="0" err="1"/>
              <a:t>financieramente</a:t>
            </a:r>
            <a:r>
              <a:rPr lang="en-US" sz="1400" dirty="0"/>
              <a:t> libre!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400" dirty="0"/>
              <a:t>Dios </a:t>
            </a:r>
            <a:r>
              <a:rPr lang="en-US" sz="1400" dirty="0" err="1"/>
              <a:t>tiene</a:t>
            </a:r>
            <a:r>
              <a:rPr lang="en-US" sz="1400" dirty="0"/>
              <a:t> </a:t>
            </a:r>
            <a:r>
              <a:rPr lang="en-US" sz="1400" dirty="0" err="1"/>
              <a:t>muchas</a:t>
            </a:r>
            <a:r>
              <a:rPr lang="en-US" sz="1400" dirty="0"/>
              <a:t> </a:t>
            </a:r>
            <a:r>
              <a:rPr lang="en-US" sz="1400" dirty="0" err="1"/>
              <a:t>bendiciones</a:t>
            </a:r>
            <a:r>
              <a:rPr lang="en-US" sz="1400" dirty="0"/>
              <a:t> para mi. Dios </a:t>
            </a:r>
            <a:r>
              <a:rPr lang="en-US" sz="1400" dirty="0" err="1"/>
              <a:t>bendice</a:t>
            </a:r>
            <a:r>
              <a:rPr lang="en-US" sz="1400" dirty="0"/>
              <a:t> </a:t>
            </a:r>
            <a:r>
              <a:rPr lang="en-US" sz="1400" dirty="0" err="1"/>
              <a:t>todo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lo que pongo mi mano. YO SOY BENDITO!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400" dirty="0"/>
              <a:t>Dios </a:t>
            </a:r>
            <a:r>
              <a:rPr lang="en-US" sz="1400" dirty="0" err="1"/>
              <a:t>abrirá</a:t>
            </a:r>
            <a:r>
              <a:rPr lang="en-US" sz="1400" dirty="0"/>
              <a:t> </a:t>
            </a:r>
            <a:r>
              <a:rPr lang="en-US" sz="1400" dirty="0" err="1"/>
              <a:t>su</a:t>
            </a:r>
            <a:r>
              <a:rPr lang="en-US" sz="1400" dirty="0"/>
              <a:t> </a:t>
            </a:r>
            <a:r>
              <a:rPr lang="en-US" sz="1400" dirty="0" err="1"/>
              <a:t>buen</a:t>
            </a:r>
            <a:r>
              <a:rPr lang="en-US" sz="1400" dirty="0"/>
              <a:t> Tesoro </a:t>
            </a:r>
            <a:r>
              <a:rPr lang="en-US" sz="1400" dirty="0" err="1"/>
              <a:t>sobre</a:t>
            </a:r>
            <a:r>
              <a:rPr lang="en-US" sz="1400" dirty="0"/>
              <a:t> mi. </a:t>
            </a:r>
            <a:r>
              <a:rPr lang="en-US" sz="1400" dirty="0" err="1"/>
              <a:t>Yo</a:t>
            </a:r>
            <a:r>
              <a:rPr lang="en-US" sz="1400" dirty="0"/>
              <a:t> </a:t>
            </a:r>
            <a:r>
              <a:rPr lang="en-US" sz="1400" dirty="0" err="1"/>
              <a:t>prestaré</a:t>
            </a:r>
            <a:r>
              <a:rPr lang="en-US" sz="1400" dirty="0"/>
              <a:t> a </a:t>
            </a:r>
            <a:r>
              <a:rPr lang="en-US" sz="1400" dirty="0" err="1"/>
              <a:t>muchos</a:t>
            </a:r>
            <a:r>
              <a:rPr lang="en-US" sz="1400" dirty="0"/>
              <a:t> y no </a:t>
            </a:r>
            <a:r>
              <a:rPr lang="en-US" sz="1400" dirty="0" err="1"/>
              <a:t>pediré</a:t>
            </a:r>
            <a:r>
              <a:rPr lang="en-US" sz="1400" dirty="0"/>
              <a:t> </a:t>
            </a:r>
            <a:r>
              <a:rPr lang="en-US" sz="1400" dirty="0" err="1"/>
              <a:t>prestado</a:t>
            </a:r>
            <a:r>
              <a:rPr lang="en-US" sz="1400" dirty="0"/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400" dirty="0"/>
              <a:t>YO SOY CABEZA Y NO COLA; ENCIMA Y NO DEBAJO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400" b="1" dirty="0"/>
              <a:t>YO SOY MI INVERSION NO. 1!</a:t>
            </a:r>
            <a:r>
              <a:rPr lang="en-US" sz="1400" dirty="0"/>
              <a:t>  </a:t>
            </a:r>
          </a:p>
          <a:p>
            <a:pPr lvl="1">
              <a:lnSpc>
                <a:spcPct val="90000"/>
              </a:lnSpc>
            </a:pPr>
            <a:r>
              <a:rPr lang="es-ES" sz="1400" dirty="0"/>
              <a:t>Invierto en Mi Mismo primero todos los días.</a:t>
            </a:r>
          </a:p>
          <a:p>
            <a:pPr lvl="1">
              <a:lnSpc>
                <a:spcPct val="90000"/>
              </a:lnSpc>
            </a:pPr>
            <a:r>
              <a:rPr lang="es-ES" sz="1400" dirty="0"/>
              <a:t>Estoy Comprometido con mi desarrollo</a:t>
            </a:r>
            <a:r>
              <a:rPr lang="en-US" sz="1400" dirty="0"/>
              <a:t>. Me </a:t>
            </a:r>
            <a:r>
              <a:rPr lang="en-US" sz="1400" dirty="0" err="1"/>
              <a:t>esforzaré</a:t>
            </a:r>
            <a:r>
              <a:rPr lang="en-US" sz="1400" dirty="0"/>
              <a:t> y </a:t>
            </a:r>
            <a:r>
              <a:rPr lang="en-US" sz="1400" dirty="0" err="1"/>
              <a:t>seré</a:t>
            </a:r>
            <a:r>
              <a:rPr lang="en-US" sz="1400" dirty="0"/>
              <a:t> </a:t>
            </a:r>
            <a:r>
              <a:rPr lang="en-US" sz="1400" dirty="0" err="1"/>
              <a:t>diligente</a:t>
            </a:r>
            <a:r>
              <a:rPr lang="en-US" sz="1400" dirty="0"/>
              <a:t> para </a:t>
            </a:r>
            <a:r>
              <a:rPr lang="en-US" sz="1400" dirty="0" err="1"/>
              <a:t>presentarme</a:t>
            </a:r>
            <a:r>
              <a:rPr lang="en-US" sz="1400" dirty="0"/>
              <a:t> </a:t>
            </a:r>
            <a:r>
              <a:rPr lang="en-US" sz="1400" dirty="0" err="1"/>
              <a:t>aprobado</a:t>
            </a:r>
            <a:r>
              <a:rPr lang="en-US" sz="14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1400" dirty="0" err="1"/>
              <a:t>Transformo</a:t>
            </a:r>
            <a:r>
              <a:rPr lang="en-US" sz="1400" dirty="0"/>
              <a:t> mi </a:t>
            </a:r>
            <a:r>
              <a:rPr lang="en-US" sz="1400" dirty="0" err="1"/>
              <a:t>vida</a:t>
            </a:r>
            <a:r>
              <a:rPr lang="en-US" sz="1400" dirty="0"/>
              <a:t> </a:t>
            </a:r>
            <a:r>
              <a:rPr lang="en-US" sz="1400" dirty="0" err="1"/>
              <a:t>renovando</a:t>
            </a:r>
            <a:r>
              <a:rPr lang="en-US" sz="1400" dirty="0"/>
              <a:t> mi </a:t>
            </a:r>
            <a:r>
              <a:rPr lang="en-US" sz="1400" dirty="0" err="1"/>
              <a:t>entendimiento</a:t>
            </a:r>
            <a:r>
              <a:rPr lang="en-US" sz="1400" dirty="0"/>
              <a:t>.  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Antes de </a:t>
            </a:r>
            <a:r>
              <a:rPr lang="en-US" sz="1400" dirty="0" err="1"/>
              <a:t>invertir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otras</a:t>
            </a:r>
            <a:r>
              <a:rPr lang="en-US" sz="1400" dirty="0"/>
              <a:t> </a:t>
            </a:r>
            <a:r>
              <a:rPr lang="en-US" sz="1400" dirty="0" err="1"/>
              <a:t>cosas</a:t>
            </a:r>
            <a:r>
              <a:rPr lang="en-US" sz="1400" dirty="0"/>
              <a:t>, </a:t>
            </a:r>
            <a:r>
              <a:rPr lang="en-US" sz="1400" dirty="0" err="1"/>
              <a:t>siempre</a:t>
            </a:r>
            <a:r>
              <a:rPr lang="en-US" sz="1400" dirty="0"/>
              <a:t> </a:t>
            </a:r>
            <a:r>
              <a:rPr lang="en-US" sz="1400" dirty="0" err="1"/>
              <a:t>invertiré</a:t>
            </a:r>
            <a:r>
              <a:rPr lang="en-US" sz="1400" dirty="0"/>
              <a:t> primero </a:t>
            </a:r>
            <a:r>
              <a:rPr lang="en-US" sz="1400" dirty="0" err="1"/>
              <a:t>en</a:t>
            </a:r>
            <a:r>
              <a:rPr lang="en-US" sz="1400" dirty="0"/>
              <a:t> MI MISMO </a:t>
            </a:r>
            <a:r>
              <a:rPr lang="en-US" sz="1400" dirty="0" err="1"/>
              <a:t>porque</a:t>
            </a:r>
            <a:r>
              <a:rPr lang="en-US" sz="1400" dirty="0"/>
              <a:t> </a:t>
            </a:r>
            <a:r>
              <a:rPr lang="en-US" sz="1400" dirty="0" err="1"/>
              <a:t>entiendo</a:t>
            </a:r>
            <a:r>
              <a:rPr lang="en-US" sz="1400" dirty="0"/>
              <a:t> que YO soy la clave de la </a:t>
            </a:r>
            <a:r>
              <a:rPr lang="en-US" sz="1400" dirty="0" err="1"/>
              <a:t>riqueza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mi </a:t>
            </a:r>
            <a:r>
              <a:rPr lang="en-US" sz="1400" dirty="0" err="1"/>
              <a:t>vida</a:t>
            </a:r>
            <a:r>
              <a:rPr lang="en-US" sz="1400" dirty="0"/>
              <a:t> – no las </a:t>
            </a:r>
            <a:r>
              <a:rPr lang="en-US" sz="1400" dirty="0" err="1"/>
              <a:t>cosas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las </a:t>
            </a:r>
            <a:r>
              <a:rPr lang="en-US" sz="1400" dirty="0" err="1"/>
              <a:t>circunstancias</a:t>
            </a:r>
            <a:r>
              <a:rPr lang="en-US" sz="1400" dirty="0"/>
              <a:t>. </a:t>
            </a:r>
          </a:p>
        </p:txBody>
      </p:sp>
      <p:pic>
        <p:nvPicPr>
          <p:cNvPr id="5" name="Picture 4" descr="A person in a suit standing in front of a building&#10;&#10;Description automatically generated">
            <a:extLst>
              <a:ext uri="{FF2B5EF4-FFF2-40B4-BE49-F238E27FC236}">
                <a16:creationId xmlns:a16="http://schemas.microsoft.com/office/drawing/2014/main" id="{E14CD989-4A3C-49D8-B4DE-67E091B41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044" y="3460775"/>
            <a:ext cx="3031236" cy="212186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57900" y="6378384"/>
            <a:ext cx="30861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831836" y="6356350"/>
            <a:ext cx="91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6992660-07D7-4D1A-9A00-6246F487EF94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B5B3D0-3B71-AE55-D675-E97EB9736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188" y="1296764"/>
            <a:ext cx="3065412" cy="98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0778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052D0E8-5725-42F1-BA8A-2E793289A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5020091" cy="1511306"/>
          </a:xfrm>
          <a:custGeom>
            <a:avLst/>
            <a:gdLst>
              <a:gd name="connsiteX0" fmla="*/ 2147981 w 6693455"/>
              <a:gd name="connsiteY0" fmla="*/ 0 h 1511306"/>
              <a:gd name="connsiteX1" fmla="*/ 6693455 w 6693455"/>
              <a:gd name="connsiteY1" fmla="*/ 0 h 1511306"/>
              <a:gd name="connsiteX2" fmla="*/ 5995838 w 6693455"/>
              <a:gd name="connsiteY2" fmla="*/ 1511301 h 1511306"/>
              <a:gd name="connsiteX3" fmla="*/ 2147982 w 6693455"/>
              <a:gd name="connsiteY3" fmla="*/ 1511301 h 1511306"/>
              <a:gd name="connsiteX4" fmla="*/ 2147982 w 6693455"/>
              <a:gd name="connsiteY4" fmla="*/ 1511304 h 1511306"/>
              <a:gd name="connsiteX5" fmla="*/ 680261 w 6693455"/>
              <a:gd name="connsiteY5" fmla="*/ 1511304 h 1511306"/>
              <a:gd name="connsiteX6" fmla="*/ 680261 w 6693455"/>
              <a:gd name="connsiteY6" fmla="*/ 1511306 h 1511306"/>
              <a:gd name="connsiteX7" fmla="*/ 0 w 6693455"/>
              <a:gd name="connsiteY7" fmla="*/ 1511306 h 1511306"/>
              <a:gd name="connsiteX8" fmla="*/ 0 w 6693455"/>
              <a:gd name="connsiteY8" fmla="*/ 2 h 1511306"/>
              <a:gd name="connsiteX9" fmla="*/ 680261 w 6693455"/>
              <a:gd name="connsiteY9" fmla="*/ 2 h 1511306"/>
              <a:gd name="connsiteX10" fmla="*/ 680261 w 6693455"/>
              <a:gd name="connsiteY10" fmla="*/ 2544 h 1511306"/>
              <a:gd name="connsiteX11" fmla="*/ 2147981 w 6693455"/>
              <a:gd name="connsiteY11" fmla="*/ 2544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93455" h="1511306">
                <a:moveTo>
                  <a:pt x="2147981" y="0"/>
                </a:moveTo>
                <a:lnTo>
                  <a:pt x="6693455" y="0"/>
                </a:lnTo>
                <a:lnTo>
                  <a:pt x="5995838" y="1511301"/>
                </a:lnTo>
                <a:lnTo>
                  <a:pt x="2147982" y="1511301"/>
                </a:lnTo>
                <a:lnTo>
                  <a:pt x="2147982" y="1511304"/>
                </a:lnTo>
                <a:lnTo>
                  <a:pt x="680261" y="1511304"/>
                </a:lnTo>
                <a:lnTo>
                  <a:pt x="680261" y="1511306"/>
                </a:lnTo>
                <a:lnTo>
                  <a:pt x="0" y="1511306"/>
                </a:lnTo>
                <a:lnTo>
                  <a:pt x="0" y="2"/>
                </a:lnTo>
                <a:lnTo>
                  <a:pt x="680261" y="2"/>
                </a:lnTo>
                <a:lnTo>
                  <a:pt x="680261" y="2544"/>
                </a:lnTo>
                <a:lnTo>
                  <a:pt x="2147981" y="254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3750609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100" b="1" dirty="0" err="1"/>
              <a:t>Conclusión</a:t>
            </a:r>
            <a:r>
              <a:rPr lang="en-US" sz="3100" b="1" dirty="0"/>
              <a:t>:  Tú Eres </a:t>
            </a:r>
            <a:r>
              <a:rPr lang="en-US" sz="3100" b="1" dirty="0" err="1"/>
              <a:t>tu</a:t>
            </a:r>
            <a:r>
              <a:rPr lang="en-US" sz="3100" b="1" dirty="0"/>
              <a:t> </a:t>
            </a:r>
            <a:r>
              <a:rPr lang="en-US" sz="3100" b="1" dirty="0" err="1"/>
              <a:t>Mejor</a:t>
            </a:r>
            <a:r>
              <a:rPr lang="en-US" sz="3100" b="1" dirty="0"/>
              <a:t> </a:t>
            </a:r>
            <a:r>
              <a:rPr lang="en-US" sz="3100" b="1" dirty="0" err="1"/>
              <a:t>Inversiόn</a:t>
            </a:r>
            <a:r>
              <a:rPr lang="en-US" sz="3100" b="1" dirty="0"/>
              <a:t>!!!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1C81BFC-A665-4DFF-AFE8-B85ACB3E0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4448591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2176272"/>
            <a:ext cx="2504514" cy="3639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700" i="1" dirty="0">
                <a:solidFill>
                  <a:srgbClr val="FFFFFF"/>
                </a:solidFill>
              </a:rPr>
              <a:t>Solo TÚ </a:t>
            </a:r>
            <a:r>
              <a:rPr lang="en-US" sz="1700" i="1" dirty="0" err="1">
                <a:solidFill>
                  <a:srgbClr val="FFFFFF"/>
                </a:solidFill>
              </a:rPr>
              <a:t>puedes</a:t>
            </a:r>
            <a:r>
              <a:rPr lang="en-US" sz="1700" i="1" dirty="0">
                <a:solidFill>
                  <a:srgbClr val="FFFFFF"/>
                </a:solidFill>
              </a:rPr>
              <a:t> </a:t>
            </a:r>
            <a:r>
              <a:rPr lang="en-US" sz="1700" i="1" dirty="0" err="1">
                <a:solidFill>
                  <a:srgbClr val="FFFFFF"/>
                </a:solidFill>
              </a:rPr>
              <a:t>definir</a:t>
            </a:r>
            <a:r>
              <a:rPr lang="en-US" sz="1700" i="1" dirty="0">
                <a:solidFill>
                  <a:srgbClr val="FFFFFF"/>
                </a:solidFill>
              </a:rPr>
              <a:t> </a:t>
            </a:r>
            <a:r>
              <a:rPr lang="en-US" sz="1700" i="1" dirty="0" err="1">
                <a:solidFill>
                  <a:srgbClr val="FFFFFF"/>
                </a:solidFill>
              </a:rPr>
              <a:t>Quién</a:t>
            </a:r>
            <a:r>
              <a:rPr lang="en-US" sz="1700" i="1" dirty="0">
                <a:solidFill>
                  <a:srgbClr val="FFFFFF"/>
                </a:solidFill>
              </a:rPr>
              <a:t>  Eres, </a:t>
            </a:r>
            <a:r>
              <a:rPr lang="en-US" sz="1700" i="1" dirty="0" err="1">
                <a:solidFill>
                  <a:srgbClr val="FFFFFF"/>
                </a:solidFill>
              </a:rPr>
              <a:t>Quién</a:t>
            </a:r>
            <a:r>
              <a:rPr lang="en-US" sz="1700" i="1" dirty="0">
                <a:solidFill>
                  <a:srgbClr val="FFFFFF"/>
                </a:solidFill>
              </a:rPr>
              <a:t> </a:t>
            </a:r>
            <a:r>
              <a:rPr lang="en-US" sz="1700" i="1" dirty="0" err="1">
                <a:solidFill>
                  <a:srgbClr val="FFFFFF"/>
                </a:solidFill>
              </a:rPr>
              <a:t>desear</a:t>
            </a:r>
            <a:r>
              <a:rPr lang="en-US" sz="1700" i="1" dirty="0">
                <a:solidFill>
                  <a:srgbClr val="FFFFFF"/>
                </a:solidFill>
              </a:rPr>
              <a:t> Ser, y </a:t>
            </a:r>
            <a:r>
              <a:rPr lang="en-US" sz="1700" i="1" dirty="0" err="1">
                <a:solidFill>
                  <a:srgbClr val="FFFFFF"/>
                </a:solidFill>
              </a:rPr>
              <a:t>en</a:t>
            </a:r>
            <a:r>
              <a:rPr lang="en-US" sz="1700" i="1" dirty="0">
                <a:solidFill>
                  <a:srgbClr val="FFFFFF"/>
                </a:solidFill>
              </a:rPr>
              <a:t> </a:t>
            </a:r>
            <a:r>
              <a:rPr lang="en-US" sz="1700" i="1" dirty="0" err="1">
                <a:solidFill>
                  <a:srgbClr val="FFFFFF"/>
                </a:solidFill>
              </a:rPr>
              <a:t>Quién</a:t>
            </a:r>
            <a:r>
              <a:rPr lang="en-US" sz="1700" i="1" dirty="0">
                <a:solidFill>
                  <a:srgbClr val="FFFFFF"/>
                </a:solidFill>
              </a:rPr>
              <a:t> </a:t>
            </a:r>
            <a:r>
              <a:rPr lang="en-US" sz="1700" i="1" dirty="0" err="1">
                <a:solidFill>
                  <a:srgbClr val="FFFFFF"/>
                </a:solidFill>
              </a:rPr>
              <a:t>tienes</a:t>
            </a:r>
            <a:r>
              <a:rPr lang="en-US" sz="1700" i="1" dirty="0">
                <a:solidFill>
                  <a:srgbClr val="FFFFFF"/>
                </a:solidFill>
              </a:rPr>
              <a:t> que </a:t>
            </a:r>
            <a:r>
              <a:rPr lang="en-US" sz="1700" i="1" dirty="0" err="1">
                <a:solidFill>
                  <a:srgbClr val="FFFFFF"/>
                </a:solidFill>
              </a:rPr>
              <a:t>Convertirte</a:t>
            </a:r>
            <a:r>
              <a:rPr lang="en-US" sz="1700" i="1" dirty="0">
                <a:solidFill>
                  <a:srgbClr val="FFFFFF"/>
                </a:solidFill>
              </a:rPr>
              <a:t> para </a:t>
            </a:r>
            <a:r>
              <a:rPr lang="en-US" sz="1700" i="1" dirty="0" err="1">
                <a:solidFill>
                  <a:srgbClr val="FFFFFF"/>
                </a:solidFill>
              </a:rPr>
              <a:t>alcanzar</a:t>
            </a:r>
            <a:r>
              <a:rPr lang="en-US" sz="1700" i="1" dirty="0">
                <a:solidFill>
                  <a:srgbClr val="FFFFFF"/>
                </a:solidFill>
              </a:rPr>
              <a:t> los </a:t>
            </a:r>
            <a:r>
              <a:rPr lang="en-US" sz="1700" i="1" dirty="0" err="1">
                <a:solidFill>
                  <a:srgbClr val="FFFFFF"/>
                </a:solidFill>
              </a:rPr>
              <a:t>Sueños</a:t>
            </a:r>
            <a:r>
              <a:rPr lang="en-US" sz="1700" i="1" dirty="0">
                <a:solidFill>
                  <a:srgbClr val="FFFFFF"/>
                </a:solidFill>
              </a:rPr>
              <a:t> y </a:t>
            </a:r>
            <a:r>
              <a:rPr lang="en-US" sz="1700" i="1" dirty="0" err="1">
                <a:solidFill>
                  <a:srgbClr val="FFFFFF"/>
                </a:solidFill>
              </a:rPr>
              <a:t>Deseos</a:t>
            </a:r>
            <a:r>
              <a:rPr lang="en-US" sz="1700" i="1" dirty="0">
                <a:solidFill>
                  <a:srgbClr val="FFFFFF"/>
                </a:solidFill>
              </a:rPr>
              <a:t> que Dios ha </a:t>
            </a:r>
            <a:r>
              <a:rPr lang="en-US" sz="1700" i="1" dirty="0" err="1">
                <a:solidFill>
                  <a:srgbClr val="FFFFFF"/>
                </a:solidFill>
              </a:rPr>
              <a:t>puesto</a:t>
            </a:r>
            <a:r>
              <a:rPr lang="en-US" sz="1700" i="1" dirty="0">
                <a:solidFill>
                  <a:srgbClr val="FFFFFF"/>
                </a:solidFill>
              </a:rPr>
              <a:t> </a:t>
            </a:r>
            <a:r>
              <a:rPr lang="en-US" sz="1700" i="1" dirty="0" err="1">
                <a:solidFill>
                  <a:srgbClr val="FFFFFF"/>
                </a:solidFill>
              </a:rPr>
              <a:t>en</a:t>
            </a:r>
            <a:r>
              <a:rPr lang="en-US" sz="1700" i="1" dirty="0">
                <a:solidFill>
                  <a:srgbClr val="FFFFFF"/>
                </a:solidFill>
              </a:rPr>
              <a:t> </a:t>
            </a:r>
            <a:r>
              <a:rPr lang="en-US" sz="1700" i="1" dirty="0" err="1">
                <a:solidFill>
                  <a:srgbClr val="FFFFFF"/>
                </a:solidFill>
              </a:rPr>
              <a:t>ti</a:t>
            </a:r>
            <a:r>
              <a:rPr lang="en-US" sz="1700" i="1" dirty="0">
                <a:solidFill>
                  <a:srgbClr val="FFFFFF"/>
                </a:solidFill>
              </a:rPr>
              <a:t>. </a:t>
            </a:r>
          </a:p>
          <a:p>
            <a:pPr marL="342900" lvl="0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700" i="1" dirty="0">
                <a:solidFill>
                  <a:srgbClr val="FFFFFF"/>
                </a:solidFill>
              </a:rPr>
              <a:t>El </a:t>
            </a:r>
            <a:r>
              <a:rPr lang="en-US" sz="1700" i="1" dirty="0" err="1">
                <a:solidFill>
                  <a:srgbClr val="FFFFFF"/>
                </a:solidFill>
              </a:rPr>
              <a:t>Éxito</a:t>
            </a:r>
            <a:r>
              <a:rPr lang="en-US" sz="1700" i="1" dirty="0">
                <a:solidFill>
                  <a:srgbClr val="FFFFFF"/>
                </a:solidFill>
              </a:rPr>
              <a:t> </a:t>
            </a:r>
            <a:r>
              <a:rPr lang="en-US" sz="1700" i="1" dirty="0" err="1">
                <a:solidFill>
                  <a:srgbClr val="FFFFFF"/>
                </a:solidFill>
              </a:rPr>
              <a:t>Financiero</a:t>
            </a:r>
            <a:r>
              <a:rPr lang="en-US" sz="1700" i="1" dirty="0">
                <a:solidFill>
                  <a:srgbClr val="FFFFFF"/>
                </a:solidFill>
              </a:rPr>
              <a:t>, la Libertad y la </a:t>
            </a:r>
            <a:r>
              <a:rPr lang="en-US" sz="1700" i="1" dirty="0" err="1">
                <a:solidFill>
                  <a:srgbClr val="FFFFFF"/>
                </a:solidFill>
              </a:rPr>
              <a:t>Prosperidad</a:t>
            </a:r>
            <a:r>
              <a:rPr lang="en-US" sz="1700" i="1" dirty="0">
                <a:solidFill>
                  <a:srgbClr val="FFFFFF"/>
                </a:solidFill>
              </a:rPr>
              <a:t> son para </a:t>
            </a:r>
            <a:r>
              <a:rPr lang="en-US" sz="1700" i="1" dirty="0" err="1">
                <a:solidFill>
                  <a:srgbClr val="FFFFFF"/>
                </a:solidFill>
              </a:rPr>
              <a:t>ti</a:t>
            </a:r>
            <a:r>
              <a:rPr lang="en-US" sz="1700" i="1" dirty="0">
                <a:solidFill>
                  <a:srgbClr val="FFFFFF"/>
                </a:solidFill>
              </a:rPr>
              <a:t> </a:t>
            </a:r>
            <a:r>
              <a:rPr lang="en-US" sz="1700" i="1" dirty="0" err="1">
                <a:solidFill>
                  <a:srgbClr val="FFFFFF"/>
                </a:solidFill>
              </a:rPr>
              <a:t>si</a:t>
            </a:r>
            <a:r>
              <a:rPr lang="en-US" sz="1700" i="1" dirty="0">
                <a:solidFill>
                  <a:srgbClr val="FFFFFF"/>
                </a:solidFill>
              </a:rPr>
              <a:t> </a:t>
            </a:r>
            <a:r>
              <a:rPr lang="en-US" sz="1700" i="1" dirty="0" err="1">
                <a:solidFill>
                  <a:srgbClr val="FFFFFF"/>
                </a:solidFill>
              </a:rPr>
              <a:t>estas</a:t>
            </a:r>
            <a:r>
              <a:rPr lang="en-US" sz="1700" i="1" dirty="0">
                <a:solidFill>
                  <a:srgbClr val="FFFFFF"/>
                </a:solidFill>
              </a:rPr>
              <a:t> </a:t>
            </a:r>
            <a:r>
              <a:rPr lang="en-US" sz="1700" i="1" dirty="0" err="1">
                <a:solidFill>
                  <a:srgbClr val="FFFFFF"/>
                </a:solidFill>
              </a:rPr>
              <a:t>dispuesto</a:t>
            </a:r>
            <a:r>
              <a:rPr lang="en-US" sz="1700" i="1" dirty="0">
                <a:solidFill>
                  <a:srgbClr val="FFFFFF"/>
                </a:solidFill>
              </a:rPr>
              <a:t> a </a:t>
            </a:r>
            <a:r>
              <a:rPr lang="en-US" sz="1700" i="1" dirty="0" err="1">
                <a:solidFill>
                  <a:srgbClr val="FFFFFF"/>
                </a:solidFill>
              </a:rPr>
              <a:t>Invertir</a:t>
            </a:r>
            <a:r>
              <a:rPr lang="en-US" sz="1700" i="1" dirty="0">
                <a:solidFill>
                  <a:srgbClr val="FFFFFF"/>
                </a:solidFill>
              </a:rPr>
              <a:t> </a:t>
            </a:r>
            <a:r>
              <a:rPr lang="en-US" sz="1700" i="1" dirty="0" err="1">
                <a:solidFill>
                  <a:srgbClr val="FFFFFF"/>
                </a:solidFill>
              </a:rPr>
              <a:t>en</a:t>
            </a:r>
            <a:r>
              <a:rPr lang="en-US" sz="1700" i="1" dirty="0">
                <a:solidFill>
                  <a:srgbClr val="FFFFFF"/>
                </a:solidFill>
              </a:rPr>
              <a:t> </a:t>
            </a:r>
            <a:r>
              <a:rPr lang="en-US" sz="1700" i="1" dirty="0" err="1">
                <a:solidFill>
                  <a:srgbClr val="FFFFFF"/>
                </a:solidFill>
              </a:rPr>
              <a:t>ti</a:t>
            </a:r>
            <a:r>
              <a:rPr lang="en-US" sz="1700" i="1" dirty="0">
                <a:solidFill>
                  <a:srgbClr val="FFFFFF"/>
                </a:solidFill>
              </a:rPr>
              <a:t> y a </a:t>
            </a:r>
            <a:r>
              <a:rPr lang="en-US" sz="1700" i="1" dirty="0" err="1">
                <a:solidFill>
                  <a:srgbClr val="FFFFFF"/>
                </a:solidFill>
              </a:rPr>
              <a:t>pagar</a:t>
            </a:r>
            <a:r>
              <a:rPr lang="en-US" sz="1700" i="1" dirty="0">
                <a:solidFill>
                  <a:srgbClr val="FFFFFF"/>
                </a:solidFill>
              </a:rPr>
              <a:t> el </a:t>
            </a:r>
            <a:r>
              <a:rPr lang="en-US" sz="1700" i="1" dirty="0" err="1">
                <a:solidFill>
                  <a:srgbClr val="FFFFFF"/>
                </a:solidFill>
              </a:rPr>
              <a:t>precio</a:t>
            </a:r>
            <a:r>
              <a:rPr lang="en-US" sz="1700" i="1" dirty="0">
                <a:solidFill>
                  <a:srgbClr val="FFFFFF"/>
                </a:solidFill>
              </a:rPr>
              <a:t>! </a:t>
            </a:r>
          </a:p>
          <a:p>
            <a:pPr marL="342900" lvl="0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700" i="1" dirty="0">
                <a:solidFill>
                  <a:srgbClr val="FFFFFF"/>
                </a:solidFill>
              </a:rPr>
              <a:t>Dios </a:t>
            </a:r>
            <a:r>
              <a:rPr lang="en-US" sz="1700" i="1" dirty="0" err="1">
                <a:solidFill>
                  <a:srgbClr val="FFFFFF"/>
                </a:solidFill>
              </a:rPr>
              <a:t>esta</a:t>
            </a:r>
            <a:r>
              <a:rPr lang="en-US" sz="1700" i="1" dirty="0">
                <a:solidFill>
                  <a:srgbClr val="FFFFFF"/>
                </a:solidFill>
              </a:rPr>
              <a:t> </a:t>
            </a:r>
            <a:r>
              <a:rPr lang="en-US" sz="1700" i="1" dirty="0" err="1">
                <a:solidFill>
                  <a:srgbClr val="FFFFFF"/>
                </a:solidFill>
              </a:rPr>
              <a:t>contigo</a:t>
            </a:r>
            <a:r>
              <a:rPr lang="en-US" sz="1700" i="1" dirty="0">
                <a:solidFill>
                  <a:srgbClr val="FFFFFF"/>
                </a:solidFill>
              </a:rPr>
              <a:t>! </a:t>
            </a:r>
            <a:endParaRPr kumimoji="0" lang="en-US" sz="1700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9" name="Picture 8" descr="A picture containing outdoor, nature, mountain, snow&#10;&#10;Description automatically generated">
            <a:extLst>
              <a:ext uri="{FF2B5EF4-FFF2-40B4-BE49-F238E27FC236}">
                <a16:creationId xmlns:a16="http://schemas.microsoft.com/office/drawing/2014/main" id="{695775E0-8DD1-4AC7-858B-355862AE6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827" y="770309"/>
            <a:ext cx="3371475" cy="2250459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778237" cy="365125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© Alex </a:t>
            </a:r>
            <a:r>
              <a:rPr lang="en-US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Barrón</a:t>
            </a:r>
            <a:r>
              <a:rPr lang="en-US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2024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480633" y="6356350"/>
            <a:ext cx="10347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6992660-07D7-4D1A-9A00-6246F487EF94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A8830A-995A-AC2D-6AEA-4E752583C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913" y="4192643"/>
            <a:ext cx="3772926" cy="12175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1785"/>
            <a:ext cx="7772400" cy="1165225"/>
          </a:xfrm>
        </p:spPr>
        <p:txBody>
          <a:bodyPr>
            <a:normAutofit/>
          </a:bodyPr>
          <a:lstStyle/>
          <a:p>
            <a:r>
              <a:rPr lang="en-US" b="1" dirty="0"/>
              <a:t>¿QUIÉN ERES?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6992660-07D7-4D1A-9A00-6246F487EF9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 descr="A cat that is looking at the camera&#10;&#10;Description automatically generated">
            <a:extLst>
              <a:ext uri="{FF2B5EF4-FFF2-40B4-BE49-F238E27FC236}">
                <a16:creationId xmlns:a16="http://schemas.microsoft.com/office/drawing/2014/main" id="{C615F167-8B42-44EF-9BF1-44541338C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386168"/>
            <a:ext cx="6324600" cy="416092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13672E4-A80A-4615-9791-9709118DBB81}"/>
              </a:ext>
            </a:extLst>
          </p:cNvPr>
          <p:cNvSpPr txBox="1">
            <a:spLocks/>
          </p:cNvSpPr>
          <p:nvPr/>
        </p:nvSpPr>
        <p:spPr>
          <a:xfrm>
            <a:off x="1028700" y="5569391"/>
            <a:ext cx="7772400" cy="1165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¿ QUIÉN TIENES QUE SER?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D3FCF0-21D9-C26C-F62F-1C9A911A1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5485" y="154131"/>
            <a:ext cx="6629400" cy="912669"/>
          </a:xfrm>
        </p:spPr>
        <p:txBody>
          <a:bodyPr>
            <a:normAutofit/>
          </a:bodyPr>
          <a:lstStyle/>
          <a:p>
            <a:r>
              <a:rPr lang="en-US" b="1" dirty="0"/>
              <a:t>¿QUIÉN TIENES QUE SER?  </a:t>
            </a:r>
            <a:endParaRPr lang="en-US" dirty="0"/>
          </a:p>
        </p:txBody>
      </p:sp>
      <p:pic>
        <p:nvPicPr>
          <p:cNvPr id="14" name="Picture 13" descr="gold-and-money-877 - Copy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6785" y="1066800"/>
            <a:ext cx="2057400" cy="1518710"/>
          </a:xfrm>
          <a:prstGeom prst="rect">
            <a:avLst/>
          </a:prstGeom>
        </p:spPr>
      </p:pic>
      <p:pic>
        <p:nvPicPr>
          <p:cNvPr id="15" name="Picture 14" descr="family-psychology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47585" y="1066800"/>
            <a:ext cx="2133599" cy="1524000"/>
          </a:xfrm>
          <a:prstGeom prst="rect">
            <a:avLst/>
          </a:prstGeom>
        </p:spPr>
      </p:pic>
      <p:pic>
        <p:nvPicPr>
          <p:cNvPr id="16" name="Picture 15" descr="dream home and cars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66985" y="1066800"/>
            <a:ext cx="2133600" cy="1514475"/>
          </a:xfrm>
          <a:prstGeom prst="rect">
            <a:avLst/>
          </a:prstGeom>
        </p:spPr>
      </p:pic>
      <p:pic>
        <p:nvPicPr>
          <p:cNvPr id="17" name="Picture 16" descr="health exercise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6785" y="2743200"/>
            <a:ext cx="2057400" cy="1371600"/>
          </a:xfrm>
          <a:prstGeom prst="rect">
            <a:avLst/>
          </a:prstGeom>
        </p:spPr>
      </p:pic>
      <p:pic>
        <p:nvPicPr>
          <p:cNvPr id="18" name="Picture 17" descr="key to success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47585" y="2667000"/>
            <a:ext cx="2133600" cy="1447800"/>
          </a:xfrm>
          <a:prstGeom prst="rect">
            <a:avLst/>
          </a:prstGeom>
        </p:spPr>
      </p:pic>
      <p:pic>
        <p:nvPicPr>
          <p:cNvPr id="19" name="Picture 18" descr="success-secret.jpg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66985" y="2743200"/>
            <a:ext cx="2133600" cy="1371600"/>
          </a:xfrm>
          <a:prstGeom prst="rect">
            <a:avLst/>
          </a:prstGeom>
        </p:spPr>
      </p:pic>
      <p:pic>
        <p:nvPicPr>
          <p:cNvPr id="20" name="Picture 19" descr="Raising arms to success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56785" y="4267200"/>
            <a:ext cx="2057400" cy="1447800"/>
          </a:xfrm>
          <a:prstGeom prst="rect">
            <a:avLst/>
          </a:prstGeom>
        </p:spPr>
      </p:pic>
      <p:pic>
        <p:nvPicPr>
          <p:cNvPr id="21" name="Picture 20" descr="success road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23785" y="4267200"/>
            <a:ext cx="2133600" cy="1447800"/>
          </a:xfrm>
          <a:prstGeom prst="rect">
            <a:avLst/>
          </a:prstGeom>
        </p:spPr>
      </p:pic>
      <p:pic>
        <p:nvPicPr>
          <p:cNvPr id="22" name="Picture 21" descr="Beach-Holidays.jp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266985" y="4267200"/>
            <a:ext cx="2133600" cy="1447800"/>
          </a:xfrm>
          <a:prstGeom prst="rect">
            <a:avLst/>
          </a:prstGeom>
        </p:spPr>
      </p:pic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6EA1709-BAFA-4243-A752-46983BB22AF4}"/>
              </a:ext>
            </a:extLst>
          </p:cNvPr>
          <p:cNvSpPr txBox="1">
            <a:spLocks/>
          </p:cNvSpPr>
          <p:nvPr/>
        </p:nvSpPr>
        <p:spPr>
          <a:xfrm>
            <a:off x="990600" y="589438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¿PARA TENER LO QUE DESEAS? 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3E8550-8A4D-3D48-7841-21CE598052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¿De </a:t>
            </a:r>
            <a:r>
              <a:rPr lang="en-US" b="1" dirty="0" err="1"/>
              <a:t>Dónde</a:t>
            </a:r>
            <a:r>
              <a:rPr lang="en-US" b="1" dirty="0"/>
              <a:t> </a:t>
            </a:r>
            <a:r>
              <a:rPr lang="en-US" b="1" dirty="0" err="1"/>
              <a:t>Venimos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/>
          <a:lstStyle/>
          <a:p>
            <a:r>
              <a:rPr lang="en-US" dirty="0"/>
              <a:t>¿El </a:t>
            </a:r>
            <a:r>
              <a:rPr lang="en-US" dirty="0" err="1"/>
              <a:t>Universo</a:t>
            </a:r>
            <a:r>
              <a:rPr lang="en-US" dirty="0"/>
              <a:t>? ¿La </a:t>
            </a:r>
            <a:r>
              <a:rPr lang="en-US" dirty="0" err="1"/>
              <a:t>Evoluci</a:t>
            </a:r>
            <a:r>
              <a:rPr lang="el-GR" dirty="0"/>
              <a:t>ό</a:t>
            </a:r>
            <a:r>
              <a:rPr lang="en-US" dirty="0"/>
              <a:t>n? </a:t>
            </a:r>
          </a:p>
        </p:txBody>
      </p:sp>
      <p:pic>
        <p:nvPicPr>
          <p:cNvPr id="7" name="Content Placeholder 6" descr="evolut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3886200"/>
            <a:ext cx="4040188" cy="227597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143000"/>
            <a:ext cx="4041775" cy="639762"/>
          </a:xfrm>
        </p:spPr>
        <p:txBody>
          <a:bodyPr/>
          <a:lstStyle/>
          <a:p>
            <a:r>
              <a:rPr lang="en-US" dirty="0"/>
              <a:t>Dios </a:t>
            </a:r>
            <a:r>
              <a:rPr lang="en-US" dirty="0" err="1"/>
              <a:t>Creó</a:t>
            </a:r>
            <a:r>
              <a:rPr lang="en-US" dirty="0"/>
              <a:t> </a:t>
            </a:r>
            <a:r>
              <a:rPr lang="en-US" dirty="0" err="1"/>
              <a:t>Todo</a:t>
            </a:r>
            <a:endParaRPr lang="en-US" dirty="0"/>
          </a:p>
        </p:txBody>
      </p:sp>
      <p:pic>
        <p:nvPicPr>
          <p:cNvPr id="8" name="Content Placeholder 7" descr="universe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3400" y="1905000"/>
            <a:ext cx="3592576" cy="1981200"/>
          </a:xfrm>
        </p:spPr>
      </p:pic>
      <p:pic>
        <p:nvPicPr>
          <p:cNvPr id="9" name="Picture 8" descr="God-Cre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2438400"/>
            <a:ext cx="3733800" cy="28003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6019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necio ha dicho en su corazón: “No hay Dios</a:t>
            </a:r>
            <a:r>
              <a:rPr lang="en-US" dirty="0"/>
              <a:t>.” </a:t>
            </a:r>
            <a:r>
              <a:rPr lang="en-US" dirty="0" err="1"/>
              <a:t>Salmos</a:t>
            </a:r>
            <a:r>
              <a:rPr lang="en-US" dirty="0"/>
              <a:t> 14:1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8200" y="17526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s-ES" dirty="0"/>
              <a:t>En el principio creó Dios los cielos y la tierra</a:t>
            </a:r>
            <a:r>
              <a:rPr lang="en-US" dirty="0"/>
              <a:t>.” - Genesis 1:1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5334000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s-ES" dirty="0"/>
              <a:t>Y vio Dios todo lo que había hecho, y he aquí que </a:t>
            </a:r>
            <a:r>
              <a:rPr lang="es-ES" i="1" dirty="0"/>
              <a:t>era</a:t>
            </a:r>
            <a:r>
              <a:rPr lang="es-ES" dirty="0"/>
              <a:t> bueno en gran manera. Y bendijo Dios el séptimo día y lo santificó, porque en él reposó de toda la obra que El había creado y hecho</a:t>
            </a:r>
            <a:r>
              <a:rPr lang="en-US" dirty="0"/>
              <a:t>.” - Gen 1:31, 2:3</a:t>
            </a:r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BC5A85-FBC6-F04E-088A-B372A64B3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b="1" dirty="0"/>
              <a:t>En el Principio…</a:t>
            </a:r>
          </a:p>
        </p:txBody>
      </p:sp>
      <p:pic>
        <p:nvPicPr>
          <p:cNvPr id="5" name="Content Placeholder 4" descr="Boy-Girl-in Lov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219200"/>
            <a:ext cx="4038600" cy="2524125"/>
          </a:xfrm>
        </p:spPr>
      </p:pic>
      <p:pic>
        <p:nvPicPr>
          <p:cNvPr id="6" name="Content Placeholder 5" descr="lifes greatest miracl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14400" y="4038600"/>
            <a:ext cx="2847975" cy="1600200"/>
          </a:xfrm>
        </p:spPr>
      </p:pic>
      <p:pic>
        <p:nvPicPr>
          <p:cNvPr id="8" name="Picture 7" descr="sperm-eg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2133600"/>
            <a:ext cx="2438400" cy="2236729"/>
          </a:xfrm>
          <a:prstGeom prst="rect">
            <a:avLst/>
          </a:prstGeom>
        </p:spPr>
      </p:pic>
      <p:pic>
        <p:nvPicPr>
          <p:cNvPr id="9" name="Picture 8" descr="newborn bab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4476750"/>
            <a:ext cx="2895600" cy="2171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7150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s-ES" dirty="0"/>
              <a:t>Y los bendijo Dios y les dijo: Sed fecundos y multiplicaos, y llenad la tierra y sojuzgadla; ejerced dominio sobre los peces del mar, sobre las aves del cielo y sobre todo ser viviente que se mueve sobre la tierra…”</a:t>
            </a:r>
            <a:r>
              <a:rPr lang="en-US" dirty="0"/>
              <a:t>- Gen 1:28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5800" y="11430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s-ES" dirty="0"/>
              <a:t>Creó, pues, Dios al hombre a imagen suya, a imagen de Dios lo creó; varón y hembra los creó.</a:t>
            </a:r>
            <a:r>
              <a:rPr lang="en-US" dirty="0"/>
              <a:t>” – Genesis 1:27</a:t>
            </a: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48400" y="6553200"/>
            <a:ext cx="2895600" cy="277812"/>
          </a:xfrm>
        </p:spPr>
        <p:txBody>
          <a:bodyPr/>
          <a:lstStyle/>
          <a:p>
            <a:pPr algn="r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C25859-0C76-5C85-5FC3-265E5F57D4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0" y="0"/>
            <a:ext cx="41910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Tú </a:t>
            </a:r>
            <a:r>
              <a:rPr lang="en-US" b="1" dirty="0" err="1"/>
              <a:t>eres</a:t>
            </a:r>
            <a:r>
              <a:rPr lang="en-US" b="1" dirty="0"/>
              <a:t> el Milagro Más Grande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209800"/>
            <a:ext cx="5181600" cy="4648200"/>
          </a:xfrm>
        </p:spPr>
        <p:txBody>
          <a:bodyPr>
            <a:noAutofit/>
          </a:bodyPr>
          <a:lstStyle/>
          <a:p>
            <a:r>
              <a:rPr lang="es-ES" sz="2400" dirty="0"/>
              <a:t>No estaba oculto de ti mi cuerpo, cuando en secreto fui formado, </a:t>
            </a:r>
            <a:r>
              <a:rPr lang="es-ES" sz="2400" i="1" dirty="0"/>
              <a:t>y</a:t>
            </a:r>
            <a:r>
              <a:rPr lang="es-ES" sz="2400" dirty="0"/>
              <a:t> entretejido en las profundidades de la tierra.</a:t>
            </a:r>
          </a:p>
          <a:p>
            <a:r>
              <a:rPr lang="es-ES" sz="2400" dirty="0"/>
              <a:t>Tus ojos vieron mi embrión, y en tu libro se escribieron todos los días que </a:t>
            </a:r>
            <a:r>
              <a:rPr lang="es-ES" sz="2400" i="1" dirty="0"/>
              <a:t>me</a:t>
            </a:r>
            <a:r>
              <a:rPr lang="es-ES" sz="2400" dirty="0"/>
              <a:t> fueron dados, cuando </a:t>
            </a:r>
            <a:r>
              <a:rPr lang="es-ES" sz="2400" i="1" dirty="0"/>
              <a:t>no existía</a:t>
            </a:r>
            <a:r>
              <a:rPr lang="es-ES" sz="2400" dirty="0"/>
              <a:t> ni uno solo de ellos.…</a:t>
            </a:r>
          </a:p>
          <a:p>
            <a:r>
              <a:rPr lang="es-ES" sz="2400" dirty="0"/>
              <a:t>¡Cuán preciosos también son para mí, oh Dios, tus pensamientos! ¡Cuán inmensa es la suma de ellos! </a:t>
            </a:r>
          </a:p>
          <a:p>
            <a:pPr algn="r">
              <a:buNone/>
            </a:pPr>
            <a:r>
              <a:rPr lang="en-US" sz="2400" dirty="0"/>
              <a:t>- </a:t>
            </a:r>
            <a:r>
              <a:rPr lang="en-US" sz="2400" dirty="0" err="1"/>
              <a:t>Salmos</a:t>
            </a:r>
            <a:r>
              <a:rPr lang="en-US" sz="2400" dirty="0"/>
              <a:t> 139:13-17</a:t>
            </a:r>
          </a:p>
        </p:txBody>
      </p:sp>
      <p:pic>
        <p:nvPicPr>
          <p:cNvPr id="6" name="Content Placeholder 5" descr="you are a mircal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1600" y="2590800"/>
            <a:ext cx="3765902" cy="352241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990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/>
              <a:t>Porque tú formaste mis entrañas; me hiciste en el seno de mi madre.  Te alabaré, porque asombrosa </a:t>
            </a:r>
            <a:r>
              <a:rPr lang="es-ES" sz="2400" i="1" dirty="0"/>
              <a:t>y</a:t>
            </a:r>
            <a:r>
              <a:rPr lang="es-ES" sz="2400" dirty="0"/>
              <a:t> maravillosamente he sido hecho; maravillosas son tus obras, y mi alma lo sabe muy bien.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A9C063-A6A0-463A-D0E7-62CA89299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Caras</a:t>
            </a:r>
            <a:r>
              <a:rPr lang="en-US" b="1" dirty="0"/>
              <a:t> </a:t>
            </a:r>
            <a:r>
              <a:rPr lang="en-US" b="1" dirty="0" err="1"/>
              <a:t>Alrededor</a:t>
            </a:r>
            <a:r>
              <a:rPr lang="en-US" b="1" dirty="0"/>
              <a:t> del </a:t>
            </a:r>
            <a:r>
              <a:rPr lang="en-US" b="1" dirty="0" err="1"/>
              <a:t>Mundo</a:t>
            </a:r>
            <a:endParaRPr lang="en-US" b="1" dirty="0"/>
          </a:p>
        </p:txBody>
      </p:sp>
      <p:pic>
        <p:nvPicPr>
          <p:cNvPr id="4" name="Picture 3" descr="9a01f730d28bdc5820d58dbddaa4b6d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1447800"/>
            <a:ext cx="1831623" cy="2514600"/>
          </a:xfrm>
          <a:prstGeom prst="rect">
            <a:avLst/>
          </a:prstGeom>
        </p:spPr>
      </p:pic>
      <p:pic>
        <p:nvPicPr>
          <p:cNvPr id="5" name="Picture 4" descr="12e89f240e3b26be12959725fba460f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1447800"/>
            <a:ext cx="1676400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6555766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https://www.pinterest.com/liliindah/the-windows-of-the-soul/</a:t>
            </a:r>
          </a:p>
        </p:txBody>
      </p:sp>
      <p:pic>
        <p:nvPicPr>
          <p:cNvPr id="7" name="Picture 6" descr="5928c48212b12777c6b3b479be7932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1447800"/>
            <a:ext cx="1676400" cy="2514600"/>
          </a:xfrm>
          <a:prstGeom prst="rect">
            <a:avLst/>
          </a:prstGeom>
        </p:spPr>
      </p:pic>
      <p:pic>
        <p:nvPicPr>
          <p:cNvPr id="8" name="Picture 7" descr="f171613d08faa653997b52ab2a405ea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9000" y="1447800"/>
            <a:ext cx="1670434" cy="2514600"/>
          </a:xfrm>
          <a:prstGeom prst="rect">
            <a:avLst/>
          </a:prstGeom>
        </p:spPr>
      </p:pic>
      <p:pic>
        <p:nvPicPr>
          <p:cNvPr id="10" name="Picture 9" descr="377e25ab8de63a6e27c8b8377605a3b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7400" y="3981450"/>
            <a:ext cx="1676400" cy="2567790"/>
          </a:xfrm>
          <a:prstGeom prst="rect">
            <a:avLst/>
          </a:prstGeom>
        </p:spPr>
      </p:pic>
      <p:pic>
        <p:nvPicPr>
          <p:cNvPr id="11" name="Picture 10" descr="02c534952a7abf69a77359f60205621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33800" y="3962400"/>
            <a:ext cx="1752600" cy="2623652"/>
          </a:xfrm>
          <a:prstGeom prst="rect">
            <a:avLst/>
          </a:prstGeom>
        </p:spPr>
      </p:pic>
      <p:pic>
        <p:nvPicPr>
          <p:cNvPr id="13" name="Picture 12" descr="a515a0e7-f0e1-4790-885a-4cd05e4785e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86400" y="3962400"/>
            <a:ext cx="1819072" cy="2590800"/>
          </a:xfrm>
          <a:prstGeom prst="rect">
            <a:avLst/>
          </a:prstGeom>
        </p:spPr>
      </p:pic>
      <p:pic>
        <p:nvPicPr>
          <p:cNvPr id="12" name="Picture 11" descr="9e1d890778b34fa79bb7bd383142203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62800" y="3962400"/>
            <a:ext cx="1752600" cy="2621474"/>
          </a:xfrm>
          <a:prstGeom prst="rect">
            <a:avLst/>
          </a:prstGeom>
        </p:spPr>
      </p:pic>
      <p:pic>
        <p:nvPicPr>
          <p:cNvPr id="14" name="Picture 13" descr="f81fc952779580df49fc4246ca8678b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4800" y="1447800"/>
            <a:ext cx="1752599" cy="2633012"/>
          </a:xfrm>
          <a:prstGeom prst="rect">
            <a:avLst/>
          </a:prstGeom>
        </p:spPr>
      </p:pic>
      <p:pic>
        <p:nvPicPr>
          <p:cNvPr id="9" name="Picture 8" descr="1246d383949aeed87d182f2b6f2aaaa8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4800" y="3962399"/>
            <a:ext cx="1752600" cy="2554637"/>
          </a:xfrm>
          <a:prstGeom prst="rect">
            <a:avLst/>
          </a:prstGeom>
        </p:spPr>
      </p:pic>
      <p:sp>
        <p:nvSpPr>
          <p:cNvPr id="1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178D1E-5D8F-BEB8-660B-9B98908249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ick fig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825" y="1966686"/>
            <a:ext cx="2697750" cy="44958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¿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Quién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Soy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57600" y="1981200"/>
            <a:ext cx="30480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fuera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CUERPO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Ojos - VER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Oídos</a:t>
            </a:r>
            <a:r>
              <a:rPr lang="en-US" sz="3200" dirty="0"/>
              <a:t> - OIR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Boca - HABLAR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Nariz</a:t>
            </a:r>
            <a:r>
              <a:rPr lang="en-US" sz="3200" dirty="0"/>
              <a:t> - OLER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Manos – HACER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Pies - IR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ear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9225" y="2423886"/>
            <a:ext cx="304800" cy="533400"/>
          </a:xfrm>
          <a:prstGeom prst="rect">
            <a:avLst/>
          </a:prstGeom>
        </p:spPr>
      </p:pic>
      <p:pic>
        <p:nvPicPr>
          <p:cNvPr id="7" name="Picture 6" descr="ear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46625" y="2423886"/>
            <a:ext cx="304800" cy="533400"/>
          </a:xfrm>
          <a:prstGeom prst="rect">
            <a:avLst/>
          </a:prstGeom>
        </p:spPr>
      </p:pic>
      <p:pic>
        <p:nvPicPr>
          <p:cNvPr id="8" name="Picture 7" descr="mou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8625" y="2957286"/>
            <a:ext cx="533400" cy="407384"/>
          </a:xfrm>
          <a:prstGeom prst="rect">
            <a:avLst/>
          </a:prstGeom>
        </p:spPr>
      </p:pic>
      <p:pic>
        <p:nvPicPr>
          <p:cNvPr id="10" name="Picture 9" descr="no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61025" y="2652487"/>
            <a:ext cx="233283" cy="3048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781800" y="1752600"/>
            <a:ext cx="2362200" cy="43735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b="1" u="sng" dirty="0"/>
              <a:t>RASGOS FÍSICOS</a:t>
            </a:r>
          </a:p>
          <a:p>
            <a:pPr lvl="0">
              <a:buFont typeface="Arial" pitchFamily="34" charset="0"/>
              <a:buChar char="•"/>
            </a:pPr>
            <a:r>
              <a:rPr lang="en-US" sz="3200" dirty="0" err="1"/>
              <a:t>Sexo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Raza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Etnicidad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Nacionalidad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/>
              <a:t>Color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Altura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/>
              <a:t>Peso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ey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32425" y="2195286"/>
            <a:ext cx="694829" cy="587482"/>
          </a:xfrm>
          <a:prstGeom prst="rect">
            <a:avLst/>
          </a:prstGeom>
        </p:spPr>
      </p:pic>
      <p:pic>
        <p:nvPicPr>
          <p:cNvPr id="11" name="Picture 10" descr="hand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5425" y="3033486"/>
            <a:ext cx="838200" cy="838200"/>
          </a:xfrm>
          <a:prstGeom prst="rect">
            <a:avLst/>
          </a:prstGeom>
        </p:spPr>
      </p:pic>
      <p:pic>
        <p:nvPicPr>
          <p:cNvPr id="12" name="Picture 11" descr="hand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3200400"/>
            <a:ext cx="762000" cy="838200"/>
          </a:xfrm>
          <a:prstGeom prst="rect">
            <a:avLst/>
          </a:prstGeom>
        </p:spPr>
      </p:pic>
      <p:pic>
        <p:nvPicPr>
          <p:cNvPr id="13" name="Picture 12" descr="left foo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8253523">
            <a:off x="772291" y="5892828"/>
            <a:ext cx="384331" cy="818419"/>
          </a:xfrm>
          <a:prstGeom prst="rect">
            <a:avLst/>
          </a:prstGeom>
        </p:spPr>
      </p:pic>
      <p:pic>
        <p:nvPicPr>
          <p:cNvPr id="14" name="Picture 13" descr="right foot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3230619">
            <a:off x="2471117" y="5782077"/>
            <a:ext cx="450989" cy="914400"/>
          </a:xfrm>
          <a:prstGeom prst="rect">
            <a:avLst/>
          </a:prstGeom>
        </p:spPr>
      </p:pic>
      <p:sp>
        <p:nvSpPr>
          <p:cNvPr id="1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0A8308E-05BB-7FF7-BE43-CB3D6DF738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ick man happy fa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5800" y="1143000"/>
            <a:ext cx="404545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b="1" dirty="0"/>
              <a:t>¿</a:t>
            </a:r>
            <a:r>
              <a:rPr lang="en-US" b="1" dirty="0" err="1"/>
              <a:t>Quién</a:t>
            </a:r>
            <a:r>
              <a:rPr lang="en-US" b="1" dirty="0"/>
              <a:t> Soy?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417638"/>
            <a:ext cx="3581400" cy="582136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Por dentro…</a:t>
            </a:r>
          </a:p>
          <a:p>
            <a:pPr marL="0" indent="0">
              <a:buNone/>
            </a:pPr>
            <a:r>
              <a:rPr lang="en-US" b="1" u="sng" dirty="0"/>
              <a:t>SER INTERIOR</a:t>
            </a:r>
          </a:p>
          <a:p>
            <a:r>
              <a:rPr lang="en-US" dirty="0"/>
              <a:t>MENTE – </a:t>
            </a:r>
            <a:r>
              <a:rPr lang="en-US" dirty="0" err="1"/>
              <a:t>Consciente</a:t>
            </a:r>
            <a:r>
              <a:rPr lang="en-US" dirty="0"/>
              <a:t>, </a:t>
            </a:r>
            <a:r>
              <a:rPr lang="en-US" dirty="0" err="1"/>
              <a:t>Pensamientos</a:t>
            </a:r>
            <a:r>
              <a:rPr lang="en-US" dirty="0"/>
              <a:t>, </a:t>
            </a:r>
            <a:r>
              <a:rPr lang="en-US" dirty="0" err="1"/>
              <a:t>Imaginaci</a:t>
            </a:r>
            <a:r>
              <a:rPr lang="el-GR" dirty="0"/>
              <a:t>ό</a:t>
            </a:r>
            <a:r>
              <a:rPr lang="en-US" dirty="0"/>
              <a:t>n</a:t>
            </a:r>
          </a:p>
          <a:p>
            <a:r>
              <a:rPr lang="en-US" dirty="0"/>
              <a:t>CORAZÓN – </a:t>
            </a:r>
            <a:r>
              <a:rPr lang="en-US" dirty="0" err="1"/>
              <a:t>Deseos</a:t>
            </a:r>
            <a:r>
              <a:rPr lang="en-US" dirty="0"/>
              <a:t>, </a:t>
            </a:r>
            <a:r>
              <a:rPr lang="en-US" dirty="0" err="1"/>
              <a:t>Creencias</a:t>
            </a:r>
            <a:endParaRPr lang="en-US" dirty="0"/>
          </a:p>
          <a:p>
            <a:r>
              <a:rPr lang="en-US" dirty="0"/>
              <a:t>ALMA – </a:t>
            </a:r>
            <a:r>
              <a:rPr lang="en-US" dirty="0" err="1"/>
              <a:t>Motivos</a:t>
            </a:r>
            <a:r>
              <a:rPr lang="en-US" dirty="0"/>
              <a:t>, </a:t>
            </a:r>
            <a:r>
              <a:rPr lang="en-US" dirty="0" err="1"/>
              <a:t>Misi</a:t>
            </a:r>
            <a:r>
              <a:rPr lang="el-GR" dirty="0"/>
              <a:t>ό</a:t>
            </a:r>
            <a:r>
              <a:rPr lang="en-US" dirty="0"/>
              <a:t>n, </a:t>
            </a:r>
            <a:r>
              <a:rPr lang="en-US" dirty="0" err="1"/>
              <a:t>Personalidad</a:t>
            </a:r>
            <a:endParaRPr lang="en-US" dirty="0"/>
          </a:p>
          <a:p>
            <a:r>
              <a:rPr lang="en-US" dirty="0"/>
              <a:t>ESPÍRITU – Ego, </a:t>
            </a:r>
            <a:r>
              <a:rPr lang="en-US" dirty="0" err="1"/>
              <a:t>Voluntad</a:t>
            </a:r>
            <a:r>
              <a:rPr lang="en-US" dirty="0"/>
              <a:t>, </a:t>
            </a:r>
            <a:r>
              <a:rPr lang="en-US" dirty="0" err="1"/>
              <a:t>Conciencia</a:t>
            </a:r>
            <a:endParaRPr lang="en-US" dirty="0"/>
          </a:p>
          <a:p>
            <a:r>
              <a:rPr lang="en-US" dirty="0"/>
              <a:t>CUERPO – </a:t>
            </a:r>
            <a:r>
              <a:rPr lang="en-US" dirty="0" err="1"/>
              <a:t>Oir</a:t>
            </a:r>
            <a:r>
              <a:rPr lang="en-US" dirty="0"/>
              <a:t>, Ver, </a:t>
            </a:r>
            <a:r>
              <a:rPr lang="en-US" dirty="0" err="1"/>
              <a:t>Hablar</a:t>
            </a:r>
            <a:r>
              <a:rPr lang="en-US" dirty="0"/>
              <a:t>, </a:t>
            </a:r>
            <a:r>
              <a:rPr lang="en-US" dirty="0" err="1"/>
              <a:t>Ir</a:t>
            </a:r>
            <a:r>
              <a:rPr lang="en-US" dirty="0"/>
              <a:t>, </a:t>
            </a:r>
            <a:r>
              <a:rPr lang="en-US" dirty="0" err="1"/>
              <a:t>Hacer</a:t>
            </a:r>
            <a:endParaRPr lang="en-US" dirty="0"/>
          </a:p>
          <a:p>
            <a:r>
              <a:rPr lang="en-US" dirty="0"/>
              <a:t>SUBCONSCIENTE – </a:t>
            </a:r>
            <a:r>
              <a:rPr lang="en-US" dirty="0" err="1"/>
              <a:t>Hábitos</a:t>
            </a:r>
            <a:r>
              <a:rPr lang="en-US" dirty="0"/>
              <a:t>, </a:t>
            </a:r>
            <a:r>
              <a:rPr lang="en-US" dirty="0" err="1"/>
              <a:t>Paradigmas</a:t>
            </a:r>
            <a:r>
              <a:rPr lang="en-US" dirty="0"/>
              <a:t>, </a:t>
            </a:r>
            <a:r>
              <a:rPr lang="en-US" dirty="0" err="1"/>
              <a:t>Programaci</a:t>
            </a:r>
            <a:r>
              <a:rPr lang="el-GR" dirty="0"/>
              <a:t>ό</a:t>
            </a:r>
            <a:r>
              <a:rPr lang="en-US" dirty="0"/>
              <a:t>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81800" y="2209800"/>
            <a:ext cx="23622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PENSAR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/>
              <a:t>CREER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DESEAR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err="1"/>
              <a:t>SENTIR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/>
              <a:t>PROPÓSITO/DESTINO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/>
              <a:t>DECIDIR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HACER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mi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219200"/>
            <a:ext cx="914400" cy="1141862"/>
          </a:xfrm>
          <a:prstGeom prst="rect">
            <a:avLst/>
          </a:prstGeom>
        </p:spPr>
      </p:pic>
      <p:pic>
        <p:nvPicPr>
          <p:cNvPr id="7" name="Picture 6" descr="he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3657600"/>
            <a:ext cx="914400" cy="871728"/>
          </a:xfrm>
          <a:prstGeom prst="rect">
            <a:avLst/>
          </a:prstGeom>
        </p:spPr>
      </p:pic>
      <p:pic>
        <p:nvPicPr>
          <p:cNvPr id="8" name="Picture 7" descr="gut feeling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4495800"/>
            <a:ext cx="685800" cy="579967"/>
          </a:xfrm>
          <a:prstGeom prst="rect">
            <a:avLst/>
          </a:prstGeom>
        </p:spPr>
      </p:pic>
      <p:sp>
        <p:nvSpPr>
          <p:cNvPr id="10" name="Arc 9"/>
          <p:cNvSpPr/>
          <p:nvPr/>
        </p:nvSpPr>
        <p:spPr>
          <a:xfrm rot="18633190">
            <a:off x="675558" y="1633181"/>
            <a:ext cx="1544483" cy="168708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piri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9200" y="4114800"/>
            <a:ext cx="294338" cy="690562"/>
          </a:xfrm>
          <a:prstGeom prst="rect">
            <a:avLst/>
          </a:prstGeom>
        </p:spPr>
      </p:pic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Barrón 2016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0F874E-EB61-7715-6EF0-C2083E51C2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1394</Words>
  <Application>Microsoft Office PowerPoint</Application>
  <PresentationFormat>On-screen Show (4:3)</PresentationFormat>
  <Paragraphs>171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system-ui</vt:lpstr>
      <vt:lpstr>Wingdings</vt:lpstr>
      <vt:lpstr>Office Theme</vt:lpstr>
      <vt:lpstr>Reto Libertad Financiera</vt:lpstr>
      <vt:lpstr>¿QUIÉN ERES?</vt:lpstr>
      <vt:lpstr>¿QUIÉN TIENES QUE SER?  </vt:lpstr>
      <vt:lpstr>¿De Dónde Venimos?</vt:lpstr>
      <vt:lpstr>En el Principio…</vt:lpstr>
      <vt:lpstr>Tú eres el Milagro Más Grande</vt:lpstr>
      <vt:lpstr>Caras Alrededor del Mundo</vt:lpstr>
      <vt:lpstr>PowerPoint Presentation</vt:lpstr>
      <vt:lpstr>¿Quién Soy?</vt:lpstr>
      <vt:lpstr>PowerPoint Presentation</vt:lpstr>
      <vt:lpstr>Necesitamos Un Nuevo Guiόn</vt:lpstr>
      <vt:lpstr>Necesitamos Un Nuevo Guiόn</vt:lpstr>
      <vt:lpstr>Ahora Es El Tiempo de Definir QUIÉN</vt:lpstr>
      <vt:lpstr>Ahora Es El Tiempo de Definir QUIÉN</vt:lpstr>
      <vt:lpstr>Conclusión:  Tú Eres tu Mejor Inversiόn!!!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Barron</dc:creator>
  <cp:lastModifiedBy>Alex Barron</cp:lastModifiedBy>
  <cp:revision>16</cp:revision>
  <dcterms:created xsi:type="dcterms:W3CDTF">2020-01-26T21:02:06Z</dcterms:created>
  <dcterms:modified xsi:type="dcterms:W3CDTF">2024-05-28T02:10:09Z</dcterms:modified>
</cp:coreProperties>
</file>