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00" r:id="rId3"/>
    <p:sldId id="386" r:id="rId4"/>
    <p:sldId id="384" r:id="rId5"/>
    <p:sldId id="385" r:id="rId6"/>
    <p:sldId id="403" r:id="rId7"/>
    <p:sldId id="405" r:id="rId8"/>
    <p:sldId id="29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7B38-BCF8-411C-A123-5851346FD1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295C-4DDD-4F5A-9938-5B49BB75AC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7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BC5-5E4A-49F4-AE69-1E8B4142894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5DEE-684C-447A-BFEA-8C9BBDA26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na@financial-freedom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959" y="2994323"/>
            <a:ext cx="3579159" cy="21110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 Universidad del </a:t>
            </a:r>
            <a:r>
              <a:rPr lang="en-US" b="1" dirty="0" err="1"/>
              <a:t>Éxito</a:t>
            </a:r>
            <a:br>
              <a:rPr lang="en-US" b="1" dirty="0"/>
            </a:br>
            <a:r>
              <a:rPr lang="en-US" dirty="0"/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959" y="5095717"/>
            <a:ext cx="3274359" cy="1752600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C3FC6D3-5C0A-4217-B757-7C452125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3499"/>
            <a:ext cx="5763491" cy="66501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CF863D1-FD6C-4FEE-BC26-58D0B2C18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226707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 </a:t>
            </a:r>
            <a:r>
              <a:rPr lang="en-US" b="1" dirty="0" err="1"/>
              <a:t>Escogeras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800600" cy="4525963"/>
          </a:xfrm>
        </p:spPr>
        <p:txBody>
          <a:bodyPr>
            <a:normAutofit/>
          </a:bodyPr>
          <a:lstStyle/>
          <a:p>
            <a:r>
              <a:rPr lang="en-US" sz="4400" dirty="0" err="1"/>
              <a:t>Decidete</a:t>
            </a:r>
            <a:endParaRPr lang="en-US" sz="4400" dirty="0"/>
          </a:p>
          <a:p>
            <a:r>
              <a:rPr lang="en-US" sz="4400" dirty="0" err="1"/>
              <a:t>Comprometete</a:t>
            </a:r>
            <a:endParaRPr lang="en-US" sz="4400" dirty="0"/>
          </a:p>
          <a:p>
            <a:r>
              <a:rPr lang="en-US" sz="4400" dirty="0"/>
              <a:t>Y </a:t>
            </a:r>
            <a:r>
              <a:rPr lang="en-US" sz="4400" dirty="0" err="1"/>
              <a:t>tendras</a:t>
            </a:r>
            <a:r>
              <a:rPr lang="en-US" sz="4400" dirty="0"/>
              <a:t> </a:t>
            </a:r>
            <a:r>
              <a:rPr lang="en-US" sz="4400" dirty="0" err="1"/>
              <a:t>Éxito</a:t>
            </a:r>
            <a:r>
              <a:rPr lang="en-US" sz="4400" dirty="0"/>
              <a:t>!</a:t>
            </a:r>
          </a:p>
        </p:txBody>
      </p:sp>
      <p:pic>
        <p:nvPicPr>
          <p:cNvPr id="4" name="Picture 3" descr="BB-Decide-Commit-Succ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3200400" cy="25374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0C9C7-6E1D-60DA-18CB-EB79436C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472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86BF-9EB9-29CD-FB11-6DDA5251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Cual</a:t>
            </a:r>
            <a:r>
              <a:rPr lang="en-US" b="1" dirty="0"/>
              <a:t> es </a:t>
            </a:r>
            <a:r>
              <a:rPr lang="en-US" b="1" dirty="0" err="1"/>
              <a:t>el</a:t>
            </a:r>
            <a:r>
              <a:rPr lang="en-US" b="1" dirty="0"/>
              <a:t> Valor?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39A8-D1D7-42C4-4F5D-BE18DBCD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56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 </a:t>
            </a:r>
            <a:r>
              <a:rPr lang="en-US" dirty="0" err="1"/>
              <a:t>completar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curso</a:t>
            </a:r>
            <a:r>
              <a:rPr lang="en-US" dirty="0"/>
              <a:t> </a:t>
            </a:r>
            <a:r>
              <a:rPr lang="en-US" dirty="0" err="1"/>
              <a:t>tendras</a:t>
            </a:r>
            <a:r>
              <a:rPr lang="en-US" dirty="0"/>
              <a:t> lo </a:t>
            </a:r>
            <a:r>
              <a:rPr lang="en-US" dirty="0" err="1"/>
              <a:t>siguiente</a:t>
            </a:r>
            <a:r>
              <a:rPr lang="en-US" dirty="0"/>
              <a:t>:</a:t>
            </a:r>
          </a:p>
          <a:p>
            <a:r>
              <a:rPr lang="en-US" dirty="0" err="1"/>
              <a:t>Lecciones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de un mentor con </a:t>
            </a:r>
            <a:r>
              <a:rPr lang="en-US" dirty="0" err="1"/>
              <a:t>casi</a:t>
            </a:r>
            <a:r>
              <a:rPr lang="en-US" dirty="0"/>
              <a:t> 30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experiencia</a:t>
            </a:r>
            <a:r>
              <a:rPr lang="en-US" dirty="0"/>
              <a:t> de </a:t>
            </a:r>
            <a:r>
              <a:rPr lang="en-US" dirty="0" err="1"/>
              <a:t>alcanzar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.</a:t>
            </a:r>
          </a:p>
          <a:p>
            <a:r>
              <a:rPr lang="en-US" dirty="0"/>
              <a:t>Un </a:t>
            </a:r>
            <a:r>
              <a:rPr lang="en-US" dirty="0" err="1"/>
              <a:t>entendimiento</a:t>
            </a:r>
            <a:r>
              <a:rPr lang="en-US" dirty="0"/>
              <a:t> claro de </a:t>
            </a:r>
            <a:r>
              <a:rPr lang="en-US" dirty="0" err="1"/>
              <a:t>como</a:t>
            </a:r>
            <a:r>
              <a:rPr lang="en-US" dirty="0"/>
              <a:t> se </a:t>
            </a:r>
            <a:r>
              <a:rPr lang="en-US" dirty="0" err="1"/>
              <a:t>logran</a:t>
            </a:r>
            <a:r>
              <a:rPr lang="en-US" dirty="0"/>
              <a:t> las Metas.</a:t>
            </a:r>
          </a:p>
          <a:p>
            <a:r>
              <a:rPr lang="en-US" dirty="0"/>
              <a:t>Formulas y </a:t>
            </a:r>
            <a:r>
              <a:rPr lang="en-US" dirty="0" err="1"/>
              <a:t>Principios</a:t>
            </a:r>
            <a:r>
              <a:rPr lang="en-US" dirty="0"/>
              <a:t> que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ayudaran</a:t>
            </a:r>
            <a:r>
              <a:rPr lang="en-US" dirty="0"/>
              <a:t> a </a:t>
            </a:r>
            <a:r>
              <a:rPr lang="en-US" dirty="0" err="1"/>
              <a:t>manejar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personal y de </a:t>
            </a:r>
            <a:r>
              <a:rPr lang="en-US" dirty="0" err="1"/>
              <a:t>negocios</a:t>
            </a:r>
            <a:r>
              <a:rPr lang="en-US" dirty="0"/>
              <a:t> para </a:t>
            </a:r>
            <a:r>
              <a:rPr lang="en-US" dirty="0" err="1"/>
              <a:t>maximizar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exito</a:t>
            </a:r>
            <a:r>
              <a:rPr lang="en-US" dirty="0"/>
              <a:t>.</a:t>
            </a:r>
          </a:p>
          <a:p>
            <a:r>
              <a:rPr lang="en-US" dirty="0" err="1"/>
              <a:t>Habilidad</a:t>
            </a:r>
            <a:r>
              <a:rPr lang="en-US" dirty="0"/>
              <a:t> de </a:t>
            </a:r>
            <a:r>
              <a:rPr lang="en-US" dirty="0" err="1"/>
              <a:t>tomas</a:t>
            </a:r>
            <a:r>
              <a:rPr lang="en-US" dirty="0"/>
              <a:t>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r>
              <a:rPr lang="en-US" dirty="0"/>
              <a:t>Certeza de que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intercambiando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algo que </a:t>
            </a:r>
            <a:r>
              <a:rPr lang="en-US" dirty="0" err="1"/>
              <a:t>tiene</a:t>
            </a:r>
            <a:r>
              <a:rPr lang="en-US" dirty="0"/>
              <a:t> valor </a:t>
            </a:r>
            <a:r>
              <a:rPr lang="en-US" dirty="0" err="1"/>
              <a:t>duradero</a:t>
            </a:r>
            <a:r>
              <a:rPr lang="en-US" dirty="0"/>
              <a:t>.</a:t>
            </a:r>
          </a:p>
          <a:p>
            <a:r>
              <a:rPr lang="en-US" dirty="0" err="1"/>
              <a:t>Claridad</a:t>
            </a:r>
            <a:r>
              <a:rPr lang="en-US" dirty="0"/>
              <a:t> de la </a:t>
            </a:r>
            <a:r>
              <a:rPr lang="en-US" dirty="0" err="1"/>
              <a:t>Direccion</a:t>
            </a:r>
            <a:r>
              <a:rPr lang="en-US" dirty="0"/>
              <a:t> que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tomando</a:t>
            </a:r>
            <a:r>
              <a:rPr lang="en-US" dirty="0"/>
              <a:t>. </a:t>
            </a:r>
          </a:p>
          <a:p>
            <a:r>
              <a:rPr lang="en-US" dirty="0" err="1"/>
              <a:t>Confianza</a:t>
            </a:r>
            <a:r>
              <a:rPr lang="en-US" dirty="0"/>
              <a:t> de </a:t>
            </a:r>
            <a:r>
              <a:rPr lang="en-US" dirty="0" err="1"/>
              <a:t>lograr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Metas y Vision </a:t>
            </a:r>
            <a:r>
              <a:rPr lang="en-US" dirty="0" err="1"/>
              <a:t>en</a:t>
            </a:r>
            <a:r>
              <a:rPr lang="en-US" dirty="0"/>
              <a:t> la Vida.</a:t>
            </a:r>
          </a:p>
          <a:p>
            <a:r>
              <a:rPr lang="en-US" dirty="0"/>
              <a:t>Una </a:t>
            </a:r>
            <a:r>
              <a:rPr lang="en-US" dirty="0" err="1"/>
              <a:t>vida</a:t>
            </a:r>
            <a:r>
              <a:rPr lang="en-US" dirty="0"/>
              <a:t> personal, de pareja, familiar y spiritual mas </a:t>
            </a:r>
            <a:r>
              <a:rPr lang="en-US" dirty="0" err="1"/>
              <a:t>feliz</a:t>
            </a:r>
            <a:r>
              <a:rPr lang="en-US" dirty="0"/>
              <a:t>.</a:t>
            </a:r>
          </a:p>
          <a:p>
            <a:r>
              <a:rPr lang="en-US" dirty="0"/>
              <a:t>Valor: Al </a:t>
            </a:r>
            <a:r>
              <a:rPr lang="en-US" dirty="0" err="1"/>
              <a:t>menos</a:t>
            </a:r>
            <a:r>
              <a:rPr lang="en-US" dirty="0"/>
              <a:t> $10,000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BDAF2-1C1C-08FD-6F9A-052C53E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F625-CA00-9075-1C54-5408798E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DEF31E-E23B-D156-068E-935F6867E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86BF-9EB9-29CD-FB11-6DDA5251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Cual</a:t>
            </a:r>
            <a:r>
              <a:rPr lang="en-US" b="1" dirty="0"/>
              <a:t> es la Inversion?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39A8-D1D7-42C4-4F5D-BE18DBCD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Hay 4 inversions que </a:t>
            </a:r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Tiempo</a:t>
            </a:r>
            <a:r>
              <a:rPr lang="en-US" dirty="0"/>
              <a:t>: 12 Weeks – 2 Hours of Class Time </a:t>
            </a:r>
            <a:r>
              <a:rPr lang="en-US" dirty="0" err="1"/>
              <a:t>los</a:t>
            </a:r>
            <a:r>
              <a:rPr lang="en-US" dirty="0"/>
              <a:t> Lunes de 6-</a:t>
            </a:r>
            <a:r>
              <a:rPr lang="en-US" dirty="0" err="1"/>
              <a:t>8pm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Energia</a:t>
            </a:r>
            <a:r>
              <a:rPr lang="en-US" dirty="0"/>
              <a:t>: </a:t>
            </a:r>
            <a:r>
              <a:rPr lang="en-US" dirty="0" err="1"/>
              <a:t>Completar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 y </a:t>
            </a:r>
            <a:r>
              <a:rPr lang="en-US" dirty="0" err="1"/>
              <a:t>Ejercicios</a:t>
            </a:r>
            <a:r>
              <a:rPr lang="en-US" dirty="0"/>
              <a:t> – entre mas metes, mas </a:t>
            </a:r>
            <a:r>
              <a:rPr lang="en-US" dirty="0" err="1"/>
              <a:t>sacas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Dinero: $500 or 4 payments of $150/</a:t>
            </a:r>
            <a:r>
              <a:rPr lang="en-US" dirty="0" err="1"/>
              <a:t>mes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Retorno</a:t>
            </a:r>
            <a:r>
              <a:rPr lang="en-US" dirty="0"/>
              <a:t>?: El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hasta </a:t>
            </a:r>
            <a:r>
              <a:rPr lang="en-US" dirty="0" err="1"/>
              <a:t>ahorita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BDAF2-1C1C-08FD-6F9A-052C53E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F625-CA00-9075-1C54-5408798E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194868A-4477-5CA0-FD35-66445DE22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86BF-9EB9-29CD-FB11-6DDA5251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Cual</a:t>
            </a:r>
            <a:r>
              <a:rPr lang="en-US" b="1" dirty="0"/>
              <a:t> es la </a:t>
            </a:r>
            <a:r>
              <a:rPr lang="en-US" b="1" dirty="0" err="1"/>
              <a:t>Garantia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39A8-D1D7-42C4-4F5D-BE18DBCD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 no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satisfecho</a:t>
            </a:r>
            <a:r>
              <a:rPr lang="en-US" dirty="0"/>
              <a:t> o </a:t>
            </a:r>
            <a:r>
              <a:rPr lang="en-US" dirty="0" err="1"/>
              <a:t>sientes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que no </a:t>
            </a:r>
            <a:r>
              <a:rPr lang="en-US" dirty="0" err="1"/>
              <a:t>obtuviste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valor que </a:t>
            </a:r>
            <a:r>
              <a:rPr lang="en-US" dirty="0" err="1"/>
              <a:t>esperabas</a:t>
            </a:r>
            <a:r>
              <a:rPr lang="en-US" dirty="0"/>
              <a:t>, </a:t>
            </a:r>
            <a:r>
              <a:rPr lang="en-US" dirty="0" err="1"/>
              <a:t>simplemente</a:t>
            </a:r>
            <a:r>
              <a:rPr lang="en-US" dirty="0"/>
              <a:t> </a:t>
            </a:r>
            <a:r>
              <a:rPr lang="en-US" dirty="0" err="1"/>
              <a:t>pide</a:t>
            </a:r>
            <a:r>
              <a:rPr lang="en-US" dirty="0"/>
              <a:t> un </a:t>
            </a:r>
            <a:r>
              <a:rPr lang="en-US" dirty="0" err="1"/>
              <a:t>reemboslo</a:t>
            </a:r>
            <a:r>
              <a:rPr lang="en-US" dirty="0"/>
              <a:t> de 100%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1er</a:t>
            </a:r>
            <a:r>
              <a:rPr lang="en-US" dirty="0"/>
              <a:t> </a:t>
            </a:r>
            <a:r>
              <a:rPr lang="en-US" dirty="0" err="1"/>
              <a:t>mes</a:t>
            </a:r>
            <a:r>
              <a:rPr lang="en-US" dirty="0"/>
              <a:t>. </a:t>
            </a:r>
          </a:p>
          <a:p>
            <a:r>
              <a:rPr lang="en-US" dirty="0"/>
              <a:t>No se </a:t>
            </a:r>
            <a:r>
              <a:rPr lang="en-US" dirty="0" err="1"/>
              <a:t>haran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.</a:t>
            </a:r>
          </a:p>
          <a:p>
            <a:r>
              <a:rPr lang="en-US" dirty="0"/>
              <a:t>100% </a:t>
            </a:r>
            <a:r>
              <a:rPr lang="en-US" dirty="0" err="1"/>
              <a:t>Satisfaccion</a:t>
            </a:r>
            <a:r>
              <a:rPr lang="en-US" dirty="0"/>
              <a:t> </a:t>
            </a:r>
            <a:r>
              <a:rPr lang="en-US" dirty="0" err="1"/>
              <a:t>garantizada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BDAF2-1C1C-08FD-6F9A-052C53E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F625-CA00-9075-1C54-5408798E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100% Satisfaction Guarantee | What exactly do we as Mvix mean?">
            <a:extLst>
              <a:ext uri="{FF2B5EF4-FFF2-40B4-BE49-F238E27FC236}">
                <a16:creationId xmlns:a16="http://schemas.microsoft.com/office/drawing/2014/main" id="{961DBAEF-E3F9-E70B-F2FA-F0A539DB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47837"/>
            <a:ext cx="3810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15F9C4D-1178-4029-23D0-B59DEA5CD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D899-AA0A-1279-FABB-8CC43F63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Cual</a:t>
            </a:r>
            <a:r>
              <a:rPr lang="en-US" b="1" dirty="0"/>
              <a:t> es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Beneficio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87FF-B63A-FEB7-2953-EA525D99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Sólo se vive una vez.</a:t>
            </a:r>
          </a:p>
          <a:p>
            <a:r>
              <a:rPr lang="es-ES" dirty="0"/>
              <a:t>Poner metas es la mejor manera de disfrutar la vida.</a:t>
            </a:r>
          </a:p>
          <a:p>
            <a:r>
              <a:rPr lang="es-ES" dirty="0"/>
              <a:t>El saber lo que quieres le dará mayor propósito a tu vida.</a:t>
            </a:r>
          </a:p>
          <a:p>
            <a:r>
              <a:rPr lang="es-ES" dirty="0"/>
              <a:t>Tener en mente la educación financiera, el desarrollo personal y los principios de la vida son esenciales para lograr el éxito en TODAS las áreas de la vida.</a:t>
            </a:r>
          </a:p>
          <a:p>
            <a:r>
              <a:rPr lang="es-ES" dirty="0"/>
              <a:t>¿Qué decidirás?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9FB6A-4F68-C81C-D7C5-CB05AECB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123" y="1876374"/>
            <a:ext cx="3668677" cy="2590800"/>
          </a:xfrm>
          <a:prstGeom prst="rect">
            <a:avLst/>
          </a:prstGeom>
        </p:spPr>
      </p:pic>
      <p:pic>
        <p:nvPicPr>
          <p:cNvPr id="6" name="Picture 2" descr="What is Entrepreneurship? - Napkin Finance">
            <a:extLst>
              <a:ext uri="{FF2B5EF4-FFF2-40B4-BE49-F238E27FC236}">
                <a16:creationId xmlns:a16="http://schemas.microsoft.com/office/drawing/2014/main" id="{0215A101-FE37-A6A2-292D-898B36FE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23" y="4648200"/>
            <a:ext cx="2600444" cy="14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251018-CAFA-2BA0-2B0D-015286BB7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84776"/>
            <a:ext cx="1629182" cy="142494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DD128DF-5571-5A51-73B5-535BC58690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D899-AA0A-1279-FABB-8CC43F63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Registrate</a:t>
            </a:r>
            <a:r>
              <a:rPr lang="en-US" b="1" dirty="0"/>
              <a:t> Hoy!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87FF-B63A-FEB7-2953-EA525D99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Para </a:t>
            </a:r>
            <a:r>
              <a:rPr lang="en-US" b="1" u="sng" dirty="0" err="1"/>
              <a:t>Registrarte</a:t>
            </a:r>
            <a:r>
              <a:rPr lang="en-US" dirty="0"/>
              <a:t>:</a:t>
            </a:r>
          </a:p>
          <a:p>
            <a:r>
              <a:rPr lang="en-US" dirty="0"/>
              <a:t>Manda un Email a Ana </a:t>
            </a:r>
            <a:r>
              <a:rPr lang="en-US" dirty="0" err="1">
                <a:hlinkClick r:id="rId2"/>
              </a:rPr>
              <a:t>ana@financial-freedom.org</a:t>
            </a:r>
            <a:endParaRPr lang="en-US" dirty="0"/>
          </a:p>
          <a:p>
            <a:r>
              <a:rPr lang="en-US"/>
              <a:t>Tel: (915) 504-4225</a:t>
            </a:r>
          </a:p>
          <a:p>
            <a:r>
              <a:rPr lang="en-US" dirty="0" err="1"/>
              <a:t>Paga</a:t>
            </a:r>
            <a:r>
              <a:rPr lang="en-US" dirty="0"/>
              <a:t> 1 Pago o Haz un plan de 4 </a:t>
            </a:r>
            <a:r>
              <a:rPr lang="en-US" dirty="0" err="1"/>
              <a:t>pagos</a:t>
            </a:r>
            <a:endParaRPr lang="en-US" dirty="0"/>
          </a:p>
          <a:p>
            <a:r>
              <a:rPr lang="en-US" dirty="0" err="1"/>
              <a:t>Aparta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Lunes de </a:t>
            </a:r>
            <a:r>
              <a:rPr lang="en-US" dirty="0" err="1"/>
              <a:t>6:00am-8:00pm</a:t>
            </a:r>
            <a:r>
              <a:rPr lang="en-US" dirty="0"/>
              <a:t> MST</a:t>
            </a:r>
          </a:p>
          <a:p>
            <a:r>
              <a:rPr lang="en-US" dirty="0" err="1"/>
              <a:t>Comprometete</a:t>
            </a:r>
            <a:r>
              <a:rPr lang="en-US" dirty="0"/>
              <a:t> ha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tareas</a:t>
            </a:r>
            <a:endParaRPr lang="en-US" dirty="0"/>
          </a:p>
          <a:p>
            <a:r>
              <a:rPr lang="en-US" dirty="0"/>
              <a:t>Nos </a:t>
            </a:r>
            <a:r>
              <a:rPr lang="en-US" dirty="0" err="1"/>
              <a:t>vemos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proximo Lunes for </a:t>
            </a:r>
            <a:r>
              <a:rPr lang="en-US" dirty="0" err="1"/>
              <a:t>Clase</a:t>
            </a:r>
            <a:r>
              <a:rPr lang="en-US" dirty="0"/>
              <a:t> 1!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F0D48E0-2AD1-2230-340B-11B2A55A0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/>
              <a:t>Question</a:t>
            </a:r>
            <a:r>
              <a:rPr lang="en-US" b="1" dirty="0"/>
              <a:t>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B00C5C-BC0D-EF5B-262C-0503A14D2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17530</TotalTime>
  <Words>394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La Universidad del Éxito 2024</vt:lpstr>
      <vt:lpstr>Que Escogeras?</vt:lpstr>
      <vt:lpstr>¿Cual es el Valor?</vt:lpstr>
      <vt:lpstr>¿Cual es la Inversion?</vt:lpstr>
      <vt:lpstr>¿Cual es la Garantia?</vt:lpstr>
      <vt:lpstr>¿Cual es el Beneficio?</vt:lpstr>
      <vt:lpstr>Registrate Hoy!</vt:lpstr>
      <vt:lpstr>Question?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Alex Barron</cp:lastModifiedBy>
  <cp:revision>97</cp:revision>
  <dcterms:created xsi:type="dcterms:W3CDTF">2018-01-15T18:01:56Z</dcterms:created>
  <dcterms:modified xsi:type="dcterms:W3CDTF">2024-01-16T03:04:23Z</dcterms:modified>
</cp:coreProperties>
</file>