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8" r:id="rId2"/>
    <p:sldId id="258" r:id="rId3"/>
    <p:sldId id="259" r:id="rId4"/>
    <p:sldId id="260" r:id="rId5"/>
    <p:sldId id="261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A8003-5436-49F2-BF71-FA3B13372D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0468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AD3E19-938C-4C95-9105-5F1D2712B1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7377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EF30-157B-480C-A129-A56E98AB2E67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AEF0-E90E-460D-962F-8F56D97148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34B09CD-E66D-654C-E5EA-F5002F091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2700" y="152400"/>
            <a:ext cx="6362700" cy="2111375"/>
          </a:xfrm>
        </p:spPr>
        <p:txBody>
          <a:bodyPr/>
          <a:lstStyle/>
          <a:p>
            <a:r>
              <a:rPr lang="en-US" altLang="en-US" b="1"/>
              <a:t>Financial Freedom  Challenge</a:t>
            </a:r>
            <a:endParaRPr lang="en-US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27599-0599-56E1-CAED-4F7A628CE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108575"/>
            <a:ext cx="2854325" cy="1184275"/>
          </a:xfrm>
        </p:spPr>
        <p:txBody>
          <a:bodyPr/>
          <a:lstStyle/>
          <a:p>
            <a:pPr>
              <a:defRPr/>
            </a:pPr>
            <a:r>
              <a:rPr lang="en-US" dirty="0"/>
              <a:t>By</a:t>
            </a:r>
          </a:p>
          <a:p>
            <a:pPr>
              <a:defRPr/>
            </a:pPr>
            <a:r>
              <a:rPr lang="en-US" dirty="0"/>
              <a:t>Alex </a:t>
            </a:r>
            <a:r>
              <a:rPr lang="en-US" dirty="0" err="1"/>
              <a:t>Barrón</a:t>
            </a:r>
            <a:endParaRPr lang="en-US" dirty="0"/>
          </a:p>
        </p:txBody>
      </p:sp>
      <p:pic>
        <p:nvPicPr>
          <p:cNvPr id="4100" name="Picture 5">
            <a:extLst>
              <a:ext uri="{FF2B5EF4-FFF2-40B4-BE49-F238E27FC236}">
                <a16:creationId xmlns:a16="http://schemas.microsoft.com/office/drawing/2014/main" id="{B1832965-B610-25ED-9117-D6DD60B38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3" y="103188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>
            <a:extLst>
              <a:ext uri="{FF2B5EF4-FFF2-40B4-BE49-F238E27FC236}">
                <a16:creationId xmlns:a16="http://schemas.microsoft.com/office/drawing/2014/main" id="{247A0A8A-FF07-02B5-4038-9C01CA7A13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3128963"/>
            <a:ext cx="2746375" cy="174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" descr="What is athletics? Know all the track and field events">
            <a:extLst>
              <a:ext uri="{FF2B5EF4-FFF2-40B4-BE49-F238E27FC236}">
                <a16:creationId xmlns:a16="http://schemas.microsoft.com/office/drawing/2014/main" id="{C867E75E-4545-9972-E1F0-C61A4213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2178050"/>
            <a:ext cx="29083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6" descr="As the indoor Track and Field season wraps up, the Winona State University  team finishes on a fast note – The Winonan">
            <a:extLst>
              <a:ext uri="{FF2B5EF4-FFF2-40B4-BE49-F238E27FC236}">
                <a16:creationId xmlns:a16="http://schemas.microsoft.com/office/drawing/2014/main" id="{58655F35-7720-3B30-F9AA-A49A825EB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2178050"/>
            <a:ext cx="29019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 descr="Crossing Life's Finish Lines | Maria's Farm Country Kitchen">
            <a:extLst>
              <a:ext uri="{FF2B5EF4-FFF2-40B4-BE49-F238E27FC236}">
                <a16:creationId xmlns:a16="http://schemas.microsoft.com/office/drawing/2014/main" id="{C98D116C-99D0-22E0-0F9F-CD494DA30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4164013"/>
            <a:ext cx="29083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0" descr="Look: 2A, 5A athletes compete in 2022 Texas (UIL) Track &amp; Field State  Championships - Sports Illustrated High School News, Analysis and More">
            <a:extLst>
              <a:ext uri="{FF2B5EF4-FFF2-40B4-BE49-F238E27FC236}">
                <a16:creationId xmlns:a16="http://schemas.microsoft.com/office/drawing/2014/main" id="{29F0008D-98FC-A26F-07DE-85CDEFE2C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813" y="4043363"/>
            <a:ext cx="2903537" cy="212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Subtitle 2">
            <a:extLst>
              <a:ext uri="{FF2B5EF4-FFF2-40B4-BE49-F238E27FC236}">
                <a16:creationId xmlns:a16="http://schemas.microsoft.com/office/drawing/2014/main" id="{B088FB97-F291-E332-EC7A-0BEF4C9B0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2405063"/>
            <a:ext cx="28543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898989"/>
                </a:solidFill>
              </a:rPr>
              <a:t>Presents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057400"/>
          </a:xfrm>
        </p:spPr>
        <p:txBody>
          <a:bodyPr/>
          <a:lstStyle/>
          <a:p>
            <a:r>
              <a:rPr lang="en-US" b="1" dirty="0"/>
              <a:t>PROTECTION FOR THE</a:t>
            </a:r>
            <a:br>
              <a:rPr lang="en-US" b="1" dirty="0"/>
            </a:br>
            <a:r>
              <a:rPr lang="en-US" b="1" dirty="0"/>
              <a:t> UNKNOWN FUTURE - INSURANCE</a:t>
            </a:r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41402D49-E0DC-4392-8BF2-E2EDC46CB96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 descr="global_images_insurance_life-car-health-ssk_1000700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2362200"/>
            <a:ext cx="5467350" cy="36195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2CECB28-04B4-415E-963D-52FBBF498F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14500" cy="891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 This World There</a:t>
            </a:r>
            <a:br>
              <a:rPr lang="en-US" b="1" dirty="0"/>
            </a:br>
            <a:r>
              <a:rPr lang="en-US" b="1" dirty="0"/>
              <a:t>is a Lot of Uncertainty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6781800" cy="3810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 mitigate against catastrophic risks people buy insurance. </a:t>
            </a:r>
          </a:p>
          <a:p>
            <a:pPr eaLnBrk="1" hangingPunct="1"/>
            <a:r>
              <a:rPr lang="en-US" dirty="0"/>
              <a:t>Many Types of Insurance: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Car Insurance - Accident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Home Insurance - Fire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Property Insurance - Theft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n-US" dirty="0"/>
              <a:t>Health Insurance – Illness</a:t>
            </a:r>
          </a:p>
          <a:p>
            <a:pPr lvl="1" eaLnBrk="1" hangingPunct="1">
              <a:buFont typeface="Wingdings" pitchFamily="2" charset="2"/>
              <a:buChar char="ü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9" name="Picture 8" descr="insura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1981200"/>
            <a:ext cx="3771117" cy="251162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1000" y="5042118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The Purpose of Insurance: To eliminate exposure to a small probability of losing a large amount of $ by exchanging a small certain amount of $ (the premium). </a:t>
            </a:r>
          </a:p>
          <a:p>
            <a:pPr>
              <a:buFont typeface="Arial" pitchFamily="34" charset="0"/>
              <a:buChar char="•"/>
            </a:pPr>
            <a:endParaRPr lang="en-US" sz="28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7DDF83-AC6E-401D-9040-275D286AF4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14500" cy="891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Insurance is Protection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800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Don’t be Cheap. You don’t “save” money by not having insurance.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You expose yourself to unnecessary loss.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Having protection may seem like a “waste of money” until something happens. Then you will be glad you had it.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Insurance is a form of “investment” to protect you from a large loss that you can’t afford to cover on your own.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BF6C67-A111-4104-9F5E-6A23BB82DE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14500" cy="8918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Don’t Waste Money</a:t>
            </a:r>
            <a:endParaRPr 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800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Some types of insurance are a true “waste of money” because they odds that something bad will happen and that you will be covered are very low.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Read the fine print of what exactly is covered and under what circumstances.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/>
              <a:t>Raise your deductibles and save money – keep a reserve to cover them when necessary.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2895600" cy="365125"/>
          </a:xfrm>
        </p:spPr>
        <p:txBody>
          <a:bodyPr/>
          <a:lstStyle/>
          <a:p>
            <a:pPr algn="l">
              <a:defRPr/>
            </a:pPr>
            <a:r>
              <a:rPr lang="en-US" dirty="0"/>
              <a:t>© Alex </a:t>
            </a:r>
            <a:r>
              <a:rPr lang="en-US" dirty="0" err="1"/>
              <a:t>Barrón</a:t>
            </a:r>
            <a:r>
              <a:rPr lang="en-US" dirty="0"/>
              <a:t> 2020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39F5A813-D647-42E0-B614-A3684338E6D9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F82A3E-6548-44EA-A374-187EE0C0E69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14500" cy="89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7286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questionscommen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1524000"/>
            <a:ext cx="6129358" cy="2235709"/>
          </a:xfrm>
          <a:prstGeom prst="rect">
            <a:avLst/>
          </a:prstGeom>
        </p:spPr>
      </p:pic>
      <p:pic>
        <p:nvPicPr>
          <p:cNvPr id="5" name="Picture 4" descr="visitor-informati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581400"/>
            <a:ext cx="3153103" cy="2971800"/>
          </a:xfrm>
          <a:prstGeom prst="rect">
            <a:avLst/>
          </a:prstGeom>
        </p:spPr>
      </p:pic>
      <p:pic>
        <p:nvPicPr>
          <p:cNvPr id="6" name="Picture 5" descr="questions comments bubbl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676400"/>
            <a:ext cx="2628900" cy="1733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925" y="6248400"/>
            <a:ext cx="2124075" cy="62824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1A264B6-B285-4B82-93C1-DB93A73787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14500" cy="8918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1888</TotalTime>
  <Words>245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Financial Freedom  Challenge</vt:lpstr>
      <vt:lpstr>PROTECTION FOR THE  UNKNOWN FUTURE - INSURANCE</vt:lpstr>
      <vt:lpstr>In This World There is a Lot of Uncertainty</vt:lpstr>
      <vt:lpstr>Insurance is Protection</vt:lpstr>
      <vt:lpstr>Don’t Waste Money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Freedom 101 Seminar</dc:title>
  <dc:creator>abarron</dc:creator>
  <cp:lastModifiedBy>Alex Barron</cp:lastModifiedBy>
  <cp:revision>58</cp:revision>
  <dcterms:created xsi:type="dcterms:W3CDTF">2013-07-04T19:26:03Z</dcterms:created>
  <dcterms:modified xsi:type="dcterms:W3CDTF">2024-06-26T00:19:47Z</dcterms:modified>
</cp:coreProperties>
</file>