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1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1E044-3091-4946-899D-A17E0698FF0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01F94-5F67-4069-A9AE-DFCB12278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4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8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5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3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0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8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3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7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EB14-1C7B-4B4A-A884-907CA8114CFD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8D79A-0191-4D62-951A-9788ABBD6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8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99BE5F6-793A-3ECF-EA89-BADB0D759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00" y="152400"/>
            <a:ext cx="6362700" cy="2111375"/>
          </a:xfrm>
        </p:spPr>
        <p:txBody>
          <a:bodyPr/>
          <a:lstStyle/>
          <a:p>
            <a:r>
              <a:rPr lang="en-US" altLang="en-US" b="1"/>
              <a:t>Reto Libertad Financiera</a:t>
            </a:r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BD14C-4A30-36B9-FDD5-1E29B263D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108575"/>
            <a:ext cx="2854325" cy="118427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por</a:t>
            </a:r>
            <a:endParaRPr lang="en-US" dirty="0"/>
          </a:p>
          <a:p>
            <a:pPr>
              <a:defRPr/>
            </a:pPr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98DB2F26-0315-5B02-B580-DA2DB8E6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03188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What is athletics? Know all the track and field events">
            <a:extLst>
              <a:ext uri="{FF2B5EF4-FFF2-40B4-BE49-F238E27FC236}">
                <a16:creationId xmlns:a16="http://schemas.microsoft.com/office/drawing/2014/main" id="{55B8F98E-3BA6-E8FF-A33B-62C773A30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2178050"/>
            <a:ext cx="29083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As the indoor Track and Field season wraps up, the Winona State University  team finishes on a fast note – The Winonan">
            <a:extLst>
              <a:ext uri="{FF2B5EF4-FFF2-40B4-BE49-F238E27FC236}">
                <a16:creationId xmlns:a16="http://schemas.microsoft.com/office/drawing/2014/main" id="{8BC2FC30-7EF9-35BF-87CC-86919FAAD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2178050"/>
            <a:ext cx="29019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 descr="Crossing Life's Finish Lines | Maria's Farm Country Kitchen">
            <a:extLst>
              <a:ext uri="{FF2B5EF4-FFF2-40B4-BE49-F238E27FC236}">
                <a16:creationId xmlns:a16="http://schemas.microsoft.com/office/drawing/2014/main" id="{D7EA5359-E6D4-5CE7-5FD2-B6C44A818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4164013"/>
            <a:ext cx="29083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0" descr="Look: 2A, 5A athletes compete in 2022 Texas (UIL) Track &amp; Field State  Championships - Sports Illustrated High School News, Analysis and More">
            <a:extLst>
              <a:ext uri="{FF2B5EF4-FFF2-40B4-BE49-F238E27FC236}">
                <a16:creationId xmlns:a16="http://schemas.microsoft.com/office/drawing/2014/main" id="{6301DDED-A9C9-DF4B-4073-F2CD35BEC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4043363"/>
            <a:ext cx="2903537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Subtitle 2">
            <a:extLst>
              <a:ext uri="{FF2B5EF4-FFF2-40B4-BE49-F238E27FC236}">
                <a16:creationId xmlns:a16="http://schemas.microsoft.com/office/drawing/2014/main" id="{C104FF1B-54CF-B2DF-DC08-76A5827AC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2405063"/>
            <a:ext cx="28543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Presenta</a:t>
            </a:r>
          </a:p>
        </p:txBody>
      </p:sp>
      <p:pic>
        <p:nvPicPr>
          <p:cNvPr id="4106" name="Picture 6">
            <a:extLst>
              <a:ext uri="{FF2B5EF4-FFF2-40B4-BE49-F238E27FC236}">
                <a16:creationId xmlns:a16="http://schemas.microsoft.com/office/drawing/2014/main" id="{BEFCC438-9C5D-1918-82AB-1839AEB39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622675"/>
            <a:ext cx="273208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808038"/>
            <a:ext cx="9144000" cy="1249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s-MX" b="1" dirty="0"/>
              <a:t>PRESTAMOS – RETORNO DEL CAPITAL ES MAS IMPORTANTE QUE EL RETORNO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3076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1A5890-98A4-4557-801C-B1BCC627C09C}" type="slidenum">
              <a:rPr lang="en-US" altLang="es-MX" smtClean="0">
                <a:solidFill>
                  <a:srgbClr val="898989"/>
                </a:solidFill>
                <a:latin typeface="Calibri" pitchFamily="34" charset="0"/>
              </a:rPr>
              <a:pPr/>
              <a:t>2</a:t>
            </a:fld>
            <a:endParaRPr lang="en-US" altLang="es-MX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6" name="Picture 5" descr="business-loans11.jpg">
            <a:extLst>
              <a:ext uri="{FF2B5EF4-FFF2-40B4-BE49-F238E27FC236}">
                <a16:creationId xmlns:a16="http://schemas.microsoft.com/office/drawing/2014/main" id="{71F67D7D-7FCB-49FA-BF03-83EC8392BD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209800"/>
            <a:ext cx="6001870" cy="3962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0B9998F-C7A5-30A4-27FD-9FC6A6E54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3364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el hombre mas ri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9812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PRESTAMOS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477000" cy="350520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s-ES" sz="2400" b="1" baseline="30000" dirty="0">
                <a:solidFill>
                  <a:srgbClr val="3333FF"/>
                </a:solidFill>
              </a:rPr>
              <a:t>12 </a:t>
            </a:r>
            <a:r>
              <a:rPr lang="es-ES" sz="2400" dirty="0">
                <a:solidFill>
                  <a:srgbClr val="3333FF"/>
                </a:solidFill>
              </a:rPr>
              <a:t>Te abrirá Jehová su buen tesoro, el cielo, para enviar la lluvia a tu tierra en su tiempo, y para bendecir toda obra de tus manos. </a:t>
            </a:r>
            <a:r>
              <a:rPr lang="es-ES" sz="2400" b="1" u="sng" dirty="0">
                <a:solidFill>
                  <a:srgbClr val="3333FF"/>
                </a:solidFill>
              </a:rPr>
              <a:t>Y prestarás a muchas naciones, y tú no pedirás prestado.</a:t>
            </a:r>
          </a:p>
          <a:p>
            <a:pPr>
              <a:defRPr/>
            </a:pPr>
            <a:r>
              <a:rPr lang="es-ES" sz="2400" b="1" baseline="30000" dirty="0">
                <a:solidFill>
                  <a:srgbClr val="3333FF"/>
                </a:solidFill>
              </a:rPr>
              <a:t>13 </a:t>
            </a:r>
            <a:r>
              <a:rPr lang="es-ES" sz="2400" dirty="0">
                <a:solidFill>
                  <a:srgbClr val="3333FF"/>
                </a:solidFill>
              </a:rPr>
              <a:t>Te pondrá Jehová por cabeza, y no por cola; y estarás encima solamente, y no estarás debajo, si obedecieres los mandamientos de Jehová tu Dios, que yo te ordeno hoy, para que los guardes y cumplas.”</a:t>
            </a:r>
          </a:p>
          <a:p>
            <a:pPr algn="r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i="1" dirty="0" err="1">
                <a:solidFill>
                  <a:srgbClr val="3333FF"/>
                </a:solidFill>
              </a:rPr>
              <a:t>Deuteronomio</a:t>
            </a:r>
            <a:r>
              <a:rPr lang="en-US" sz="2400" i="1" dirty="0">
                <a:solidFill>
                  <a:srgbClr val="3333FF"/>
                </a:solidFill>
              </a:rPr>
              <a:t> 28:11-13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4102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72390AB-932C-45BD-8CF7-C96D189F878E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90600" y="5105400"/>
            <a:ext cx="647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4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4400" i="1" dirty="0">
                <a:solidFill>
                  <a:srgbClr val="3333FF"/>
                </a:solidFill>
              </a:rPr>
              <a:t>El impío toma prestado, y no paga; Mas el justo tiene misericordia, y da.</a:t>
            </a: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400" i="1" dirty="0" err="1">
                <a:solidFill>
                  <a:srgbClr val="3333FF"/>
                </a:solidFill>
                <a:latin typeface="+mn-lt"/>
              </a:rPr>
              <a:t>Salmos</a:t>
            </a:r>
            <a:r>
              <a:rPr lang="en-US" sz="4400" i="1" dirty="0">
                <a:solidFill>
                  <a:srgbClr val="3333FF"/>
                </a:solidFill>
                <a:latin typeface="+mn-lt"/>
              </a:rPr>
              <a:t> 37:21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00200" y="6019800"/>
            <a:ext cx="647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4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3600" i="1" dirty="0">
                <a:solidFill>
                  <a:srgbClr val="3333FF"/>
                </a:solidFill>
              </a:rPr>
              <a:t>El rico se enseñorea de los pobres, Y el que toma prestado es siervo del que presta.</a:t>
            </a: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200" i="1" dirty="0" err="1">
                <a:solidFill>
                  <a:srgbClr val="3333FF"/>
                </a:solidFill>
                <a:latin typeface="+mn-lt"/>
              </a:rPr>
              <a:t>Proverbios</a:t>
            </a:r>
            <a:r>
              <a:rPr lang="en-US" sz="4200" i="1" dirty="0">
                <a:solidFill>
                  <a:srgbClr val="3333FF"/>
                </a:solidFill>
                <a:latin typeface="+mn-lt"/>
              </a:rPr>
              <a:t> 22:7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BB9B1C-64F7-C33A-52AD-645E7533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3096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483678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Lee: El </a:t>
            </a:r>
            <a:r>
              <a:rPr lang="en-US" b="1" dirty="0" err="1"/>
              <a:t>Prestamista</a:t>
            </a:r>
            <a:r>
              <a:rPr lang="en-US" b="1" dirty="0"/>
              <a:t> de Oro de </a:t>
            </a:r>
            <a:r>
              <a:rPr lang="en-US" b="1" dirty="0" err="1"/>
              <a:t>Babilonia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477000" cy="4876800"/>
          </a:xfrm>
        </p:spPr>
        <p:txBody>
          <a:bodyPr rtlCol="0"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s-ES" dirty="0"/>
              <a:t>Antes de prestar o invertir tu dinero que tanto te ha costado ganar sigue los siguientes pasos: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1.) </a:t>
            </a:r>
            <a:r>
              <a:rPr lang="es-ES" dirty="0"/>
              <a:t>Date cuenta de que personas que no tienen $ se acercaran a ti con "ideas" o "necesidades" que tienen para que les prestes tu dinero.</a:t>
            </a:r>
            <a:endParaRPr lang="en-US" dirty="0"/>
          </a:p>
          <a:p>
            <a:pPr>
              <a:buFont typeface="Arial" charset="0"/>
              <a:buNone/>
              <a:defRPr/>
            </a:pPr>
            <a:r>
              <a:rPr lang="en-US" dirty="0"/>
              <a:t>2.) </a:t>
            </a:r>
            <a:r>
              <a:rPr lang="en-US" dirty="0" err="1"/>
              <a:t>Pide</a:t>
            </a:r>
            <a:r>
              <a:rPr lang="en-US" dirty="0"/>
              <a:t> </a:t>
            </a:r>
            <a:r>
              <a:rPr lang="en-US" dirty="0" err="1"/>
              <a:t>consejo</a:t>
            </a:r>
            <a:r>
              <a:rPr lang="en-US" dirty="0"/>
              <a:t> a </a:t>
            </a:r>
            <a:r>
              <a:rPr lang="es-ES" dirty="0"/>
              <a:t>alguien que se preocupa por tu bienestar financiero.</a:t>
            </a:r>
            <a:endParaRPr lang="en-US" dirty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5125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3C03242-8784-4B16-888C-D06621EB3FDC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5126" name="Picture 8" descr="511VlfR6oxL._SL500_AA300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27813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eminario Libertad Financiera logo.png">
            <a:extLst>
              <a:ext uri="{FF2B5EF4-FFF2-40B4-BE49-F238E27FC236}">
                <a16:creationId xmlns:a16="http://schemas.microsoft.com/office/drawing/2014/main" id="{95CE4B6A-627B-4388-B5C8-FE9CB1C77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684837"/>
            <a:ext cx="24384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2222A6B-27A8-0CC4-8A98-8CA612EF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74053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-1988" y="543565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Lee: El </a:t>
            </a:r>
            <a:r>
              <a:rPr lang="en-US" b="1" dirty="0" err="1"/>
              <a:t>Prestamista</a:t>
            </a:r>
            <a:r>
              <a:rPr lang="en-US" b="1" dirty="0"/>
              <a:t> de Oro de </a:t>
            </a:r>
            <a:r>
              <a:rPr lang="en-US" b="1" dirty="0" err="1"/>
              <a:t>Babilonia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76800"/>
          </a:xfrm>
        </p:spPr>
        <p:txBody>
          <a:bodyPr rtlCol="0"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dirty="0"/>
              <a:t>3.) </a:t>
            </a:r>
            <a:r>
              <a:rPr lang="es-ES" dirty="0"/>
              <a:t>No endurezcas tu corazón. Mantente abierto a las necesidades reales de los demás, pero cuida tu dinero de aquellos que quieren "compartirlo" contigo.</a:t>
            </a:r>
            <a:r>
              <a:rPr lang="en-US" dirty="0"/>
              <a:t>  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4.) </a:t>
            </a:r>
            <a:r>
              <a:rPr lang="es-ES" dirty="0"/>
              <a:t>Pídeles que escriban por qué lo necesitan y cómo y cuándo planean devolver el dinero. Haz que firmen un documento y le pongan fecha</a:t>
            </a:r>
            <a:r>
              <a:rPr lang="en-US" dirty="0"/>
              <a:t>.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5.) P</a:t>
            </a:r>
            <a:r>
              <a:rPr lang="es-ES" dirty="0"/>
              <a:t>í</a:t>
            </a:r>
            <a:r>
              <a:rPr lang="en-US" dirty="0"/>
              <a:t>deles </a:t>
            </a:r>
            <a:r>
              <a:rPr lang="en-US" dirty="0" err="1"/>
              <a:t>colateral</a:t>
            </a:r>
            <a:r>
              <a:rPr lang="en-US" dirty="0"/>
              <a:t> –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prenda</a:t>
            </a:r>
            <a:r>
              <a:rPr lang="en-US" dirty="0"/>
              <a:t> de valor. 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6.) Si </a:t>
            </a:r>
            <a:r>
              <a:rPr lang="en-US" dirty="0" err="1"/>
              <a:t>fuere</a:t>
            </a:r>
            <a:r>
              <a:rPr lang="en-US" dirty="0"/>
              <a:t> </a:t>
            </a:r>
            <a:r>
              <a:rPr lang="en-US" dirty="0" err="1"/>
              <a:t>posible</a:t>
            </a:r>
            <a:r>
              <a:rPr lang="en-US" dirty="0"/>
              <a:t>, DALES el </a:t>
            </a:r>
            <a:r>
              <a:rPr lang="en-US" dirty="0" err="1"/>
              <a:t>dinero</a:t>
            </a:r>
            <a:r>
              <a:rPr lang="en-US" dirty="0"/>
              <a:t> en </a:t>
            </a:r>
            <a:r>
              <a:rPr lang="en-US" dirty="0" err="1"/>
              <a:t>lugar</a:t>
            </a:r>
            <a:r>
              <a:rPr lang="en-US" dirty="0"/>
              <a:t> de </a:t>
            </a:r>
            <a:r>
              <a:rPr lang="en-US" dirty="0" err="1"/>
              <a:t>prestárselo</a:t>
            </a:r>
            <a:r>
              <a:rPr lang="en-US" dirty="0"/>
              <a:t>. Si no,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arriesgas</a:t>
            </a:r>
            <a:r>
              <a:rPr lang="en-US" dirty="0"/>
              <a:t> a </a:t>
            </a:r>
            <a:r>
              <a:rPr lang="en-US" dirty="0" err="1"/>
              <a:t>perder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la </a:t>
            </a:r>
            <a:r>
              <a:rPr lang="en-US" dirty="0" err="1"/>
              <a:t>relacion</a:t>
            </a:r>
            <a:r>
              <a:rPr lang="en-US" dirty="0"/>
              <a:t> con </a:t>
            </a:r>
            <a:r>
              <a:rPr lang="en-US" dirty="0" err="1"/>
              <a:t>tu</a:t>
            </a:r>
            <a:r>
              <a:rPr lang="en-US" dirty="0"/>
              <a:t> amigo.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6149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96113AC-A16A-40AF-BF49-55A7F3F91D76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DA952C-640B-AF6F-B26A-AE80E907B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4205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Consejos</a:t>
            </a:r>
            <a:r>
              <a:rPr lang="en-US" altLang="en-US" b="1" dirty="0"/>
              <a:t> </a:t>
            </a:r>
            <a:r>
              <a:rPr lang="en-US" altLang="en-US" b="1" dirty="0" err="1"/>
              <a:t>Sobre</a:t>
            </a:r>
            <a:r>
              <a:rPr lang="en-US" altLang="en-US" b="1" dirty="0"/>
              <a:t> </a:t>
            </a:r>
            <a:r>
              <a:rPr lang="en-US" altLang="en-US" b="1" dirty="0" err="1"/>
              <a:t>Préstamos</a:t>
            </a:r>
            <a:endParaRPr lang="en-US" alt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4800600"/>
          </a:xfrm>
        </p:spPr>
        <p:txBody>
          <a:bodyPr/>
          <a:lstStyle/>
          <a:p>
            <a:pPr eaLnBrk="1" hangingPunct="1"/>
            <a:r>
              <a:rPr lang="en-US" altLang="en-US" sz="2400" i="1">
                <a:solidFill>
                  <a:srgbClr val="2A08B8"/>
                </a:solidFill>
              </a:rPr>
              <a:t>"</a:t>
            </a:r>
            <a:r>
              <a:rPr lang="es-ES" altLang="en-US" sz="2400" i="1">
                <a:solidFill>
                  <a:srgbClr val="2A08B8"/>
                </a:solidFill>
              </a:rPr>
              <a:t> A cada persona a la que le presto, le pido una prenda, para permanecer allí hasta que el préstamo sea pagado. Al devolver el préstamo se la regreso, pero si nunca pagan siempre me recordarán a uno que no fue fiel a mi confianza</a:t>
            </a:r>
            <a:r>
              <a:rPr lang="en-US" altLang="en-US" sz="2400" i="1">
                <a:solidFill>
                  <a:srgbClr val="2A08B8"/>
                </a:solidFill>
              </a:rPr>
              <a:t>.</a:t>
            </a:r>
            <a:endParaRPr lang="en-US" altLang="en-US" sz="2400">
              <a:solidFill>
                <a:srgbClr val="2A08B8"/>
              </a:solidFill>
            </a:endParaRPr>
          </a:p>
          <a:p>
            <a:pPr eaLnBrk="1" hangingPunct="1"/>
            <a:r>
              <a:rPr lang="es-ES" altLang="en-US" sz="2400" i="1">
                <a:solidFill>
                  <a:srgbClr val="2A08B8"/>
                </a:solidFill>
              </a:rPr>
              <a:t>Los préstamos más seguros, mi caja de prendas me dice, son aquellos cuyas posesiones son de más valor que el que desean</a:t>
            </a:r>
            <a:r>
              <a:rPr lang="en-US" altLang="en-US" sz="2400" i="1">
                <a:solidFill>
                  <a:srgbClr val="2A08B8"/>
                </a:solidFill>
              </a:rPr>
              <a:t>.</a:t>
            </a:r>
            <a:endParaRPr lang="en-US" altLang="en-US" sz="2400">
              <a:solidFill>
                <a:srgbClr val="2A08B8"/>
              </a:solidFill>
            </a:endParaRPr>
          </a:p>
          <a:p>
            <a:pPr eaLnBrk="1" hangingPunct="1"/>
            <a:r>
              <a:rPr lang="en-US" altLang="en-US" sz="2400" i="1">
                <a:solidFill>
                  <a:srgbClr val="2A08B8"/>
                </a:solidFill>
              </a:rPr>
              <a:t> </a:t>
            </a:r>
            <a:r>
              <a:rPr lang="es-ES" altLang="en-US" sz="2400" i="1">
                <a:solidFill>
                  <a:srgbClr val="2A08B8"/>
                </a:solidFill>
              </a:rPr>
              <a:t>Los seres humanos en la agonía de grandes emociones no son riesgos seguros para el prestamista de oro</a:t>
            </a:r>
            <a:r>
              <a:rPr lang="en-US" altLang="en-US" sz="2400" i="1">
                <a:solidFill>
                  <a:srgbClr val="2A08B8"/>
                </a:solidFill>
              </a:rPr>
              <a:t>.</a:t>
            </a:r>
            <a:endParaRPr lang="en-US" altLang="en-US" sz="2400">
              <a:solidFill>
                <a:srgbClr val="2A08B8"/>
              </a:solidFill>
            </a:endParaRPr>
          </a:p>
          <a:p>
            <a:pPr eaLnBrk="1" hangingPunct="1"/>
            <a:r>
              <a:rPr lang="en-US" altLang="en-US" sz="2400" i="1">
                <a:solidFill>
                  <a:srgbClr val="2A08B8"/>
                </a:solidFill>
              </a:rPr>
              <a:t> </a:t>
            </a:r>
            <a:r>
              <a:rPr lang="es-ES" altLang="en-US" sz="2400" i="1">
                <a:solidFill>
                  <a:srgbClr val="2A08B8"/>
                </a:solidFill>
              </a:rPr>
              <a:t> Si alguien pide prestado para propósitos que les dan dinero a ganar, insisten en pagar puntualmente. Pero si piden prestado por sus indiscreciones, te advierto a tener cuidado si alguna vez deseas volver a ver el oro otra vez.</a:t>
            </a:r>
            <a:endParaRPr lang="en-US" altLang="en-US" sz="2400">
              <a:solidFill>
                <a:srgbClr val="2A08B8"/>
              </a:solidFill>
            </a:endParaRPr>
          </a:p>
          <a:p>
            <a:pPr eaLnBrk="1" hangingPunct="1"/>
            <a:endParaRPr lang="en-US" altLang="en-US" sz="24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C0FE827-BD82-4A8A-B206-21FAEB379508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F29F7A-DD8C-30DF-FD39-6CF49DDF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1323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Consejos</a:t>
            </a:r>
            <a:r>
              <a:rPr lang="en-US" altLang="en-US" b="1" dirty="0"/>
              <a:t> </a:t>
            </a:r>
            <a:r>
              <a:rPr lang="en-US" altLang="en-US" b="1" dirty="0" err="1"/>
              <a:t>Sobre</a:t>
            </a:r>
            <a:r>
              <a:rPr lang="en-US" altLang="en-US" b="1" dirty="0"/>
              <a:t> </a:t>
            </a:r>
            <a:r>
              <a:rPr lang="en-US" altLang="en-US" b="1" dirty="0" err="1"/>
              <a:t>Prestamos</a:t>
            </a:r>
            <a:endParaRPr lang="en-US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457700"/>
          </a:xfrm>
        </p:spPr>
        <p:txBody>
          <a:bodyPr/>
          <a:lstStyle/>
          <a:p>
            <a:pPr eaLnBrk="1" hangingPunct="1"/>
            <a:r>
              <a:rPr lang="es-ES" altLang="en-US" sz="2400" i="1" dirty="0">
                <a:solidFill>
                  <a:srgbClr val="2A08B8"/>
                </a:solidFill>
              </a:rPr>
              <a:t>Si alguien viene a mí y pide oro prestado debo preguntarle con qué fin se va a utilizar. "¿Qué conocimiento tiene de las formas de comercio? ¿Sabe dónde puede comprar al menor costo? ¿Sabe dónde se puede vender a un precio justo?" Podría decir "sí" a estas preguntas. Si no, entonces le digo que su propósito no es sabio. Su ambición, aunque digna, no es práctica y no le prestaría ningún oro.</a:t>
            </a:r>
          </a:p>
          <a:p>
            <a:pPr eaLnBrk="1" hangingPunct="1"/>
            <a:r>
              <a:rPr lang="es-ES" altLang="en-US" sz="2400" i="1" dirty="0">
                <a:solidFill>
                  <a:srgbClr val="2A08B8"/>
                </a:solidFill>
              </a:rPr>
              <a:t>El oro es la mercancía del prestamista de dinero. Es fácil prestar. Si se presta imprudentemente, entonces es difícil volver a recuperarlo. El prestamista prudente no quiere el riesgo de la empresa, pero la garantía de pago seguro</a:t>
            </a:r>
            <a:r>
              <a:rPr lang="en-US" altLang="en-US" sz="2400" i="1" dirty="0">
                <a:solidFill>
                  <a:srgbClr val="2A08B8"/>
                </a:solidFill>
              </a:rPr>
              <a:t>.</a:t>
            </a:r>
            <a:endParaRPr lang="en-US" altLang="en-US" sz="2400" dirty="0">
              <a:solidFill>
                <a:srgbClr val="2A08B8"/>
              </a:solidFill>
            </a:endParaRPr>
          </a:p>
          <a:p>
            <a:pPr eaLnBrk="1" hangingPunct="1"/>
            <a:endParaRPr lang="en-US" altLang="en-US" sz="24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197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1A635F-AC1B-41C2-B15E-42DBFEB024DB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122502-C7D5-77E6-3762-AEF4F586B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8111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¿</a:t>
            </a:r>
            <a:r>
              <a:rPr lang="en-US" b="1" dirty="0" err="1"/>
              <a:t>Preguntas</a:t>
            </a:r>
            <a:r>
              <a:rPr lang="en-US" b="1" dirty="0"/>
              <a:t>? </a:t>
            </a:r>
            <a:r>
              <a:rPr lang="es-ES" b="1" dirty="0"/>
              <a:t>¿</a:t>
            </a:r>
            <a:r>
              <a:rPr lang="en-US" b="1" dirty="0" err="1"/>
              <a:t>Comentarios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questionscomm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6129358" cy="2235709"/>
          </a:xfrm>
          <a:prstGeom prst="rect">
            <a:avLst/>
          </a:prstGeom>
        </p:spPr>
      </p:pic>
      <p:pic>
        <p:nvPicPr>
          <p:cNvPr id="5" name="Picture 4" descr="visitor-inform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153103" cy="2971800"/>
          </a:xfrm>
          <a:prstGeom prst="rect">
            <a:avLst/>
          </a:prstGeom>
        </p:spPr>
      </p:pic>
      <p:pic>
        <p:nvPicPr>
          <p:cNvPr id="6" name="Picture 5" descr="questions comments bubb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76400"/>
            <a:ext cx="2628900" cy="1733550"/>
          </a:xfrm>
          <a:prstGeom prst="rect">
            <a:avLst/>
          </a:prstGeom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B9C582AF-0B2C-139D-B86F-E76F8E99B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91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642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Reto Libertad Financiera</vt:lpstr>
      <vt:lpstr>PRESTAMOS – RETORNO DEL CAPITAL ES MAS IMPORTANTE QUE EL RETORNO</vt:lpstr>
      <vt:lpstr>PRESTAMOS</vt:lpstr>
      <vt:lpstr>Lee: El Prestamista de Oro de Babilonia</vt:lpstr>
      <vt:lpstr>Lee: El Prestamista de Oro de Babilonia</vt:lpstr>
      <vt:lpstr>Consejos Sobre Préstamos</vt:lpstr>
      <vt:lpstr>Consejos Sobre Prestamos</vt:lpstr>
      <vt:lpstr>¿Preguntas? ¿Comentarios?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Alex Barron</cp:lastModifiedBy>
  <cp:revision>8</cp:revision>
  <dcterms:created xsi:type="dcterms:W3CDTF">2017-10-28T22:26:23Z</dcterms:created>
  <dcterms:modified xsi:type="dcterms:W3CDTF">2024-07-01T23:25:11Z</dcterms:modified>
</cp:coreProperties>
</file>