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3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9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9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3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7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0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8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4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3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05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6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E6B4D-1251-4435-8F74-FF6E45FF51D3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FBA52-0DBF-41BB-8077-7B7ED437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8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7772400" cy="13176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 Universidad del </a:t>
            </a:r>
            <a:r>
              <a:rPr lang="en-US" b="1" dirty="0" err="1"/>
              <a:t>Éxito</a:t>
            </a:r>
            <a:br>
              <a:rPr lang="en-US" b="1" dirty="0"/>
            </a:br>
            <a:r>
              <a:rPr lang="en-US" dirty="0"/>
              <a:t>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r>
              <a:rPr lang="en-US" dirty="0" err="1"/>
              <a:t>Por</a:t>
            </a:r>
            <a:endParaRPr lang="en-US" dirty="0"/>
          </a:p>
          <a:p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257" y="228600"/>
            <a:ext cx="2463483" cy="24634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8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/>
              <a:t>Presenta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7449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318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Un Metro del Oro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Una de las </a:t>
            </a:r>
            <a:r>
              <a:rPr lang="en-US" dirty="0" err="1"/>
              <a:t>causas</a:t>
            </a:r>
            <a:r>
              <a:rPr lang="en-US" dirty="0"/>
              <a:t> mas </a:t>
            </a:r>
            <a:r>
              <a:rPr lang="en-US" dirty="0" err="1"/>
              <a:t>comunes</a:t>
            </a:r>
            <a:r>
              <a:rPr lang="en-US" dirty="0"/>
              <a:t> del </a:t>
            </a:r>
            <a:r>
              <a:rPr lang="en-US" dirty="0" err="1"/>
              <a:t>fracaso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hábito</a:t>
            </a:r>
            <a:r>
              <a:rPr lang="en-US" dirty="0"/>
              <a:t> de </a:t>
            </a:r>
            <a:r>
              <a:rPr lang="en-US" dirty="0" err="1"/>
              <a:t>abandonar</a:t>
            </a:r>
            <a:r>
              <a:rPr lang="en-US" dirty="0"/>
              <a:t> (</a:t>
            </a:r>
            <a:r>
              <a:rPr lang="en-US" i="1" dirty="0" err="1">
                <a:solidFill>
                  <a:srgbClr val="0070C0"/>
                </a:solidFill>
              </a:rPr>
              <a:t>sus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sueños</a:t>
            </a:r>
            <a:r>
              <a:rPr lang="en-US" dirty="0"/>
              <a:t>)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enfrenta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frustración</a:t>
            </a:r>
            <a:r>
              <a:rPr lang="en-US" dirty="0"/>
              <a:t> temporal. </a:t>
            </a:r>
          </a:p>
          <a:p>
            <a:r>
              <a:rPr lang="en-US" dirty="0"/>
              <a:t>Ha </a:t>
            </a:r>
            <a:r>
              <a:rPr lang="en-US" dirty="0" err="1"/>
              <a:t>salido</a:t>
            </a:r>
            <a:r>
              <a:rPr lang="en-US" dirty="0"/>
              <a:t> mas </a:t>
            </a:r>
            <a:r>
              <a:rPr lang="en-US" dirty="0" err="1"/>
              <a:t>oro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pensamientos</a:t>
            </a:r>
            <a:r>
              <a:rPr lang="en-US" dirty="0"/>
              <a:t> del hombre que de la </a:t>
            </a:r>
            <a:r>
              <a:rPr lang="en-US" dirty="0" err="1"/>
              <a:t>tierra</a:t>
            </a:r>
            <a:r>
              <a:rPr lang="en-US" dirty="0"/>
              <a:t>.</a:t>
            </a:r>
          </a:p>
          <a:p>
            <a:r>
              <a:rPr lang="en-US" dirty="0"/>
              <a:t>Darby y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tio</a:t>
            </a:r>
            <a:r>
              <a:rPr lang="en-US" dirty="0"/>
              <a:t> </a:t>
            </a:r>
            <a:r>
              <a:rPr lang="en-US" dirty="0" err="1"/>
              <a:t>reconocieron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oportunidad</a:t>
            </a:r>
            <a:r>
              <a:rPr lang="en-US" dirty="0"/>
              <a:t>, </a:t>
            </a:r>
            <a:r>
              <a:rPr lang="en-US" dirty="0" err="1"/>
              <a:t>invirtieron</a:t>
            </a:r>
            <a:r>
              <a:rPr lang="en-US" dirty="0"/>
              <a:t>, </a:t>
            </a:r>
            <a:r>
              <a:rPr lang="en-US" dirty="0" err="1"/>
              <a:t>trabajaron</a:t>
            </a:r>
            <a:r>
              <a:rPr lang="en-US" dirty="0"/>
              <a:t> </a:t>
            </a:r>
            <a:r>
              <a:rPr lang="en-US" dirty="0" err="1"/>
              <a:t>duro</a:t>
            </a:r>
            <a:r>
              <a:rPr lang="en-US" dirty="0"/>
              <a:t>, </a:t>
            </a:r>
            <a:r>
              <a:rPr lang="en-US" dirty="0" err="1"/>
              <a:t>vieron</a:t>
            </a:r>
            <a:r>
              <a:rPr lang="en-US" dirty="0"/>
              <a:t> </a:t>
            </a:r>
            <a:r>
              <a:rPr lang="en-US" dirty="0" err="1"/>
              <a:t>resultados</a:t>
            </a:r>
            <a:r>
              <a:rPr lang="en-US" dirty="0"/>
              <a:t> </a:t>
            </a:r>
            <a:r>
              <a:rPr lang="en-US" dirty="0" err="1"/>
              <a:t>iniciales</a:t>
            </a:r>
            <a:r>
              <a:rPr lang="en-US" dirty="0"/>
              <a:t> y se </a:t>
            </a:r>
            <a:r>
              <a:rPr lang="en-US" dirty="0" err="1"/>
              <a:t>llenaron</a:t>
            </a:r>
            <a:r>
              <a:rPr lang="en-US" dirty="0"/>
              <a:t> de </a:t>
            </a:r>
            <a:r>
              <a:rPr lang="en-US" dirty="0" err="1"/>
              <a:t>esperanza</a:t>
            </a:r>
            <a:r>
              <a:rPr lang="en-US" dirty="0"/>
              <a:t>. Al </a:t>
            </a:r>
            <a:r>
              <a:rPr lang="en-US" dirty="0" err="1"/>
              <a:t>enfrentar</a:t>
            </a:r>
            <a:r>
              <a:rPr lang="en-US" dirty="0"/>
              <a:t> un </a:t>
            </a:r>
            <a:r>
              <a:rPr lang="en-US" dirty="0" err="1"/>
              <a:t>fracaso</a:t>
            </a:r>
            <a:r>
              <a:rPr lang="en-US" dirty="0"/>
              <a:t> </a:t>
            </a:r>
            <a:r>
              <a:rPr lang="en-US" dirty="0" err="1"/>
              <a:t>decidieron</a:t>
            </a:r>
            <a:r>
              <a:rPr lang="en-US" dirty="0"/>
              <a:t> </a:t>
            </a:r>
            <a:r>
              <a:rPr lang="en-US" dirty="0" err="1"/>
              <a:t>abandonar</a:t>
            </a:r>
            <a:r>
              <a:rPr lang="en-US" dirty="0"/>
              <a:t>, </a:t>
            </a:r>
            <a:r>
              <a:rPr lang="en-US" dirty="0" err="1"/>
              <a:t>vendieron</a:t>
            </a:r>
            <a:r>
              <a:rPr lang="en-US" dirty="0"/>
              <a:t>, y </a:t>
            </a:r>
            <a:r>
              <a:rPr lang="en-US" dirty="0" err="1"/>
              <a:t>regresaron</a:t>
            </a:r>
            <a:r>
              <a:rPr lang="en-US" dirty="0"/>
              <a:t> a casa – </a:t>
            </a:r>
            <a:r>
              <a:rPr lang="en-US" dirty="0" err="1"/>
              <a:t>Habian</a:t>
            </a:r>
            <a:r>
              <a:rPr lang="en-US" dirty="0"/>
              <a:t> </a:t>
            </a:r>
            <a:r>
              <a:rPr lang="en-US" dirty="0" err="1"/>
              <a:t>Fracasado</a:t>
            </a:r>
            <a:r>
              <a:rPr lang="en-US" dirty="0"/>
              <a:t>! </a:t>
            </a:r>
            <a:r>
              <a:rPr lang="en-US" dirty="0" err="1"/>
              <a:t>Dejaron</a:t>
            </a:r>
            <a:r>
              <a:rPr lang="en-US" dirty="0"/>
              <a:t> de </a:t>
            </a:r>
            <a:r>
              <a:rPr lang="en-US" dirty="0" err="1"/>
              <a:t>perforar</a:t>
            </a:r>
            <a:r>
              <a:rPr lang="en-US" dirty="0"/>
              <a:t>… a un metro del </a:t>
            </a:r>
            <a:r>
              <a:rPr lang="en-US" dirty="0" err="1"/>
              <a:t>oro</a:t>
            </a:r>
            <a:r>
              <a:rPr lang="en-US" dirty="0"/>
              <a:t>.  No se </a:t>
            </a:r>
            <a:r>
              <a:rPr lang="en-US" dirty="0" err="1"/>
              <a:t>asesoraron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un </a:t>
            </a:r>
            <a:r>
              <a:rPr lang="en-US" dirty="0" err="1"/>
              <a:t>experto</a:t>
            </a:r>
            <a:r>
              <a:rPr lang="en-US" dirty="0"/>
              <a:t> antes de </a:t>
            </a:r>
            <a:r>
              <a:rPr lang="en-US" dirty="0" err="1"/>
              <a:t>darse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vencidos</a:t>
            </a:r>
            <a:r>
              <a:rPr lang="en-US" dirty="0"/>
              <a:t>.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35247B5-C4E9-9196-228B-1BD12EC4E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150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382000" cy="73183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Nunca</a:t>
            </a:r>
            <a:r>
              <a:rPr lang="en-US" b="1" dirty="0"/>
              <a:t> Me </a:t>
            </a:r>
            <a:r>
              <a:rPr lang="en-US" b="1" dirty="0" err="1"/>
              <a:t>Detendre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Un “NO”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/>
          </a:bodyPr>
          <a:lstStyle/>
          <a:p>
            <a:r>
              <a:rPr lang="en-US" dirty="0"/>
              <a:t>Darby </a:t>
            </a:r>
            <a:r>
              <a:rPr lang="en-US" dirty="0" err="1"/>
              <a:t>aprovecho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experiencia</a:t>
            </a:r>
            <a:r>
              <a:rPr lang="en-US" dirty="0"/>
              <a:t>.</a:t>
            </a:r>
          </a:p>
          <a:p>
            <a:r>
              <a:rPr lang="en-US" dirty="0"/>
              <a:t>Se </a:t>
            </a:r>
            <a:r>
              <a:rPr lang="en-US" dirty="0" err="1"/>
              <a:t>dijo</a:t>
            </a:r>
            <a:r>
              <a:rPr lang="en-US" dirty="0"/>
              <a:t>: Me </a:t>
            </a:r>
            <a:r>
              <a:rPr lang="en-US" dirty="0" err="1"/>
              <a:t>detuve</a:t>
            </a:r>
            <a:r>
              <a:rPr lang="en-US" dirty="0"/>
              <a:t> a un metro del </a:t>
            </a:r>
            <a:r>
              <a:rPr lang="en-US" dirty="0" err="1"/>
              <a:t>oro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nunca</a:t>
            </a:r>
            <a:r>
              <a:rPr lang="en-US" dirty="0"/>
              <a:t> me </a:t>
            </a:r>
            <a:r>
              <a:rPr lang="en-US" dirty="0" err="1"/>
              <a:t>detendre</a:t>
            </a:r>
            <a:r>
              <a:rPr lang="en-US" dirty="0"/>
              <a:t> </a:t>
            </a:r>
            <a:r>
              <a:rPr lang="en-US" dirty="0" err="1"/>
              <a:t>porque</a:t>
            </a:r>
            <a:r>
              <a:rPr lang="en-US" dirty="0"/>
              <a:t> me </a:t>
            </a:r>
            <a:r>
              <a:rPr lang="en-US" dirty="0" err="1"/>
              <a:t>digan</a:t>
            </a:r>
            <a:r>
              <a:rPr lang="en-US" dirty="0"/>
              <a:t> “no”.</a:t>
            </a:r>
          </a:p>
          <a:p>
            <a:r>
              <a:rPr lang="en-US" dirty="0"/>
              <a:t>Vendio $1 </a:t>
            </a:r>
            <a:r>
              <a:rPr lang="en-US" dirty="0" err="1"/>
              <a:t>Millon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seguros</a:t>
            </a:r>
            <a:r>
              <a:rPr lang="en-US" dirty="0"/>
              <a:t> de </a:t>
            </a:r>
            <a:r>
              <a:rPr lang="en-US" dirty="0" err="1"/>
              <a:t>vida</a:t>
            </a:r>
            <a:r>
              <a:rPr lang="en-US" dirty="0"/>
              <a:t>!</a:t>
            </a:r>
          </a:p>
          <a:p>
            <a:r>
              <a:rPr lang="en-US" dirty="0" err="1"/>
              <a:t>Debio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tenacidad</a:t>
            </a:r>
            <a:r>
              <a:rPr lang="en-US" dirty="0"/>
              <a:t> a la </a:t>
            </a:r>
            <a:r>
              <a:rPr lang="en-US" dirty="0" err="1"/>
              <a:t>lección</a:t>
            </a:r>
            <a:r>
              <a:rPr lang="en-US" dirty="0"/>
              <a:t> que </a:t>
            </a:r>
            <a:r>
              <a:rPr lang="en-US" dirty="0" err="1"/>
              <a:t>aprendio</a:t>
            </a:r>
            <a:r>
              <a:rPr lang="en-US" dirty="0"/>
              <a:t>.  </a:t>
            </a:r>
          </a:p>
          <a:p>
            <a:r>
              <a:rPr lang="en-US" dirty="0"/>
              <a:t>Antes que el </a:t>
            </a:r>
            <a:r>
              <a:rPr lang="en-US" dirty="0" err="1"/>
              <a:t>exito</a:t>
            </a:r>
            <a:r>
              <a:rPr lang="en-US" dirty="0"/>
              <a:t> </a:t>
            </a:r>
            <a:r>
              <a:rPr lang="en-US" dirty="0" err="1"/>
              <a:t>aparezca</a:t>
            </a:r>
            <a:r>
              <a:rPr lang="en-US" dirty="0"/>
              <a:t> </a:t>
            </a:r>
            <a:r>
              <a:rPr lang="en-US" dirty="0" err="1"/>
              <a:t>encontaras</a:t>
            </a:r>
            <a:r>
              <a:rPr lang="en-US" dirty="0"/>
              <a:t> </a:t>
            </a:r>
            <a:r>
              <a:rPr lang="en-US" dirty="0" err="1"/>
              <a:t>muchas</a:t>
            </a:r>
            <a:r>
              <a:rPr lang="en-US" dirty="0"/>
              <a:t> </a:t>
            </a:r>
            <a:r>
              <a:rPr lang="en-US" dirty="0" err="1"/>
              <a:t>frustraciones</a:t>
            </a:r>
            <a:r>
              <a:rPr lang="en-US" dirty="0"/>
              <a:t> </a:t>
            </a:r>
            <a:r>
              <a:rPr lang="en-US" dirty="0" err="1"/>
              <a:t>temporales</a:t>
            </a:r>
            <a:r>
              <a:rPr lang="en-US" dirty="0"/>
              <a:t>.  La </a:t>
            </a:r>
            <a:r>
              <a:rPr lang="en-US" dirty="0" err="1"/>
              <a:t>mayoria</a:t>
            </a:r>
            <a:r>
              <a:rPr lang="en-US" dirty="0"/>
              <a:t> </a:t>
            </a:r>
            <a:r>
              <a:rPr lang="en-US" dirty="0" err="1"/>
              <a:t>abandona</a:t>
            </a:r>
            <a:r>
              <a:rPr lang="en-US" dirty="0"/>
              <a:t>.</a:t>
            </a:r>
          </a:p>
          <a:p>
            <a:r>
              <a:rPr lang="en-US" dirty="0"/>
              <a:t>Los </a:t>
            </a:r>
            <a:r>
              <a:rPr lang="en-US" dirty="0" err="1"/>
              <a:t>óxitos</a:t>
            </a:r>
            <a:r>
              <a:rPr lang="en-US" dirty="0"/>
              <a:t> </a:t>
            </a:r>
            <a:r>
              <a:rPr lang="en-US" dirty="0" err="1"/>
              <a:t>mayores</a:t>
            </a:r>
            <a:r>
              <a:rPr lang="en-US" dirty="0"/>
              <a:t> </a:t>
            </a:r>
            <a:r>
              <a:rPr lang="en-US" dirty="0" err="1"/>
              <a:t>surgen</a:t>
            </a:r>
            <a:r>
              <a:rPr lang="en-US" dirty="0"/>
              <a:t> un </a:t>
            </a:r>
            <a:r>
              <a:rPr lang="en-US" dirty="0" err="1"/>
              <a:t>paso</a:t>
            </a:r>
            <a:r>
              <a:rPr lang="en-US" dirty="0"/>
              <a:t> mas </a:t>
            </a:r>
            <a:r>
              <a:rPr lang="en-US" dirty="0" err="1"/>
              <a:t>alla</a:t>
            </a:r>
            <a:r>
              <a:rPr lang="en-US" dirty="0"/>
              <a:t> del </a:t>
            </a:r>
            <a:r>
              <a:rPr lang="en-US" dirty="0" err="1"/>
              <a:t>punto</a:t>
            </a:r>
            <a:r>
              <a:rPr lang="en-US" dirty="0"/>
              <a:t> de la </a:t>
            </a:r>
            <a:r>
              <a:rPr lang="en-US" dirty="0" err="1"/>
              <a:t>frustración</a:t>
            </a:r>
            <a:r>
              <a:rPr lang="en-US" dirty="0"/>
              <a:t>. </a:t>
            </a:r>
            <a:r>
              <a:rPr lang="en-US" i="1" dirty="0">
                <a:solidFill>
                  <a:srgbClr val="0070C0"/>
                </a:solidFill>
              </a:rPr>
              <a:t>NO TE RINDAS!!!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C7544BC-C4FE-926B-2690-0ECB25B2F6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376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318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Una </a:t>
            </a:r>
            <a:r>
              <a:rPr lang="en-US" b="1" dirty="0" err="1"/>
              <a:t>Lección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Perseverancia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Tio</a:t>
            </a:r>
            <a:r>
              <a:rPr lang="en-US" dirty="0"/>
              <a:t>: ¿Que </a:t>
            </a:r>
            <a:r>
              <a:rPr lang="en-US" dirty="0" err="1"/>
              <a:t>Quieres</a:t>
            </a:r>
            <a:r>
              <a:rPr lang="en-US" dirty="0"/>
              <a:t>?</a:t>
            </a:r>
          </a:p>
          <a:p>
            <a:r>
              <a:rPr lang="en-US" dirty="0"/>
              <a:t>Niña: </a:t>
            </a:r>
            <a:r>
              <a:rPr lang="en-US" dirty="0" err="1"/>
              <a:t>Cincuenta</a:t>
            </a:r>
            <a:r>
              <a:rPr lang="en-US" dirty="0"/>
              <a:t> centavos.</a:t>
            </a:r>
          </a:p>
          <a:p>
            <a:r>
              <a:rPr lang="en-US" dirty="0" err="1"/>
              <a:t>Tio</a:t>
            </a:r>
            <a:r>
              <a:rPr lang="en-US" dirty="0"/>
              <a:t>: </a:t>
            </a:r>
            <a:r>
              <a:rPr lang="en-US" dirty="0" err="1"/>
              <a:t>Vete</a:t>
            </a:r>
            <a:r>
              <a:rPr lang="en-US" dirty="0"/>
              <a:t>.</a:t>
            </a:r>
          </a:p>
          <a:p>
            <a:r>
              <a:rPr lang="en-US" dirty="0"/>
              <a:t>Niña: No se </a:t>
            </a:r>
            <a:r>
              <a:rPr lang="en-US" dirty="0" err="1"/>
              <a:t>movió</a:t>
            </a:r>
            <a:r>
              <a:rPr lang="en-US" dirty="0"/>
              <a:t>. 3x hasta que el </a:t>
            </a:r>
            <a:r>
              <a:rPr lang="en-US" dirty="0" err="1"/>
              <a:t>tio</a:t>
            </a:r>
            <a:r>
              <a:rPr lang="en-US" dirty="0"/>
              <a:t> le </a:t>
            </a:r>
            <a:r>
              <a:rPr lang="en-US" dirty="0" err="1"/>
              <a:t>dio</a:t>
            </a:r>
            <a:r>
              <a:rPr lang="en-US" dirty="0"/>
              <a:t> el </a:t>
            </a:r>
            <a:r>
              <a:rPr lang="en-US" dirty="0" err="1"/>
              <a:t>dinero</a:t>
            </a:r>
            <a:r>
              <a:rPr lang="en-US" dirty="0"/>
              <a:t>. </a:t>
            </a:r>
          </a:p>
          <a:p>
            <a:r>
              <a:rPr lang="en-US" dirty="0"/>
              <a:t>La </a:t>
            </a:r>
            <a:r>
              <a:rPr lang="en-US" dirty="0" err="1"/>
              <a:t>niña</a:t>
            </a:r>
            <a:r>
              <a:rPr lang="en-US" dirty="0"/>
              <a:t> </a:t>
            </a:r>
            <a:r>
              <a:rPr lang="en-US" dirty="0" err="1"/>
              <a:t>usó</a:t>
            </a:r>
            <a:r>
              <a:rPr lang="en-US" dirty="0"/>
              <a:t> un </a:t>
            </a:r>
            <a:r>
              <a:rPr lang="en-US" dirty="0" err="1"/>
              <a:t>poder</a:t>
            </a:r>
            <a:r>
              <a:rPr lang="en-US" dirty="0"/>
              <a:t> de </a:t>
            </a:r>
            <a:r>
              <a:rPr lang="en-US" dirty="0" err="1"/>
              <a:t>perseverar</a:t>
            </a:r>
            <a:r>
              <a:rPr lang="en-US" dirty="0"/>
              <a:t> y no </a:t>
            </a:r>
            <a:r>
              <a:rPr lang="en-US" dirty="0" err="1"/>
              <a:t>darse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vencido</a:t>
            </a:r>
            <a:r>
              <a:rPr lang="en-US" dirty="0"/>
              <a:t> hasta </a:t>
            </a:r>
            <a:r>
              <a:rPr lang="en-US" dirty="0" err="1"/>
              <a:t>conseguir</a:t>
            </a:r>
            <a:r>
              <a:rPr lang="en-US" dirty="0"/>
              <a:t> lo que </a:t>
            </a:r>
            <a:r>
              <a:rPr lang="en-US" dirty="0" err="1"/>
              <a:t>deseaba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mayoria</a:t>
            </a:r>
            <a:r>
              <a:rPr lang="en-US" dirty="0"/>
              <a:t> de las </a:t>
            </a:r>
            <a:r>
              <a:rPr lang="en-US" dirty="0" err="1"/>
              <a:t>ventas</a:t>
            </a:r>
            <a:r>
              <a:rPr lang="en-US" dirty="0"/>
              <a:t> se </a:t>
            </a:r>
            <a:r>
              <a:rPr lang="en-US" dirty="0" err="1"/>
              <a:t>consiguen</a:t>
            </a:r>
            <a:r>
              <a:rPr lang="en-US" dirty="0"/>
              <a:t> del </a:t>
            </a:r>
            <a:r>
              <a:rPr lang="en-US" dirty="0" err="1"/>
              <a:t>otro</a:t>
            </a:r>
            <a:r>
              <a:rPr lang="en-US" dirty="0"/>
              <a:t> </a:t>
            </a:r>
            <a:r>
              <a:rPr lang="en-US" dirty="0" err="1"/>
              <a:t>lado</a:t>
            </a:r>
            <a:r>
              <a:rPr lang="en-US" dirty="0"/>
              <a:t> de un “No”…. A un metro del </a:t>
            </a:r>
            <a:r>
              <a:rPr lang="en-US" dirty="0" err="1"/>
              <a:t>oro</a:t>
            </a:r>
            <a:r>
              <a:rPr lang="en-US" dirty="0"/>
              <a:t>. </a:t>
            </a:r>
          </a:p>
          <a:p>
            <a:r>
              <a:rPr lang="en-US" b="1" u="sng" dirty="0"/>
              <a:t>La </a:t>
            </a:r>
            <a:r>
              <a:rPr lang="en-US" b="1" u="sng" dirty="0" err="1"/>
              <a:t>leccion</a:t>
            </a:r>
            <a:r>
              <a:rPr lang="en-US" b="1" u="sng" dirty="0"/>
              <a:t>: </a:t>
            </a:r>
            <a:r>
              <a:rPr lang="en-US" b="1" u="sng" dirty="0" err="1"/>
              <a:t>Sigue</a:t>
            </a:r>
            <a:r>
              <a:rPr lang="en-US" b="1" u="sng" dirty="0"/>
              <a:t> </a:t>
            </a:r>
            <a:r>
              <a:rPr lang="en-US" b="1" u="sng" dirty="0" err="1"/>
              <a:t>insistiendo</a:t>
            </a:r>
            <a:r>
              <a:rPr lang="en-US" b="1" u="sng" dirty="0"/>
              <a:t> sin </a:t>
            </a:r>
            <a:r>
              <a:rPr lang="en-US" b="1" u="sng" dirty="0" err="1"/>
              <a:t>importar</a:t>
            </a:r>
            <a:r>
              <a:rPr lang="en-US" b="1" u="sng" dirty="0"/>
              <a:t> las </a:t>
            </a:r>
            <a:r>
              <a:rPr lang="en-US" b="1" u="sng" dirty="0" err="1"/>
              <a:t>dificultades</a:t>
            </a:r>
            <a:r>
              <a:rPr lang="en-US" dirty="0"/>
              <a:t>. </a:t>
            </a:r>
            <a:r>
              <a:rPr lang="en-US" dirty="0" err="1"/>
              <a:t>Necistas</a:t>
            </a:r>
            <a:r>
              <a:rPr lang="en-US" dirty="0"/>
              <a:t> </a:t>
            </a:r>
            <a:r>
              <a:rPr lang="en-US" dirty="0" err="1"/>
              <a:t>aprender</a:t>
            </a:r>
            <a:r>
              <a:rPr lang="en-US" dirty="0"/>
              <a:t> </a:t>
            </a:r>
            <a:r>
              <a:rPr lang="en-US" dirty="0" err="1"/>
              <a:t>esto</a:t>
            </a:r>
            <a:r>
              <a:rPr lang="en-US" dirty="0"/>
              <a:t> antes de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éxito</a:t>
            </a:r>
            <a:r>
              <a:rPr lang="en-US" dirty="0"/>
              <a:t>.</a:t>
            </a:r>
          </a:p>
          <a:p>
            <a:r>
              <a:rPr lang="en-US" dirty="0" err="1"/>
              <a:t>Sacaras</a:t>
            </a:r>
            <a:r>
              <a:rPr lang="en-US" dirty="0"/>
              <a:t> </a:t>
            </a:r>
            <a:r>
              <a:rPr lang="en-US" dirty="0" err="1"/>
              <a:t>provecho</a:t>
            </a:r>
            <a:r>
              <a:rPr lang="en-US" dirty="0"/>
              <a:t> del </a:t>
            </a:r>
            <a:r>
              <a:rPr lang="en-US" dirty="0" err="1"/>
              <a:t>fracaso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analizas</a:t>
            </a:r>
            <a:r>
              <a:rPr lang="en-US" dirty="0"/>
              <a:t> lo que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enseña</a:t>
            </a:r>
            <a:r>
              <a:rPr lang="en-US" dirty="0"/>
              <a:t>. </a:t>
            </a:r>
          </a:p>
          <a:p>
            <a:r>
              <a:rPr lang="en-US" dirty="0"/>
              <a:t>Si no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tomas</a:t>
            </a:r>
            <a:r>
              <a:rPr lang="en-US" dirty="0"/>
              <a:t> el </a:t>
            </a:r>
            <a:r>
              <a:rPr lang="en-US" dirty="0" err="1"/>
              <a:t>tiempo</a:t>
            </a:r>
            <a:r>
              <a:rPr lang="en-US" dirty="0"/>
              <a:t> para </a:t>
            </a:r>
            <a:r>
              <a:rPr lang="en-US" dirty="0" err="1"/>
              <a:t>estudiar</a:t>
            </a:r>
            <a:r>
              <a:rPr lang="en-US" dirty="0"/>
              <a:t> el </a:t>
            </a:r>
            <a:r>
              <a:rPr lang="en-US" dirty="0" err="1"/>
              <a:t>fracaso</a:t>
            </a:r>
            <a:r>
              <a:rPr lang="en-US" dirty="0"/>
              <a:t> no </a:t>
            </a:r>
            <a:r>
              <a:rPr lang="en-US" dirty="0" err="1"/>
              <a:t>aprenderas</a:t>
            </a:r>
            <a:r>
              <a:rPr lang="en-US" dirty="0"/>
              <a:t> a </a:t>
            </a:r>
            <a:r>
              <a:rPr lang="en-US" dirty="0" err="1"/>
              <a:t>convertir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fallos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escalones</a:t>
            </a:r>
            <a:r>
              <a:rPr lang="en-US" dirty="0"/>
              <a:t> </a:t>
            </a:r>
            <a:r>
              <a:rPr lang="en-US" dirty="0" err="1"/>
              <a:t>hacia</a:t>
            </a:r>
            <a:r>
              <a:rPr lang="en-US" dirty="0"/>
              <a:t> la </a:t>
            </a:r>
            <a:r>
              <a:rPr lang="en-US" dirty="0" err="1"/>
              <a:t>oportuniad</a:t>
            </a:r>
            <a:r>
              <a:rPr lang="en-US" dirty="0"/>
              <a:t> y no </a:t>
            </a:r>
            <a:r>
              <a:rPr lang="en-US" dirty="0" err="1"/>
              <a:t>encontraras</a:t>
            </a:r>
            <a:r>
              <a:rPr lang="en-US" dirty="0"/>
              <a:t> el </a:t>
            </a:r>
            <a:r>
              <a:rPr lang="en-US" dirty="0" err="1"/>
              <a:t>conocimiento</a:t>
            </a:r>
            <a:r>
              <a:rPr lang="en-US" dirty="0"/>
              <a:t> que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conducirá</a:t>
            </a:r>
            <a:r>
              <a:rPr lang="en-US" dirty="0"/>
              <a:t> al </a:t>
            </a:r>
            <a:r>
              <a:rPr lang="en-US" dirty="0" err="1"/>
              <a:t>éxito</a:t>
            </a:r>
            <a:r>
              <a:rPr lang="en-US" dirty="0"/>
              <a:t>.  </a:t>
            </a:r>
          </a:p>
          <a:p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BA08F2F-2778-458B-11B8-EE6F02D5AA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376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141763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Todo</a:t>
            </a:r>
            <a:r>
              <a:rPr lang="en-US" b="1" dirty="0"/>
              <a:t> lo que </a:t>
            </a:r>
            <a:r>
              <a:rPr lang="en-US" b="1" dirty="0" err="1"/>
              <a:t>Necesitas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es </a:t>
            </a:r>
            <a:r>
              <a:rPr lang="en-US" b="1" dirty="0" err="1"/>
              <a:t>una</a:t>
            </a:r>
            <a:r>
              <a:rPr lang="en-US" b="1" dirty="0"/>
              <a:t> Buena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Las </a:t>
            </a:r>
            <a:r>
              <a:rPr lang="en-US" dirty="0" err="1"/>
              <a:t>respuestas</a:t>
            </a:r>
            <a:r>
              <a:rPr lang="en-US" dirty="0"/>
              <a:t> a las </a:t>
            </a:r>
            <a:r>
              <a:rPr lang="en-US" dirty="0" err="1"/>
              <a:t>preguntas</a:t>
            </a:r>
            <a:r>
              <a:rPr lang="en-US" dirty="0"/>
              <a:t> de la </a:t>
            </a:r>
            <a:r>
              <a:rPr lang="en-US" dirty="0" err="1"/>
              <a:t>vida</a:t>
            </a:r>
            <a:r>
              <a:rPr lang="en-US" dirty="0"/>
              <a:t> las </a:t>
            </a: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encontrar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mismo</a:t>
            </a:r>
            <a:r>
              <a:rPr lang="en-US" dirty="0"/>
              <a:t>… a </a:t>
            </a:r>
            <a:r>
              <a:rPr lang="en-US" dirty="0" err="1"/>
              <a:t>través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idea, plan o </a:t>
            </a:r>
            <a:r>
              <a:rPr lang="en-US" dirty="0" err="1"/>
              <a:t>propósito</a:t>
            </a:r>
            <a:r>
              <a:rPr lang="en-US" dirty="0"/>
              <a:t> que </a:t>
            </a:r>
            <a:r>
              <a:rPr lang="en-US" dirty="0" err="1"/>
              <a:t>surja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 al leer.</a:t>
            </a:r>
          </a:p>
          <a:p>
            <a:r>
              <a:rPr lang="en-US" dirty="0"/>
              <a:t>Una </a:t>
            </a:r>
            <a:r>
              <a:rPr lang="en-US" dirty="0" err="1"/>
              <a:t>buena</a:t>
            </a:r>
            <a:r>
              <a:rPr lang="en-US" dirty="0"/>
              <a:t> idea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 lo que </a:t>
            </a:r>
            <a:r>
              <a:rPr lang="en-US" dirty="0" err="1"/>
              <a:t>necesitas</a:t>
            </a:r>
            <a:r>
              <a:rPr lang="en-US" dirty="0"/>
              <a:t> para </a:t>
            </a:r>
            <a:r>
              <a:rPr lang="en-US" dirty="0" err="1"/>
              <a:t>alcanzar</a:t>
            </a:r>
            <a:r>
              <a:rPr lang="en-US" dirty="0"/>
              <a:t> el </a:t>
            </a:r>
            <a:r>
              <a:rPr lang="en-US" dirty="0" err="1"/>
              <a:t>éxito</a:t>
            </a:r>
            <a:r>
              <a:rPr lang="en-US" dirty="0"/>
              <a:t>.</a:t>
            </a:r>
          </a:p>
          <a:p>
            <a:r>
              <a:rPr lang="en-US" dirty="0" err="1"/>
              <a:t>Cuando</a:t>
            </a:r>
            <a:r>
              <a:rPr lang="en-US" dirty="0"/>
              <a:t> las </a:t>
            </a:r>
            <a:r>
              <a:rPr lang="en-US" dirty="0" err="1"/>
              <a:t>riquezas</a:t>
            </a:r>
            <a:r>
              <a:rPr lang="en-US" dirty="0"/>
              <a:t> </a:t>
            </a:r>
            <a:r>
              <a:rPr lang="en-US" dirty="0" err="1"/>
              <a:t>empiezen</a:t>
            </a:r>
            <a:r>
              <a:rPr lang="en-US" dirty="0"/>
              <a:t> a </a:t>
            </a:r>
            <a:r>
              <a:rPr lang="en-US" dirty="0" err="1"/>
              <a:t>aparecer</a:t>
            </a:r>
            <a:r>
              <a:rPr lang="en-US" dirty="0"/>
              <a:t>, lo </a:t>
            </a:r>
            <a:r>
              <a:rPr lang="en-US" dirty="0" err="1"/>
              <a:t>haran</a:t>
            </a:r>
            <a:r>
              <a:rPr lang="en-US" dirty="0"/>
              <a:t> con </a:t>
            </a:r>
            <a:r>
              <a:rPr lang="en-US" dirty="0" err="1"/>
              <a:t>rapidez</a:t>
            </a:r>
            <a:r>
              <a:rPr lang="en-US" dirty="0"/>
              <a:t> y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tal</a:t>
            </a:r>
            <a:r>
              <a:rPr lang="en-US" dirty="0"/>
              <a:t> </a:t>
            </a:r>
            <a:r>
              <a:rPr lang="en-US" dirty="0" err="1"/>
              <a:t>abundancia</a:t>
            </a:r>
            <a:r>
              <a:rPr lang="en-US" dirty="0"/>
              <a:t> que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preguntaras</a:t>
            </a:r>
            <a:r>
              <a:rPr lang="en-US" dirty="0"/>
              <a:t> </a:t>
            </a:r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habían</a:t>
            </a:r>
            <a:r>
              <a:rPr lang="en-US" dirty="0"/>
              <a:t> </a:t>
            </a:r>
            <a:r>
              <a:rPr lang="en-US" dirty="0" err="1"/>
              <a:t>estado</a:t>
            </a:r>
            <a:r>
              <a:rPr lang="en-US" dirty="0"/>
              <a:t> </a:t>
            </a:r>
            <a:r>
              <a:rPr lang="en-US" dirty="0" err="1"/>
              <a:t>escondidas</a:t>
            </a:r>
            <a:r>
              <a:rPr lang="en-US" dirty="0"/>
              <a:t> </a:t>
            </a:r>
            <a:r>
              <a:rPr lang="en-US" dirty="0" err="1"/>
              <a:t>tanto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. </a:t>
            </a:r>
          </a:p>
          <a:p>
            <a:r>
              <a:rPr lang="en-US" dirty="0"/>
              <a:t>La </a:t>
            </a:r>
            <a:r>
              <a:rPr lang="en-US" dirty="0" err="1"/>
              <a:t>riqueza</a:t>
            </a:r>
            <a:r>
              <a:rPr lang="en-US" dirty="0"/>
              <a:t> parte de un </a:t>
            </a:r>
            <a:r>
              <a:rPr lang="en-US" dirty="0" err="1"/>
              <a:t>estado</a:t>
            </a:r>
            <a:r>
              <a:rPr lang="en-US" dirty="0"/>
              <a:t> mental – con un </a:t>
            </a:r>
            <a:r>
              <a:rPr lang="en-US" dirty="0" err="1"/>
              <a:t>propósito</a:t>
            </a:r>
            <a:r>
              <a:rPr lang="en-US" dirty="0"/>
              <a:t> </a:t>
            </a:r>
            <a:r>
              <a:rPr lang="en-US" dirty="0" err="1"/>
              <a:t>definido</a:t>
            </a:r>
            <a:r>
              <a:rPr lang="en-US" dirty="0"/>
              <a:t> – con </a:t>
            </a:r>
            <a:r>
              <a:rPr lang="en-US" dirty="0" err="1"/>
              <a:t>poco</a:t>
            </a:r>
            <a:r>
              <a:rPr lang="en-US" dirty="0"/>
              <a:t>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duro</a:t>
            </a:r>
            <a:r>
              <a:rPr lang="en-US" dirty="0"/>
              <a:t>.</a:t>
            </a:r>
          </a:p>
          <a:p>
            <a:r>
              <a:rPr lang="en-US" dirty="0"/>
              <a:t>Al </a:t>
            </a:r>
            <a:r>
              <a:rPr lang="en-US" dirty="0" err="1"/>
              <a:t>entender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pensar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ricos</a:t>
            </a:r>
            <a:r>
              <a:rPr lang="en-US" dirty="0"/>
              <a:t> y </a:t>
            </a:r>
            <a:r>
              <a:rPr lang="en-US" dirty="0" err="1"/>
              <a:t>aplicar</a:t>
            </a:r>
            <a:r>
              <a:rPr lang="en-US" dirty="0"/>
              <a:t> </a:t>
            </a:r>
            <a:r>
              <a:rPr lang="en-US" dirty="0" err="1"/>
              <a:t>esos</a:t>
            </a:r>
            <a:r>
              <a:rPr lang="en-US" dirty="0"/>
              <a:t> </a:t>
            </a:r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económico</a:t>
            </a:r>
            <a:r>
              <a:rPr lang="en-US" dirty="0"/>
              <a:t> </a:t>
            </a:r>
            <a:r>
              <a:rPr lang="en-US" dirty="0" err="1"/>
              <a:t>aumentara</a:t>
            </a:r>
            <a:r>
              <a:rPr lang="en-US" dirty="0"/>
              <a:t> y </a:t>
            </a:r>
            <a:r>
              <a:rPr lang="en-US" dirty="0" err="1"/>
              <a:t>todo</a:t>
            </a:r>
            <a:r>
              <a:rPr lang="en-US" dirty="0"/>
              <a:t> lo que toques </a:t>
            </a:r>
            <a:r>
              <a:rPr lang="en-US" dirty="0" err="1"/>
              <a:t>comenzara</a:t>
            </a:r>
            <a:r>
              <a:rPr lang="en-US" dirty="0"/>
              <a:t> a </a:t>
            </a:r>
            <a:r>
              <a:rPr lang="en-US" dirty="0" err="1"/>
              <a:t>crecer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A93C8F5-08D6-5F69-78DB-6E8198295B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21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772400" cy="126523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Todo</a:t>
            </a:r>
            <a:r>
              <a:rPr lang="en-US" b="1" dirty="0"/>
              <a:t> lo que </a:t>
            </a:r>
            <a:r>
              <a:rPr lang="en-US" b="1" dirty="0" err="1"/>
              <a:t>Necesitas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es </a:t>
            </a:r>
            <a:r>
              <a:rPr lang="en-US" b="1" dirty="0" err="1"/>
              <a:t>una</a:t>
            </a:r>
            <a:r>
              <a:rPr lang="en-US" b="1" dirty="0"/>
              <a:t> Buena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 </a:t>
            </a:r>
            <a:r>
              <a:rPr lang="en-US" dirty="0" err="1"/>
              <a:t>pienses</a:t>
            </a:r>
            <a:r>
              <a:rPr lang="en-US" dirty="0"/>
              <a:t> que </a:t>
            </a:r>
            <a:r>
              <a:rPr lang="en-US" dirty="0" err="1"/>
              <a:t>es</a:t>
            </a:r>
            <a:r>
              <a:rPr lang="en-US" dirty="0"/>
              <a:t> “</a:t>
            </a:r>
            <a:r>
              <a:rPr lang="en-US" dirty="0" err="1"/>
              <a:t>imposible</a:t>
            </a:r>
            <a:r>
              <a:rPr lang="en-US" dirty="0"/>
              <a:t>.”</a:t>
            </a:r>
          </a:p>
          <a:p>
            <a:r>
              <a:rPr lang="en-US" dirty="0" err="1"/>
              <a:t>Eso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para </a:t>
            </a:r>
            <a:r>
              <a:rPr lang="en-US" dirty="0" err="1"/>
              <a:t>los</a:t>
            </a:r>
            <a:r>
              <a:rPr lang="en-US" dirty="0"/>
              <a:t> que </a:t>
            </a:r>
            <a:r>
              <a:rPr lang="en-US" dirty="0" err="1"/>
              <a:t>estan</a:t>
            </a:r>
            <a:r>
              <a:rPr lang="en-US" dirty="0"/>
              <a:t> </a:t>
            </a:r>
            <a:r>
              <a:rPr lang="en-US" dirty="0" err="1"/>
              <a:t>dispuestos</a:t>
            </a:r>
            <a:r>
              <a:rPr lang="en-US" dirty="0"/>
              <a:t> a </a:t>
            </a:r>
            <a:r>
              <a:rPr lang="en-US" dirty="0" err="1"/>
              <a:t>jugarselo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.</a:t>
            </a:r>
          </a:p>
          <a:p>
            <a:r>
              <a:rPr lang="en-US" dirty="0"/>
              <a:t>El </a:t>
            </a:r>
            <a:r>
              <a:rPr lang="en-US" dirty="0" err="1"/>
              <a:t>fracaso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para </a:t>
            </a:r>
            <a:r>
              <a:rPr lang="en-US" dirty="0" err="1"/>
              <a:t>los</a:t>
            </a:r>
            <a:r>
              <a:rPr lang="en-US" dirty="0"/>
              <a:t> que se </a:t>
            </a:r>
            <a:r>
              <a:rPr lang="en-US" dirty="0" err="1"/>
              <a:t>resignan</a:t>
            </a:r>
            <a:r>
              <a:rPr lang="en-US" dirty="0"/>
              <a:t> a </a:t>
            </a:r>
            <a:r>
              <a:rPr lang="en-US" dirty="0" err="1"/>
              <a:t>él</a:t>
            </a:r>
            <a:r>
              <a:rPr lang="en-US" dirty="0"/>
              <a:t>.</a:t>
            </a:r>
          </a:p>
          <a:p>
            <a:r>
              <a:rPr lang="en-US" dirty="0" err="1"/>
              <a:t>Aprende</a:t>
            </a:r>
            <a:r>
              <a:rPr lang="en-US" dirty="0"/>
              <a:t> a </a:t>
            </a:r>
            <a:r>
              <a:rPr lang="en-US" dirty="0" err="1"/>
              <a:t>cambiar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enfoque</a:t>
            </a:r>
            <a:r>
              <a:rPr lang="en-US" dirty="0"/>
              <a:t>: de </a:t>
            </a:r>
            <a:r>
              <a:rPr lang="en-US" dirty="0" err="1"/>
              <a:t>fracaso</a:t>
            </a:r>
            <a:r>
              <a:rPr lang="en-US" dirty="0"/>
              <a:t> a </a:t>
            </a:r>
            <a:r>
              <a:rPr lang="en-US" dirty="0" err="1"/>
              <a:t>éxito</a:t>
            </a:r>
            <a:r>
              <a:rPr lang="en-US" dirty="0"/>
              <a:t>.</a:t>
            </a:r>
          </a:p>
          <a:p>
            <a:r>
              <a:rPr lang="en-US" dirty="0"/>
              <a:t>No </a:t>
            </a:r>
            <a:r>
              <a:rPr lang="en-US" dirty="0" err="1"/>
              <a:t>midas</a:t>
            </a:r>
            <a:r>
              <a:rPr lang="en-US" dirty="0"/>
              <a:t> a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propias</a:t>
            </a:r>
            <a:r>
              <a:rPr lang="en-US" dirty="0"/>
              <a:t> </a:t>
            </a:r>
            <a:r>
              <a:rPr lang="en-US" dirty="0" err="1"/>
              <a:t>Creencias</a:t>
            </a:r>
            <a:r>
              <a:rPr lang="en-US" dirty="0"/>
              <a:t>.</a:t>
            </a:r>
          </a:p>
          <a:p>
            <a:r>
              <a:rPr lang="en-US" dirty="0"/>
              <a:t>Si </a:t>
            </a:r>
            <a:r>
              <a:rPr lang="en-US" dirty="0" err="1"/>
              <a:t>crees</a:t>
            </a:r>
            <a:r>
              <a:rPr lang="en-US" dirty="0"/>
              <a:t> que </a:t>
            </a:r>
            <a:r>
              <a:rPr lang="en-US" dirty="0" err="1"/>
              <a:t>jamas</a:t>
            </a:r>
            <a:r>
              <a:rPr lang="en-US" dirty="0"/>
              <a:t> </a:t>
            </a:r>
            <a:r>
              <a:rPr lang="en-US" dirty="0" err="1"/>
              <a:t>podras</a:t>
            </a:r>
            <a:r>
              <a:rPr lang="en-US" dirty="0"/>
              <a:t> </a:t>
            </a:r>
            <a:r>
              <a:rPr lang="en-US" dirty="0" err="1"/>
              <a:t>pensar</a:t>
            </a:r>
            <a:r>
              <a:rPr lang="en-US" dirty="0"/>
              <a:t> y </a:t>
            </a:r>
            <a:r>
              <a:rPr lang="en-US" dirty="0" err="1"/>
              <a:t>hacerte</a:t>
            </a:r>
            <a:r>
              <a:rPr lang="en-US" dirty="0"/>
              <a:t> </a:t>
            </a:r>
            <a:r>
              <a:rPr lang="en-US" dirty="0" err="1"/>
              <a:t>rico</a:t>
            </a:r>
            <a:r>
              <a:rPr lang="en-US" dirty="0"/>
              <a:t> </a:t>
            </a:r>
            <a:r>
              <a:rPr lang="en-US" dirty="0" err="1"/>
              <a:t>tendras</a:t>
            </a:r>
            <a:r>
              <a:rPr lang="en-US" dirty="0"/>
              <a:t> </a:t>
            </a:r>
            <a:r>
              <a:rPr lang="en-US" dirty="0" err="1"/>
              <a:t>pobreza</a:t>
            </a:r>
            <a:r>
              <a:rPr lang="en-US" dirty="0"/>
              <a:t>, </a:t>
            </a:r>
            <a:r>
              <a:rPr lang="en-US" dirty="0" err="1"/>
              <a:t>miseria</a:t>
            </a:r>
            <a:r>
              <a:rPr lang="en-US" dirty="0"/>
              <a:t>, error y </a:t>
            </a:r>
            <a:r>
              <a:rPr lang="en-US" dirty="0" err="1"/>
              <a:t>fracaso</a:t>
            </a:r>
            <a:r>
              <a:rPr lang="en-US" dirty="0"/>
              <a:t>. Deja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habito</a:t>
            </a:r>
            <a:r>
              <a:rPr lang="en-US" dirty="0"/>
              <a:t>.</a:t>
            </a:r>
          </a:p>
          <a:p>
            <a:r>
              <a:rPr lang="en-US" dirty="0"/>
              <a:t>No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neigues</a:t>
            </a:r>
            <a:r>
              <a:rPr lang="en-US" dirty="0"/>
              <a:t> a </a:t>
            </a:r>
            <a:r>
              <a:rPr lang="en-US" dirty="0" err="1"/>
              <a:t>creer</a:t>
            </a:r>
            <a:r>
              <a:rPr lang="en-US" dirty="0"/>
              <a:t> lo que no </a:t>
            </a:r>
            <a:r>
              <a:rPr lang="en-US" dirty="0" err="1"/>
              <a:t>entiendes</a:t>
            </a:r>
            <a:r>
              <a:rPr lang="en-US" dirty="0"/>
              <a:t>. No </a:t>
            </a:r>
            <a:r>
              <a:rPr lang="en-US" dirty="0" err="1"/>
              <a:t>pienses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propias</a:t>
            </a:r>
            <a:r>
              <a:rPr lang="en-US" dirty="0"/>
              <a:t> </a:t>
            </a:r>
            <a:r>
              <a:rPr lang="en-US" dirty="0" err="1"/>
              <a:t>limitaciones</a:t>
            </a:r>
            <a:r>
              <a:rPr lang="en-US" dirty="0"/>
              <a:t>. </a:t>
            </a:r>
            <a:r>
              <a:rPr lang="en-US" i="1" dirty="0" err="1">
                <a:solidFill>
                  <a:srgbClr val="0070C0"/>
                </a:solidFill>
              </a:rPr>
              <a:t>Piensa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en</a:t>
            </a:r>
            <a:r>
              <a:rPr lang="en-US" i="1" dirty="0">
                <a:solidFill>
                  <a:srgbClr val="0070C0"/>
                </a:solidFill>
              </a:rPr>
              <a:t> POSIBILIDAD!</a:t>
            </a:r>
          </a:p>
          <a:p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615E189-C5F7-F082-5A85-44CAE27ECA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85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696200" cy="13414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Por </a:t>
            </a:r>
            <a:r>
              <a:rPr lang="en-US" b="1" dirty="0" err="1"/>
              <a:t>Qué</a:t>
            </a:r>
            <a:r>
              <a:rPr lang="en-US" b="1" dirty="0"/>
              <a:t> Eres </a:t>
            </a:r>
            <a:br>
              <a:rPr lang="en-US" b="1" dirty="0"/>
            </a:br>
            <a:r>
              <a:rPr lang="en-US" b="1" dirty="0"/>
              <a:t>“El </a:t>
            </a:r>
            <a:r>
              <a:rPr lang="en-US" b="1" dirty="0" err="1"/>
              <a:t>Dueño</a:t>
            </a:r>
            <a:r>
              <a:rPr lang="en-US" b="1" dirty="0"/>
              <a:t> de Tu </a:t>
            </a:r>
            <a:r>
              <a:rPr lang="en-US" b="1" dirty="0" err="1"/>
              <a:t>Destino</a:t>
            </a:r>
            <a:r>
              <a:rPr lang="en-US" b="1"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“Soy el </a:t>
            </a:r>
            <a:r>
              <a:rPr lang="en-US" dirty="0" err="1"/>
              <a:t>dueño</a:t>
            </a:r>
            <a:r>
              <a:rPr lang="en-US" dirty="0"/>
              <a:t> de mi </a:t>
            </a:r>
            <a:r>
              <a:rPr lang="en-US" dirty="0" err="1"/>
              <a:t>Destino</a:t>
            </a:r>
            <a:r>
              <a:rPr lang="en-US" dirty="0"/>
              <a:t>, soy el </a:t>
            </a:r>
            <a:r>
              <a:rPr lang="en-US" dirty="0" err="1"/>
              <a:t>capitán</a:t>
            </a:r>
            <a:r>
              <a:rPr lang="en-US" dirty="0"/>
              <a:t> de mi Alma.” – Henley</a:t>
            </a:r>
          </a:p>
          <a:p>
            <a:r>
              <a:rPr lang="en-US" dirty="0"/>
              <a:t>… </a:t>
            </a:r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tenemos</a:t>
            </a:r>
            <a:r>
              <a:rPr lang="en-US" dirty="0"/>
              <a:t> el </a:t>
            </a:r>
            <a:r>
              <a:rPr lang="en-US" dirty="0" err="1"/>
              <a:t>poder</a:t>
            </a:r>
            <a:r>
              <a:rPr lang="en-US" dirty="0"/>
              <a:t> de </a:t>
            </a: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pensamientos</a:t>
            </a:r>
            <a:r>
              <a:rPr lang="en-US" dirty="0"/>
              <a:t>. Este se el </a:t>
            </a:r>
            <a:r>
              <a:rPr lang="en-US" dirty="0" err="1"/>
              <a:t>Secreto</a:t>
            </a:r>
            <a:r>
              <a:rPr lang="en-US" dirty="0"/>
              <a:t> del </a:t>
            </a:r>
            <a:r>
              <a:rPr lang="en-US" dirty="0" err="1"/>
              <a:t>dominio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destino</a:t>
            </a:r>
            <a:r>
              <a:rPr lang="en-US" dirty="0"/>
              <a:t> </a:t>
            </a:r>
            <a:r>
              <a:rPr lang="en-US" dirty="0" err="1"/>
              <a:t>economico</a:t>
            </a:r>
            <a:r>
              <a:rPr lang="en-US" dirty="0"/>
              <a:t>.</a:t>
            </a:r>
          </a:p>
          <a:p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cerebro</a:t>
            </a:r>
            <a:r>
              <a:rPr lang="en-US" dirty="0"/>
              <a:t> se </a:t>
            </a:r>
            <a:r>
              <a:rPr lang="en-US" dirty="0" err="1"/>
              <a:t>magnetiza</a:t>
            </a:r>
            <a:r>
              <a:rPr lang="en-US" dirty="0"/>
              <a:t> con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Pensamientos</a:t>
            </a:r>
            <a:r>
              <a:rPr lang="en-US" dirty="0"/>
              <a:t> </a:t>
            </a:r>
            <a:r>
              <a:rPr lang="en-US" dirty="0" err="1"/>
              <a:t>dominantes</a:t>
            </a:r>
            <a:r>
              <a:rPr lang="en-US" dirty="0"/>
              <a:t> que </a:t>
            </a:r>
            <a:r>
              <a:rPr lang="en-US" dirty="0" err="1"/>
              <a:t>llevamos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Mente</a:t>
            </a:r>
            <a:r>
              <a:rPr lang="en-US" dirty="0"/>
              <a:t>.</a:t>
            </a:r>
          </a:p>
          <a:p>
            <a:r>
              <a:rPr lang="en-US" dirty="0" err="1"/>
              <a:t>Estos</a:t>
            </a:r>
            <a:r>
              <a:rPr lang="en-US" dirty="0"/>
              <a:t> “</a:t>
            </a:r>
            <a:r>
              <a:rPr lang="en-US" dirty="0" err="1"/>
              <a:t>imanes</a:t>
            </a:r>
            <a:r>
              <a:rPr lang="en-US" dirty="0"/>
              <a:t>” </a:t>
            </a:r>
            <a:r>
              <a:rPr lang="en-US" dirty="0" err="1"/>
              <a:t>atraen</a:t>
            </a:r>
            <a:r>
              <a:rPr lang="en-US" dirty="0"/>
              <a:t> </a:t>
            </a:r>
            <a:r>
              <a:rPr lang="en-US" dirty="0" err="1"/>
              <a:t>hacia</a:t>
            </a:r>
            <a:r>
              <a:rPr lang="en-US" dirty="0"/>
              <a:t> </a:t>
            </a:r>
            <a:r>
              <a:rPr lang="en-US" dirty="0" err="1"/>
              <a:t>nosotros</a:t>
            </a:r>
            <a:r>
              <a:rPr lang="en-US" dirty="0"/>
              <a:t>:</a:t>
            </a:r>
          </a:p>
          <a:p>
            <a:r>
              <a:rPr lang="en-US" dirty="0"/>
              <a:t>Las </a:t>
            </a:r>
            <a:r>
              <a:rPr lang="en-US" dirty="0" err="1"/>
              <a:t>fuerzas</a:t>
            </a:r>
            <a:r>
              <a:rPr lang="en-US" dirty="0"/>
              <a:t>, las personas, las </a:t>
            </a:r>
            <a:r>
              <a:rPr lang="en-US" dirty="0" err="1"/>
              <a:t>circunstancias</a:t>
            </a:r>
            <a:r>
              <a:rPr lang="en-US" dirty="0"/>
              <a:t> que </a:t>
            </a:r>
            <a:r>
              <a:rPr lang="en-US" dirty="0" err="1"/>
              <a:t>armonizan</a:t>
            </a:r>
            <a:r>
              <a:rPr lang="en-US" dirty="0"/>
              <a:t> con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pensamientos</a:t>
            </a:r>
            <a:r>
              <a:rPr lang="en-US" dirty="0"/>
              <a:t> </a:t>
            </a:r>
            <a:r>
              <a:rPr lang="en-US" i="1" dirty="0" err="1"/>
              <a:t>dominantes</a:t>
            </a:r>
            <a:r>
              <a:rPr lang="en-US" dirty="0"/>
              <a:t>.</a:t>
            </a:r>
          </a:p>
          <a:p>
            <a:r>
              <a:rPr lang="en-US" dirty="0" err="1"/>
              <a:t>Tenemos</a:t>
            </a:r>
            <a:r>
              <a:rPr lang="en-US" dirty="0"/>
              <a:t> que:</a:t>
            </a:r>
          </a:p>
          <a:p>
            <a:pPr lvl="1"/>
            <a:r>
              <a:rPr lang="en-US" dirty="0" err="1"/>
              <a:t>Magnetizar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 con un </a:t>
            </a:r>
            <a:r>
              <a:rPr lang="en-US" dirty="0" err="1"/>
              <a:t>intenso</a:t>
            </a:r>
            <a:r>
              <a:rPr lang="en-US" dirty="0"/>
              <a:t> </a:t>
            </a:r>
            <a:r>
              <a:rPr lang="en-US" dirty="0" err="1"/>
              <a:t>Deseo</a:t>
            </a:r>
            <a:endParaRPr lang="en-US" dirty="0"/>
          </a:p>
          <a:p>
            <a:pPr lvl="1"/>
            <a:r>
              <a:rPr lang="en-US" dirty="0" err="1"/>
              <a:t>Tomar</a:t>
            </a:r>
            <a:r>
              <a:rPr lang="en-US" dirty="0"/>
              <a:t> </a:t>
            </a:r>
            <a:r>
              <a:rPr lang="en-US" dirty="0" err="1"/>
              <a:t>conciencia</a:t>
            </a:r>
            <a:r>
              <a:rPr lang="en-US" dirty="0"/>
              <a:t> hasta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Deseo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conduzca</a:t>
            </a:r>
            <a:r>
              <a:rPr lang="en-US" dirty="0"/>
              <a:t> a </a:t>
            </a:r>
            <a:r>
              <a:rPr lang="en-US" dirty="0" err="1"/>
              <a:t>hacer</a:t>
            </a:r>
            <a:r>
              <a:rPr lang="en-US" dirty="0"/>
              <a:t> Planes </a:t>
            </a:r>
            <a:r>
              <a:rPr lang="en-US" dirty="0" err="1"/>
              <a:t>definidos</a:t>
            </a:r>
            <a:r>
              <a:rPr lang="en-US" dirty="0"/>
              <a:t> para </a:t>
            </a:r>
            <a:r>
              <a:rPr lang="en-US" dirty="0" err="1"/>
              <a:t>adquirirlo</a:t>
            </a:r>
            <a:r>
              <a:rPr lang="en-US" dirty="0"/>
              <a:t>.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FB53D1-7472-B286-1B87-E39EB7D3D7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37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96184"/>
            <a:ext cx="9144000" cy="1021454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Principios</a:t>
            </a:r>
            <a:r>
              <a:rPr lang="en-US" b="1" dirty="0"/>
              <a:t> Que </a:t>
            </a:r>
            <a:r>
              <a:rPr lang="en-US" b="1" dirty="0" err="1"/>
              <a:t>Pueden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 err="1"/>
              <a:t>Cambiar</a:t>
            </a:r>
            <a:r>
              <a:rPr lang="en-US" b="1" dirty="0"/>
              <a:t>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Destino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257800"/>
          </a:xfrm>
        </p:spPr>
        <p:txBody>
          <a:bodyPr>
            <a:normAutofit fontScale="92500"/>
          </a:bodyPr>
          <a:lstStyle/>
          <a:p>
            <a:r>
              <a:rPr lang="en-US" dirty="0"/>
              <a:t>Las ideas se </a:t>
            </a:r>
            <a:r>
              <a:rPr lang="en-US" dirty="0" err="1"/>
              <a:t>plantan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mente</a:t>
            </a:r>
            <a:r>
              <a:rPr lang="en-US" dirty="0"/>
              <a:t>.</a:t>
            </a:r>
          </a:p>
          <a:p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llevan</a:t>
            </a:r>
            <a:r>
              <a:rPr lang="en-US" dirty="0"/>
              <a:t> a la </a:t>
            </a:r>
            <a:r>
              <a:rPr lang="en-US" dirty="0" err="1"/>
              <a:t>oportunidad</a:t>
            </a:r>
            <a:r>
              <a:rPr lang="en-US" dirty="0"/>
              <a:t> de </a:t>
            </a:r>
            <a:r>
              <a:rPr lang="en-US" dirty="0" err="1"/>
              <a:t>servir</a:t>
            </a:r>
            <a:r>
              <a:rPr lang="en-US" dirty="0"/>
              <a:t> a la </a:t>
            </a:r>
            <a:r>
              <a:rPr lang="en-US" dirty="0" err="1"/>
              <a:t>gente</a:t>
            </a:r>
            <a:r>
              <a:rPr lang="en-US" dirty="0"/>
              <a:t>.</a:t>
            </a:r>
          </a:p>
          <a:p>
            <a:r>
              <a:rPr lang="en-US" dirty="0" err="1"/>
              <a:t>Estas</a:t>
            </a:r>
            <a:r>
              <a:rPr lang="en-US" dirty="0"/>
              <a:t> son </a:t>
            </a:r>
            <a:r>
              <a:rPr lang="en-US" dirty="0" err="1"/>
              <a:t>responsables</a:t>
            </a:r>
            <a:r>
              <a:rPr lang="en-US" dirty="0"/>
              <a:t> del </a:t>
            </a:r>
            <a:r>
              <a:rPr lang="en-US" dirty="0" err="1"/>
              <a:t>éxito</a:t>
            </a:r>
            <a:r>
              <a:rPr lang="en-US" dirty="0"/>
              <a:t> que </a:t>
            </a:r>
            <a:r>
              <a:rPr lang="en-US" dirty="0" err="1"/>
              <a:t>alcanzemos</a:t>
            </a:r>
            <a:r>
              <a:rPr lang="en-US" dirty="0"/>
              <a:t>.</a:t>
            </a:r>
          </a:p>
          <a:p>
            <a:r>
              <a:rPr lang="en-US" dirty="0"/>
              <a:t>No </a:t>
            </a:r>
            <a:r>
              <a:rPr lang="en-US" dirty="0" err="1"/>
              <a:t>requieren</a:t>
            </a:r>
            <a:r>
              <a:rPr lang="en-US" dirty="0"/>
              <a:t> de </a:t>
            </a:r>
            <a:r>
              <a:rPr lang="en-US" dirty="0" err="1"/>
              <a:t>estudios</a:t>
            </a:r>
            <a:r>
              <a:rPr lang="en-US" dirty="0"/>
              <a:t> </a:t>
            </a:r>
            <a:r>
              <a:rPr lang="en-US" dirty="0" err="1"/>
              <a:t>formales</a:t>
            </a:r>
            <a:r>
              <a:rPr lang="en-US" dirty="0"/>
              <a:t>, </a:t>
            </a:r>
            <a:r>
              <a:rPr lang="en-US" dirty="0" err="1"/>
              <a:t>dinero</a:t>
            </a:r>
            <a:r>
              <a:rPr lang="en-US" dirty="0"/>
              <a:t>, amigos.</a:t>
            </a:r>
          </a:p>
          <a:p>
            <a:r>
              <a:rPr lang="en-US" dirty="0" err="1"/>
              <a:t>Resuelve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un </a:t>
            </a:r>
            <a:r>
              <a:rPr lang="en-US" dirty="0" err="1"/>
              <a:t>lugar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vida</a:t>
            </a:r>
            <a:r>
              <a:rPr lang="en-US" dirty="0"/>
              <a:t> sin </a:t>
            </a:r>
            <a:r>
              <a:rPr lang="en-US" dirty="0" err="1"/>
              <a:t>importar</a:t>
            </a:r>
            <a:r>
              <a:rPr lang="en-US" dirty="0"/>
              <a:t> </a:t>
            </a:r>
            <a:r>
              <a:rPr lang="en-US" dirty="0" err="1"/>
              <a:t>cuantas</a:t>
            </a:r>
            <a:r>
              <a:rPr lang="en-US" dirty="0"/>
              <a:t> </a:t>
            </a:r>
            <a:r>
              <a:rPr lang="en-US" dirty="0" err="1"/>
              <a:t>dificultades</a:t>
            </a:r>
            <a:r>
              <a:rPr lang="en-US" dirty="0"/>
              <a:t> </a:t>
            </a:r>
            <a:r>
              <a:rPr lang="en-US" dirty="0" err="1"/>
              <a:t>enfrentes</a:t>
            </a:r>
            <a:r>
              <a:rPr lang="en-US" dirty="0"/>
              <a:t>.</a:t>
            </a:r>
          </a:p>
          <a:p>
            <a:r>
              <a:rPr lang="en-US" dirty="0"/>
              <a:t>Los </a:t>
            </a:r>
            <a:r>
              <a:rPr lang="en-US" dirty="0" err="1"/>
              <a:t>jovenes</a:t>
            </a:r>
            <a:r>
              <a:rPr lang="en-US" dirty="0"/>
              <a:t> </a:t>
            </a:r>
            <a:r>
              <a:rPr lang="en-US" dirty="0" err="1"/>
              <a:t>desean</a:t>
            </a:r>
            <a:r>
              <a:rPr lang="en-US" dirty="0"/>
              <a:t> saber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convertir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ideas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 – saber a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acudir</a:t>
            </a:r>
            <a:r>
              <a:rPr lang="en-US" dirty="0"/>
              <a:t>, que </a:t>
            </a:r>
            <a:r>
              <a:rPr lang="en-US" dirty="0" err="1"/>
              <a:t>hacer</a:t>
            </a:r>
            <a:r>
              <a:rPr lang="en-US" dirty="0"/>
              <a:t>,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empezar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vida</a:t>
            </a:r>
            <a:r>
              <a:rPr lang="en-US" dirty="0"/>
              <a:t>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656DEF-7A5F-5877-A436-DFC8360DDE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289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96184"/>
            <a:ext cx="9144000" cy="1021454"/>
          </a:xfrm>
        </p:spPr>
        <p:txBody>
          <a:bodyPr>
            <a:normAutofit/>
          </a:bodyPr>
          <a:lstStyle/>
          <a:p>
            <a:r>
              <a:rPr lang="en-US" b="1" dirty="0"/>
              <a:t>Conclusion: </a:t>
            </a:r>
            <a:r>
              <a:rPr lang="en-US" b="1" dirty="0" err="1"/>
              <a:t>Capitulo</a:t>
            </a:r>
            <a:r>
              <a:rPr lang="en-US" b="1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TODO AQUELLO QUE LA MENTE HUMANA</a:t>
            </a:r>
          </a:p>
          <a:p>
            <a:r>
              <a:rPr lang="en-US" sz="4400" dirty="0"/>
              <a:t>PUEDE CONCEBIR</a:t>
            </a:r>
          </a:p>
          <a:p>
            <a:r>
              <a:rPr lang="en-US" sz="4400" dirty="0"/>
              <a:t>Y CREER</a:t>
            </a:r>
          </a:p>
          <a:p>
            <a:r>
              <a:rPr lang="en-US" sz="4400" dirty="0"/>
              <a:t>SE PUEDE ALCANZAR!!!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819C280-57EC-FFDA-BCC4-00737D96EA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6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368"/>
            <a:ext cx="8229600" cy="62526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¿</a:t>
            </a:r>
            <a:r>
              <a:rPr lang="en-US" b="1" dirty="0" err="1"/>
              <a:t>Qué</a:t>
            </a:r>
            <a:r>
              <a:rPr lang="en-US" b="1" dirty="0"/>
              <a:t> </a:t>
            </a:r>
            <a:r>
              <a:rPr lang="en-US" b="1" dirty="0" err="1"/>
              <a:t>Aprendiste</a:t>
            </a:r>
            <a:r>
              <a:rPr lang="en-US" b="1" dirty="0"/>
              <a:t> de The Bucket List?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Hiciste</a:t>
            </a:r>
            <a:r>
              <a:rPr lang="en-US" dirty="0"/>
              <a:t> el </a:t>
            </a:r>
            <a:r>
              <a:rPr lang="en-US" dirty="0" err="1"/>
              <a:t>Ejercicio</a:t>
            </a:r>
            <a:r>
              <a:rPr lang="en-US" dirty="0"/>
              <a:t>?</a:t>
            </a:r>
          </a:p>
          <a:p>
            <a:r>
              <a:rPr lang="en-US" dirty="0"/>
              <a:t>¿Que </a:t>
            </a:r>
            <a:r>
              <a:rPr lang="en-US" dirty="0" err="1"/>
              <a:t>Apuntaste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Comenzaras</a:t>
            </a:r>
            <a:r>
              <a:rPr lang="en-US" dirty="0"/>
              <a:t> a </a:t>
            </a:r>
            <a:r>
              <a:rPr lang="en-US" dirty="0" err="1"/>
              <a:t>Hacer</a:t>
            </a:r>
            <a:r>
              <a:rPr lang="en-US" dirty="0"/>
              <a:t> lo que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? </a:t>
            </a:r>
          </a:p>
          <a:p>
            <a:r>
              <a:rPr lang="en-US" dirty="0" err="1"/>
              <a:t>Recuerda</a:t>
            </a:r>
            <a:r>
              <a:rPr lang="en-US" dirty="0"/>
              <a:t> la </a:t>
            </a:r>
            <a:r>
              <a:rPr lang="en-US" dirty="0" err="1"/>
              <a:t>vida</a:t>
            </a:r>
            <a:r>
              <a:rPr lang="en-US" dirty="0"/>
              <a:t> no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garantizada</a:t>
            </a:r>
            <a:r>
              <a:rPr lang="en-US" dirty="0"/>
              <a:t>.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600200"/>
            <a:ext cx="2847975" cy="4216662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648200"/>
            <a:ext cx="3200400" cy="1975556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B951FF8-E03E-FBF4-E800-DCF8F30A85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3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b="1" dirty="0"/>
              <a:t>Los </a:t>
            </a:r>
            <a:r>
              <a:rPr lang="en-US" b="1" dirty="0" err="1"/>
              <a:t>Pensamientos</a:t>
            </a:r>
            <a:r>
              <a:rPr lang="en-US" b="1" dirty="0"/>
              <a:t> Son </a:t>
            </a:r>
            <a:r>
              <a:rPr lang="en-US" b="1" dirty="0" err="1"/>
              <a:t>Cosas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Por</a:t>
            </a:r>
            <a:r>
              <a:rPr lang="en-US" dirty="0"/>
              <a:t> </a:t>
            </a:r>
          </a:p>
          <a:p>
            <a:r>
              <a:rPr lang="en-US" dirty="0"/>
              <a:t>Napoleon Hill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362200"/>
            <a:ext cx="2444920" cy="304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026444"/>
            <a:ext cx="2392188" cy="3496744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4AB95A0-C733-B2CF-EB6F-EA8DDD1D2B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8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Los </a:t>
            </a:r>
            <a:r>
              <a:rPr lang="en-US" b="1" dirty="0" err="1"/>
              <a:t>Pensamientos</a:t>
            </a:r>
            <a:r>
              <a:rPr lang="en-US" b="1" dirty="0"/>
              <a:t> Son </a:t>
            </a:r>
            <a:r>
              <a:rPr lang="en-US" b="1" dirty="0" err="1"/>
              <a:t>Cosas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Pensamientos</a:t>
            </a:r>
            <a:r>
              <a:rPr lang="en-US" dirty="0"/>
              <a:t> son </a:t>
            </a:r>
            <a:r>
              <a:rPr lang="en-US" dirty="0" err="1"/>
              <a:t>Cosas</a:t>
            </a:r>
            <a:r>
              <a:rPr lang="en-US" dirty="0"/>
              <a:t> </a:t>
            </a:r>
            <a:r>
              <a:rPr lang="en-US" dirty="0" err="1"/>
              <a:t>muy</a:t>
            </a:r>
            <a:r>
              <a:rPr lang="en-US" dirty="0"/>
              <a:t> </a:t>
            </a:r>
            <a:r>
              <a:rPr lang="en-US" dirty="0" err="1"/>
              <a:t>poderosas</a:t>
            </a: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 err="1"/>
              <a:t>Cuando</a:t>
            </a:r>
            <a:r>
              <a:rPr lang="en-US" dirty="0"/>
              <a:t> se </a:t>
            </a:r>
            <a:r>
              <a:rPr lang="en-US" dirty="0" err="1"/>
              <a:t>combinan</a:t>
            </a:r>
            <a:r>
              <a:rPr lang="en-US" dirty="0"/>
              <a:t> con:</a:t>
            </a:r>
          </a:p>
          <a:p>
            <a:r>
              <a:rPr lang="en-US" dirty="0" err="1"/>
              <a:t>Exactitud</a:t>
            </a:r>
            <a:r>
              <a:rPr lang="en-US" dirty="0"/>
              <a:t> del </a:t>
            </a:r>
            <a:r>
              <a:rPr lang="en-US" b="1" dirty="0" err="1"/>
              <a:t>Propósito</a:t>
            </a:r>
            <a:r>
              <a:rPr lang="en-US" b="1" dirty="0"/>
              <a:t> (PORQUE)</a:t>
            </a:r>
          </a:p>
          <a:p>
            <a:r>
              <a:rPr lang="en-US" dirty="0"/>
              <a:t>Un </a:t>
            </a:r>
            <a:r>
              <a:rPr lang="en-US" dirty="0" err="1"/>
              <a:t>imperioso</a:t>
            </a:r>
            <a:r>
              <a:rPr lang="en-US" dirty="0"/>
              <a:t> </a:t>
            </a:r>
            <a:r>
              <a:rPr lang="en-US" b="1" dirty="0" err="1"/>
              <a:t>Deseo</a:t>
            </a:r>
            <a:r>
              <a:rPr lang="en-US" b="1" dirty="0"/>
              <a:t> (QUE)</a:t>
            </a:r>
          </a:p>
          <a:p>
            <a:r>
              <a:rPr lang="en-US" dirty="0"/>
              <a:t>La </a:t>
            </a:r>
            <a:r>
              <a:rPr lang="en-US" b="1" dirty="0" err="1"/>
              <a:t>Perseverancia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=  Se </a:t>
            </a:r>
            <a:r>
              <a:rPr lang="en-US" dirty="0" err="1"/>
              <a:t>convierten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Riqueza</a:t>
            </a:r>
            <a:r>
              <a:rPr lang="en-US" dirty="0"/>
              <a:t> o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Objetos</a:t>
            </a:r>
            <a:r>
              <a:rPr lang="en-US" dirty="0"/>
              <a:t> </a:t>
            </a:r>
            <a:r>
              <a:rPr lang="en-US" dirty="0" err="1"/>
              <a:t>Materiales</a:t>
            </a:r>
            <a:r>
              <a:rPr lang="en-US" dirty="0"/>
              <a:t>.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EF74ED1-D6BF-D082-C652-5C463D87CE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65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1836"/>
            <a:ext cx="7848600" cy="68580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Como Los </a:t>
            </a:r>
            <a:r>
              <a:rPr lang="en-US" b="1" dirty="0" err="1"/>
              <a:t>Deseos</a:t>
            </a:r>
            <a:r>
              <a:rPr lang="en-US" b="1" dirty="0"/>
              <a:t> Se </a:t>
            </a:r>
            <a:r>
              <a:rPr lang="en-US" b="1" dirty="0" err="1"/>
              <a:t>Hacen</a:t>
            </a:r>
            <a:r>
              <a:rPr lang="en-US" b="1" dirty="0"/>
              <a:t> </a:t>
            </a:r>
            <a:r>
              <a:rPr lang="en-US" b="1" dirty="0" err="1"/>
              <a:t>Realidad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La </a:t>
            </a:r>
            <a:r>
              <a:rPr lang="en-US" dirty="0" err="1"/>
              <a:t>gente</a:t>
            </a:r>
            <a:r>
              <a:rPr lang="en-US" dirty="0"/>
              <a:t> que </a:t>
            </a:r>
            <a:r>
              <a:rPr lang="en-US" dirty="0" err="1"/>
              <a:t>Piensa</a:t>
            </a:r>
            <a:r>
              <a:rPr lang="en-US" dirty="0"/>
              <a:t> se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rica</a:t>
            </a:r>
            <a:r>
              <a:rPr lang="en-US" dirty="0"/>
              <a:t>.</a:t>
            </a:r>
          </a:p>
          <a:p>
            <a:r>
              <a:rPr lang="en-US" dirty="0"/>
              <a:t>Barnes </a:t>
            </a:r>
            <a:r>
              <a:rPr lang="en-US" dirty="0" err="1"/>
              <a:t>tuvo</a:t>
            </a:r>
            <a:r>
              <a:rPr lang="en-US" dirty="0"/>
              <a:t> un: </a:t>
            </a:r>
          </a:p>
          <a:p>
            <a:pPr lvl="1"/>
            <a:r>
              <a:rPr lang="en-US" dirty="0" err="1"/>
              <a:t>Deseo</a:t>
            </a:r>
            <a:r>
              <a:rPr lang="en-US" dirty="0"/>
              <a:t> </a:t>
            </a:r>
            <a:r>
              <a:rPr lang="en-US" b="1" dirty="0" err="1"/>
              <a:t>Ferviente</a:t>
            </a:r>
            <a:r>
              <a:rPr lang="en-US" dirty="0"/>
              <a:t>  </a:t>
            </a:r>
          </a:p>
          <a:p>
            <a:pPr lvl="1"/>
            <a:r>
              <a:rPr lang="en-US" dirty="0" err="1"/>
              <a:t>Deseo</a:t>
            </a:r>
            <a:r>
              <a:rPr lang="en-US" dirty="0"/>
              <a:t> </a:t>
            </a:r>
            <a:r>
              <a:rPr lang="en-US" b="1" dirty="0" err="1"/>
              <a:t>Preciso</a:t>
            </a:r>
            <a:r>
              <a:rPr lang="en-US" dirty="0"/>
              <a:t> (lo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Claridad</a:t>
            </a:r>
            <a:endParaRPr lang="en-US" dirty="0"/>
          </a:p>
          <a:p>
            <a:r>
              <a:rPr lang="en-US" dirty="0"/>
              <a:t>Barnes </a:t>
            </a:r>
            <a:r>
              <a:rPr lang="en-US" dirty="0" err="1"/>
              <a:t>convirtio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Deseo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Realidad</a:t>
            </a:r>
            <a:endParaRPr lang="en-US" dirty="0"/>
          </a:p>
          <a:p>
            <a:r>
              <a:rPr lang="en-US" dirty="0"/>
              <a:t>Hay </a:t>
            </a:r>
            <a:r>
              <a:rPr lang="en-US" dirty="0" err="1"/>
              <a:t>Principios</a:t>
            </a:r>
            <a:r>
              <a:rPr lang="en-US" dirty="0"/>
              <a:t> que </a:t>
            </a:r>
            <a:r>
              <a:rPr lang="en-US" dirty="0" err="1"/>
              <a:t>conducen</a:t>
            </a:r>
            <a:r>
              <a:rPr lang="en-US" dirty="0"/>
              <a:t> a la </a:t>
            </a:r>
            <a:r>
              <a:rPr lang="en-US" dirty="0" err="1"/>
              <a:t>Riqueza</a:t>
            </a:r>
            <a:endParaRPr lang="en-US" dirty="0"/>
          </a:p>
          <a:p>
            <a:r>
              <a:rPr lang="en-US" dirty="0"/>
              <a:t>Las ideas son </a:t>
            </a:r>
            <a:r>
              <a:rPr lang="en-US" dirty="0" err="1"/>
              <a:t>impulsos</a:t>
            </a:r>
            <a:r>
              <a:rPr lang="en-US" dirty="0"/>
              <a:t> de </a:t>
            </a:r>
            <a:r>
              <a:rPr lang="en-US" dirty="0" err="1"/>
              <a:t>pensamiento</a:t>
            </a:r>
            <a:r>
              <a:rPr lang="en-US" dirty="0"/>
              <a:t>.</a:t>
            </a:r>
          </a:p>
          <a:p>
            <a:r>
              <a:rPr lang="en-US" dirty="0"/>
              <a:t>Las </a:t>
            </a:r>
            <a:r>
              <a:rPr lang="en-US" dirty="0" err="1"/>
              <a:t>dificultades</a:t>
            </a:r>
            <a:r>
              <a:rPr lang="en-US" dirty="0"/>
              <a:t> </a:t>
            </a:r>
            <a:r>
              <a:rPr lang="en-US" dirty="0" err="1"/>
              <a:t>desaniman</a:t>
            </a:r>
            <a:r>
              <a:rPr lang="en-US" dirty="0"/>
              <a:t> a la </a:t>
            </a:r>
            <a:r>
              <a:rPr lang="en-US" dirty="0" err="1"/>
              <a:t>mayoria</a:t>
            </a:r>
            <a:r>
              <a:rPr lang="en-US" dirty="0"/>
              <a:t> de no </a:t>
            </a:r>
            <a:r>
              <a:rPr lang="en-US" dirty="0" err="1"/>
              <a:t>intentar</a:t>
            </a:r>
            <a:r>
              <a:rPr lang="en-US" dirty="0"/>
              <a:t> </a:t>
            </a:r>
            <a:r>
              <a:rPr lang="en-US" dirty="0" err="1"/>
              <a:t>llevar</a:t>
            </a:r>
            <a:r>
              <a:rPr lang="en-US" dirty="0"/>
              <a:t> a </a:t>
            </a:r>
            <a:r>
              <a:rPr lang="en-US" dirty="0" err="1"/>
              <a:t>cabo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.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7A7B9D2-AFE1-3343-0A69-A1DAF6EAA4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598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qué</a:t>
            </a:r>
            <a:r>
              <a:rPr lang="en-US" b="1" dirty="0"/>
              <a:t> Barnes </a:t>
            </a:r>
            <a:r>
              <a:rPr lang="en-US" b="1" dirty="0" err="1"/>
              <a:t>Tuvo</a:t>
            </a:r>
            <a:r>
              <a:rPr lang="en-US" b="1" dirty="0"/>
              <a:t> </a:t>
            </a:r>
            <a:r>
              <a:rPr lang="en-US" b="1" dirty="0" err="1"/>
              <a:t>Éxito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Barnes: </a:t>
            </a:r>
          </a:p>
          <a:p>
            <a:pPr lvl="1"/>
            <a:r>
              <a:rPr lang="en-US" dirty="0"/>
              <a:t>Se </a:t>
            </a:r>
            <a:r>
              <a:rPr lang="en-US" dirty="0" err="1"/>
              <a:t>Presento</a:t>
            </a:r>
            <a:r>
              <a:rPr lang="en-US" dirty="0"/>
              <a:t> con Edison</a:t>
            </a:r>
          </a:p>
          <a:p>
            <a:pPr lvl="1"/>
            <a:r>
              <a:rPr lang="en-US" dirty="0" err="1"/>
              <a:t>Anuncio</a:t>
            </a:r>
            <a:r>
              <a:rPr lang="en-US" dirty="0"/>
              <a:t> que </a:t>
            </a:r>
            <a:r>
              <a:rPr lang="en-US" dirty="0" err="1"/>
              <a:t>habia</a:t>
            </a:r>
            <a:r>
              <a:rPr lang="en-US" dirty="0"/>
              <a:t> </a:t>
            </a:r>
            <a:r>
              <a:rPr lang="en-US" dirty="0" err="1"/>
              <a:t>ido</a:t>
            </a:r>
            <a:r>
              <a:rPr lang="en-US" dirty="0"/>
              <a:t> a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negocios</a:t>
            </a:r>
            <a:r>
              <a:rPr lang="en-US" dirty="0"/>
              <a:t> con el inventor.</a:t>
            </a:r>
          </a:p>
          <a:p>
            <a:pPr lvl="1"/>
            <a:r>
              <a:rPr lang="en-US" dirty="0" err="1"/>
              <a:t>Estaba</a:t>
            </a:r>
            <a:r>
              <a:rPr lang="en-US" dirty="0"/>
              <a:t> </a:t>
            </a:r>
            <a:r>
              <a:rPr lang="en-US" b="1" dirty="0" err="1"/>
              <a:t>Decidido</a:t>
            </a:r>
            <a:r>
              <a:rPr lang="en-US" dirty="0"/>
              <a:t> a </a:t>
            </a:r>
            <a:r>
              <a:rPr lang="en-US" dirty="0" err="1"/>
              <a:t>conseguir</a:t>
            </a:r>
            <a:r>
              <a:rPr lang="en-US" dirty="0"/>
              <a:t> lo que se </a:t>
            </a:r>
            <a:r>
              <a:rPr lang="en-US" dirty="0" err="1"/>
              <a:t>había</a:t>
            </a:r>
            <a:r>
              <a:rPr lang="en-US" dirty="0"/>
              <a:t> </a:t>
            </a:r>
            <a:r>
              <a:rPr lang="en-US" b="1" dirty="0" err="1"/>
              <a:t>Propuesto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Cuando</a:t>
            </a:r>
            <a:r>
              <a:rPr lang="en-US" dirty="0"/>
              <a:t> un hombre </a:t>
            </a:r>
            <a:r>
              <a:rPr lang="en-US" dirty="0" err="1"/>
              <a:t>desea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tanto</a:t>
            </a:r>
            <a:r>
              <a:rPr lang="en-US" dirty="0"/>
              <a:t> que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b="1" dirty="0" err="1"/>
              <a:t>Dispuesto</a:t>
            </a:r>
            <a:r>
              <a:rPr lang="en-US" dirty="0"/>
              <a:t> a </a:t>
            </a:r>
            <a:r>
              <a:rPr lang="en-US" dirty="0" err="1"/>
              <a:t>apostar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futuro</a:t>
            </a:r>
            <a:r>
              <a:rPr lang="en-US" dirty="0"/>
              <a:t> para </a:t>
            </a:r>
            <a:r>
              <a:rPr lang="en-US" dirty="0" err="1"/>
              <a:t>conseguirlo</a:t>
            </a:r>
            <a:r>
              <a:rPr lang="en-US" dirty="0"/>
              <a:t>,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asegurado</a:t>
            </a:r>
            <a:r>
              <a:rPr lang="en-US" dirty="0"/>
              <a:t> el </a:t>
            </a:r>
            <a:r>
              <a:rPr lang="en-US" dirty="0" err="1"/>
              <a:t>triunfo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Estaba</a:t>
            </a:r>
            <a:r>
              <a:rPr lang="en-US" dirty="0"/>
              <a:t> </a:t>
            </a:r>
            <a:r>
              <a:rPr lang="en-US" b="1" dirty="0" err="1"/>
              <a:t>Decidido</a:t>
            </a:r>
            <a:r>
              <a:rPr lang="en-US" dirty="0"/>
              <a:t> a no </a:t>
            </a:r>
            <a:r>
              <a:rPr lang="en-US" dirty="0" err="1"/>
              <a:t>ceder</a:t>
            </a:r>
            <a:r>
              <a:rPr lang="en-US" dirty="0"/>
              <a:t> hasta </a:t>
            </a:r>
            <a:r>
              <a:rPr lang="en-US" dirty="0" err="1"/>
              <a:t>obtener</a:t>
            </a:r>
            <a:r>
              <a:rPr lang="en-US" dirty="0"/>
              <a:t> el </a:t>
            </a:r>
            <a:r>
              <a:rPr lang="en-US" dirty="0" err="1"/>
              <a:t>Éxito</a:t>
            </a:r>
            <a:r>
              <a:rPr lang="en-US" dirty="0"/>
              <a:t>.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215B58E-BC8F-9D3B-D2FB-7F46F1FB7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0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qué</a:t>
            </a:r>
            <a:r>
              <a:rPr lang="en-US" b="1" dirty="0"/>
              <a:t> Barnes </a:t>
            </a:r>
            <a:r>
              <a:rPr lang="en-US" b="1" dirty="0" err="1"/>
              <a:t>Tuvo</a:t>
            </a:r>
            <a:r>
              <a:rPr lang="en-US" b="1" dirty="0"/>
              <a:t> </a:t>
            </a:r>
            <a:r>
              <a:rPr lang="en-US" b="1" dirty="0" err="1"/>
              <a:t>Éxito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Barnes: </a:t>
            </a:r>
          </a:p>
          <a:p>
            <a:pPr lvl="1"/>
            <a:r>
              <a:rPr lang="en-US" dirty="0"/>
              <a:t>No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apariencia</a:t>
            </a:r>
            <a:r>
              <a:rPr lang="en-US" dirty="0"/>
              <a:t> (</a:t>
            </a:r>
            <a:r>
              <a:rPr lang="en-US" i="1" dirty="0">
                <a:solidFill>
                  <a:srgbClr val="0070C0"/>
                </a:solidFill>
              </a:rPr>
              <a:t>el exterior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Lo </a:t>
            </a:r>
            <a:r>
              <a:rPr lang="en-US" dirty="0" err="1"/>
              <a:t>importante</a:t>
            </a:r>
            <a:r>
              <a:rPr lang="en-US" dirty="0"/>
              <a:t> era lo que </a:t>
            </a:r>
            <a:r>
              <a:rPr lang="en-US" dirty="0" err="1"/>
              <a:t>él</a:t>
            </a:r>
            <a:r>
              <a:rPr lang="en-US" dirty="0"/>
              <a:t> </a:t>
            </a:r>
            <a:r>
              <a:rPr lang="en-US" dirty="0" err="1"/>
              <a:t>pensaba</a:t>
            </a:r>
            <a:r>
              <a:rPr lang="en-US" dirty="0"/>
              <a:t> (</a:t>
            </a:r>
            <a:r>
              <a:rPr lang="en-US" i="1" dirty="0" err="1">
                <a:solidFill>
                  <a:srgbClr val="0070C0"/>
                </a:solidFill>
              </a:rPr>
              <a:t>su</a:t>
            </a:r>
            <a:r>
              <a:rPr lang="en-US" i="1" dirty="0">
                <a:solidFill>
                  <a:srgbClr val="0070C0"/>
                </a:solidFill>
              </a:rPr>
              <a:t> interior</a:t>
            </a:r>
            <a:r>
              <a:rPr lang="en-US" dirty="0"/>
              <a:t>).</a:t>
            </a:r>
          </a:p>
          <a:p>
            <a:pPr lvl="1"/>
            <a:r>
              <a:rPr lang="en-US" dirty="0" err="1"/>
              <a:t>Obtuvo</a:t>
            </a:r>
            <a:r>
              <a:rPr lang="en-US" dirty="0"/>
              <a:t> la </a:t>
            </a:r>
            <a:r>
              <a:rPr lang="en-US" dirty="0" err="1"/>
              <a:t>oportunidad</a:t>
            </a:r>
            <a:r>
              <a:rPr lang="en-US" dirty="0"/>
              <a:t> que </a:t>
            </a:r>
            <a:r>
              <a:rPr lang="en-US" dirty="0" err="1"/>
              <a:t>queria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Tenia un </a:t>
            </a:r>
            <a:r>
              <a:rPr lang="en-US" b="1" dirty="0" err="1"/>
              <a:t>propósito</a:t>
            </a:r>
            <a:r>
              <a:rPr lang="en-US" dirty="0"/>
              <a:t> </a:t>
            </a:r>
            <a:r>
              <a:rPr lang="en-US" dirty="0" err="1"/>
              <a:t>inicial</a:t>
            </a:r>
            <a:r>
              <a:rPr lang="en-US" dirty="0"/>
              <a:t> y </a:t>
            </a:r>
            <a:r>
              <a:rPr lang="en-US" dirty="0" err="1"/>
              <a:t>preciso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 </a:t>
            </a:r>
            <a:r>
              <a:rPr lang="en-US" dirty="0" err="1"/>
              <a:t>pasar</a:t>
            </a:r>
            <a:r>
              <a:rPr lang="en-US" dirty="0"/>
              <a:t> el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intensificaba</a:t>
            </a:r>
            <a:r>
              <a:rPr lang="en-US" dirty="0"/>
              <a:t> </a:t>
            </a:r>
            <a:r>
              <a:rPr lang="en-US" dirty="0" err="1"/>
              <a:t>constantemente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deseo</a:t>
            </a:r>
            <a:r>
              <a:rPr lang="en-US" dirty="0"/>
              <a:t> de </a:t>
            </a:r>
            <a:r>
              <a:rPr lang="en-US" b="1" dirty="0" err="1"/>
              <a:t>convertirse</a:t>
            </a:r>
            <a:r>
              <a:rPr lang="en-US" b="1" dirty="0"/>
              <a:t> </a:t>
            </a:r>
            <a:r>
              <a:rPr lang="en-US" dirty="0" err="1"/>
              <a:t>en</a:t>
            </a:r>
            <a:r>
              <a:rPr lang="en-US" dirty="0"/>
              <a:t> socio de Edison.  </a:t>
            </a:r>
            <a:r>
              <a:rPr lang="en-US" i="1" dirty="0">
                <a:solidFill>
                  <a:srgbClr val="0070C0"/>
                </a:solidFill>
              </a:rPr>
              <a:t>El </a:t>
            </a:r>
            <a:r>
              <a:rPr lang="en-US" i="1" dirty="0" err="1">
                <a:solidFill>
                  <a:srgbClr val="0070C0"/>
                </a:solidFill>
              </a:rPr>
              <a:t>estaba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enfocado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en</a:t>
            </a:r>
            <a:r>
              <a:rPr lang="en-US" i="1" dirty="0">
                <a:solidFill>
                  <a:srgbClr val="0070C0"/>
                </a:solidFill>
              </a:rPr>
              <a:t> SER </a:t>
            </a:r>
            <a:r>
              <a:rPr lang="en-US" i="1" dirty="0" err="1">
                <a:solidFill>
                  <a:srgbClr val="0070C0"/>
                </a:solidFill>
              </a:rPr>
              <a:t>una</a:t>
            </a:r>
            <a:r>
              <a:rPr lang="en-US" i="1" dirty="0">
                <a:solidFill>
                  <a:srgbClr val="0070C0"/>
                </a:solidFill>
              </a:rPr>
              <a:t> persona </a:t>
            </a:r>
            <a:r>
              <a:rPr lang="en-US" i="1" dirty="0" err="1">
                <a:solidFill>
                  <a:srgbClr val="0070C0"/>
                </a:solidFill>
              </a:rPr>
              <a:t>nueva</a:t>
            </a:r>
            <a:r>
              <a:rPr lang="en-US" i="1" dirty="0">
                <a:solidFill>
                  <a:srgbClr val="0070C0"/>
                </a:solidFill>
              </a:rPr>
              <a:t>, no </a:t>
            </a:r>
            <a:r>
              <a:rPr lang="en-US" i="1" dirty="0" err="1">
                <a:solidFill>
                  <a:srgbClr val="0070C0"/>
                </a:solidFill>
              </a:rPr>
              <a:t>en</a:t>
            </a:r>
            <a:r>
              <a:rPr lang="en-US" i="1" dirty="0">
                <a:solidFill>
                  <a:srgbClr val="0070C0"/>
                </a:solidFill>
              </a:rPr>
              <a:t> TENER.</a:t>
            </a:r>
          </a:p>
          <a:p>
            <a:pPr lvl="1"/>
            <a:r>
              <a:rPr lang="en-US" dirty="0"/>
              <a:t>No </a:t>
            </a:r>
            <a:r>
              <a:rPr lang="en-US" dirty="0" err="1"/>
              <a:t>cambio</a:t>
            </a:r>
            <a:r>
              <a:rPr lang="en-US" dirty="0"/>
              <a:t> de idea a </a:t>
            </a:r>
            <a:r>
              <a:rPr lang="en-US" dirty="0" err="1"/>
              <a:t>pasar</a:t>
            </a:r>
            <a:r>
              <a:rPr lang="en-US" dirty="0"/>
              <a:t> de no </a:t>
            </a:r>
            <a:r>
              <a:rPr lang="en-US" dirty="0" err="1"/>
              <a:t>ver</a:t>
            </a:r>
            <a:r>
              <a:rPr lang="en-US" dirty="0"/>
              <a:t> </a:t>
            </a:r>
            <a:r>
              <a:rPr lang="en-US" dirty="0" err="1"/>
              <a:t>resultados</a:t>
            </a:r>
            <a:r>
              <a:rPr lang="en-US" dirty="0"/>
              <a:t> </a:t>
            </a:r>
            <a:r>
              <a:rPr lang="en-US" dirty="0" err="1"/>
              <a:t>inmediatos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Adopto</a:t>
            </a:r>
            <a:r>
              <a:rPr lang="en-US" dirty="0"/>
              <a:t> un </a:t>
            </a:r>
            <a:r>
              <a:rPr lang="en-US" b="1" dirty="0" err="1"/>
              <a:t>propósito</a:t>
            </a:r>
            <a:r>
              <a:rPr lang="en-US" b="1" dirty="0"/>
              <a:t> </a:t>
            </a:r>
            <a:r>
              <a:rPr lang="en-US" b="1" dirty="0" err="1"/>
              <a:t>definido</a:t>
            </a:r>
            <a:r>
              <a:rPr lang="en-US" b="1" dirty="0"/>
              <a:t>. </a:t>
            </a:r>
            <a:r>
              <a:rPr lang="en-US" dirty="0"/>
              <a:t>Su </a:t>
            </a:r>
            <a:r>
              <a:rPr lang="en-US" b="1" dirty="0" err="1"/>
              <a:t>determinacion</a:t>
            </a:r>
            <a:r>
              <a:rPr lang="en-US" b="1" dirty="0"/>
              <a:t> </a:t>
            </a:r>
            <a:r>
              <a:rPr lang="en-US" dirty="0"/>
              <a:t>era </a:t>
            </a:r>
            <a:r>
              <a:rPr lang="en-US" dirty="0" err="1"/>
              <a:t>inconmovible</a:t>
            </a:r>
            <a:r>
              <a:rPr lang="en-US" dirty="0"/>
              <a:t>. Su </a:t>
            </a:r>
            <a:r>
              <a:rPr lang="en-US" b="1" dirty="0" err="1"/>
              <a:t>perseverancia</a:t>
            </a:r>
            <a:r>
              <a:rPr lang="en-US" b="1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mantenerse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acabo</a:t>
            </a:r>
            <a:r>
              <a:rPr lang="en-US" dirty="0"/>
              <a:t> con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obstaculos</a:t>
            </a:r>
            <a:r>
              <a:rPr lang="en-US" dirty="0"/>
              <a:t> y le </a:t>
            </a:r>
            <a:r>
              <a:rPr lang="en-US" dirty="0" err="1"/>
              <a:t>dio</a:t>
            </a:r>
            <a:r>
              <a:rPr lang="en-US" dirty="0"/>
              <a:t> la</a:t>
            </a:r>
            <a:r>
              <a:rPr lang="en-US" b="1" dirty="0"/>
              <a:t> </a:t>
            </a:r>
            <a:r>
              <a:rPr lang="en-US" b="1" dirty="0" err="1"/>
              <a:t>oportunidad</a:t>
            </a:r>
            <a:r>
              <a:rPr lang="en-US" b="1" dirty="0"/>
              <a:t> </a:t>
            </a:r>
            <a:r>
              <a:rPr lang="en-US" dirty="0"/>
              <a:t>que </a:t>
            </a:r>
            <a:r>
              <a:rPr lang="en-US" dirty="0" err="1"/>
              <a:t>buscaba</a:t>
            </a:r>
            <a:r>
              <a:rPr lang="en-US" dirty="0"/>
              <a:t>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5A1DFBE-DD51-BCAC-F4D9-0E55A1F585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277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848600" cy="12652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 </a:t>
            </a:r>
            <a:r>
              <a:rPr lang="en-US" b="1" dirty="0" err="1"/>
              <a:t>Oportunidad</a:t>
            </a:r>
            <a:r>
              <a:rPr lang="en-US" b="1" dirty="0"/>
              <a:t> Se </a:t>
            </a:r>
            <a:br>
              <a:rPr lang="en-US" b="1" dirty="0"/>
            </a:br>
            <a:r>
              <a:rPr lang="en-US" b="1" dirty="0" err="1"/>
              <a:t>Convierte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Riqueza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/>
          </a:bodyPr>
          <a:lstStyle/>
          <a:p>
            <a:r>
              <a:rPr lang="en-US" dirty="0" err="1"/>
              <a:t>Cuando</a:t>
            </a:r>
            <a:r>
              <a:rPr lang="en-US" dirty="0"/>
              <a:t> la</a:t>
            </a:r>
            <a:r>
              <a:rPr lang="en-US" b="1" dirty="0"/>
              <a:t> </a:t>
            </a:r>
            <a:r>
              <a:rPr lang="en-US" b="1" dirty="0" err="1"/>
              <a:t>oportunidad</a:t>
            </a:r>
            <a:r>
              <a:rPr lang="en-US" b="1" dirty="0"/>
              <a:t> surge, </a:t>
            </a:r>
            <a:r>
              <a:rPr lang="en-US" dirty="0" err="1"/>
              <a:t>aparece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forma </a:t>
            </a:r>
            <a:r>
              <a:rPr lang="en-US" dirty="0" err="1"/>
              <a:t>diferente</a:t>
            </a:r>
            <a:r>
              <a:rPr lang="en-US" dirty="0"/>
              <a:t> y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dirección</a:t>
            </a:r>
            <a:r>
              <a:rPr lang="en-US" dirty="0"/>
              <a:t> </a:t>
            </a:r>
            <a:r>
              <a:rPr lang="en-US" dirty="0" err="1"/>
              <a:t>distinta</a:t>
            </a:r>
            <a:r>
              <a:rPr lang="en-US" dirty="0"/>
              <a:t> a la que </a:t>
            </a:r>
            <a:r>
              <a:rPr lang="en-US" dirty="0" err="1"/>
              <a:t>esperamos</a:t>
            </a:r>
            <a:r>
              <a:rPr lang="en-US" dirty="0"/>
              <a:t>. </a:t>
            </a:r>
          </a:p>
          <a:p>
            <a:r>
              <a:rPr lang="en-US" dirty="0"/>
              <a:t>La </a:t>
            </a:r>
            <a:r>
              <a:rPr lang="en-US" dirty="0" err="1"/>
              <a:t>oportunidad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disimulada</a:t>
            </a:r>
            <a:r>
              <a:rPr lang="en-US" dirty="0"/>
              <a:t> con la forma del </a:t>
            </a:r>
            <a:r>
              <a:rPr lang="en-US" dirty="0" err="1"/>
              <a:t>infortunio</a:t>
            </a:r>
            <a:r>
              <a:rPr lang="en-US" dirty="0"/>
              <a:t> o la </a:t>
            </a:r>
            <a:r>
              <a:rPr lang="en-US" dirty="0" err="1"/>
              <a:t>frustración</a:t>
            </a:r>
            <a:r>
              <a:rPr lang="en-US" dirty="0"/>
              <a:t> temporal. </a:t>
            </a:r>
          </a:p>
          <a:p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esto</a:t>
            </a:r>
            <a:r>
              <a:rPr lang="en-US" dirty="0"/>
              <a:t> la </a:t>
            </a:r>
            <a:r>
              <a:rPr lang="en-US" dirty="0" err="1"/>
              <a:t>gente</a:t>
            </a:r>
            <a:r>
              <a:rPr lang="en-US" dirty="0"/>
              <a:t> no la </a:t>
            </a:r>
            <a:r>
              <a:rPr lang="en-US" dirty="0" err="1"/>
              <a:t>reconoce</a:t>
            </a:r>
            <a:r>
              <a:rPr lang="en-US" dirty="0"/>
              <a:t>.</a:t>
            </a:r>
          </a:p>
          <a:p>
            <a:r>
              <a:rPr lang="en-US" dirty="0"/>
              <a:t>Barnes </a:t>
            </a:r>
            <a:r>
              <a:rPr lang="en-US" dirty="0" err="1"/>
              <a:t>vio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oportunidad</a:t>
            </a:r>
            <a:r>
              <a:rPr lang="en-US" dirty="0"/>
              <a:t> y la </a:t>
            </a:r>
            <a:r>
              <a:rPr lang="en-US" dirty="0" err="1"/>
              <a:t>reconocio</a:t>
            </a:r>
            <a:r>
              <a:rPr lang="en-US" dirty="0"/>
              <a:t>. Al </a:t>
            </a:r>
            <a:r>
              <a:rPr lang="en-US" dirty="0" err="1"/>
              <a:t>aprovecharla</a:t>
            </a:r>
            <a:r>
              <a:rPr lang="en-US" dirty="0"/>
              <a:t> la </a:t>
            </a:r>
            <a:r>
              <a:rPr lang="en-US" dirty="0" err="1"/>
              <a:t>hizo</a:t>
            </a:r>
            <a:r>
              <a:rPr lang="en-US" dirty="0"/>
              <a:t> con </a:t>
            </a:r>
            <a:r>
              <a:rPr lang="en-US" dirty="0" err="1"/>
              <a:t>éxito</a:t>
            </a:r>
            <a:r>
              <a:rPr lang="en-US" dirty="0"/>
              <a:t> y se </a:t>
            </a:r>
            <a:r>
              <a:rPr lang="en-US" dirty="0" err="1"/>
              <a:t>hizo</a:t>
            </a:r>
            <a:r>
              <a:rPr lang="en-US" dirty="0"/>
              <a:t> </a:t>
            </a:r>
            <a:r>
              <a:rPr lang="en-US" dirty="0" err="1"/>
              <a:t>rico</a:t>
            </a:r>
            <a:r>
              <a:rPr lang="en-US" dirty="0"/>
              <a:t>.</a:t>
            </a:r>
          </a:p>
          <a:p>
            <a:r>
              <a:rPr lang="en-US" dirty="0" err="1"/>
              <a:t>Demostro</a:t>
            </a:r>
            <a:r>
              <a:rPr lang="en-US" dirty="0"/>
              <a:t> que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“</a:t>
            </a:r>
            <a:r>
              <a:rPr lang="en-US" dirty="0" err="1"/>
              <a:t>pensar</a:t>
            </a:r>
            <a:r>
              <a:rPr lang="en-US" dirty="0"/>
              <a:t> y </a:t>
            </a:r>
            <a:r>
              <a:rPr lang="en-US" dirty="0" err="1"/>
              <a:t>hacerse</a:t>
            </a:r>
            <a:r>
              <a:rPr lang="en-US" dirty="0"/>
              <a:t> </a:t>
            </a:r>
            <a:r>
              <a:rPr lang="en-US" dirty="0" err="1"/>
              <a:t>rico</a:t>
            </a:r>
            <a:r>
              <a:rPr lang="en-US" dirty="0"/>
              <a:t>.”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CCDF3FF-8768-55C0-89AF-E5E6C7DBC7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59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318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 </a:t>
            </a:r>
            <a:r>
              <a:rPr lang="en-US" b="1" dirty="0" err="1"/>
              <a:t>Verdadera</a:t>
            </a:r>
            <a:r>
              <a:rPr lang="en-US" b="1" dirty="0"/>
              <a:t> </a:t>
            </a:r>
            <a:r>
              <a:rPr lang="en-US" b="1" dirty="0" err="1"/>
              <a:t>Riqueza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La </a:t>
            </a:r>
            <a:r>
              <a:rPr lang="en-US" dirty="0" err="1"/>
              <a:t>verdadera</a:t>
            </a:r>
            <a:r>
              <a:rPr lang="en-US" dirty="0"/>
              <a:t> </a:t>
            </a:r>
            <a:r>
              <a:rPr lang="en-US" dirty="0" err="1"/>
              <a:t>riqueza</a:t>
            </a:r>
            <a:r>
              <a:rPr lang="en-US" dirty="0"/>
              <a:t> no </a:t>
            </a:r>
            <a:r>
              <a:rPr lang="en-US" dirty="0" err="1"/>
              <a:t>fue</a:t>
            </a:r>
            <a:r>
              <a:rPr lang="en-US" dirty="0"/>
              <a:t> el </a:t>
            </a:r>
            <a:r>
              <a:rPr lang="en-US" dirty="0" err="1"/>
              <a:t>dinero</a:t>
            </a:r>
            <a:r>
              <a:rPr lang="en-US" dirty="0"/>
              <a:t>.</a:t>
            </a:r>
          </a:p>
          <a:p>
            <a:r>
              <a:rPr lang="en-US" dirty="0"/>
              <a:t>Sino </a:t>
            </a:r>
            <a:r>
              <a:rPr lang="en-US" dirty="0" err="1"/>
              <a:t>adquirir</a:t>
            </a:r>
            <a:r>
              <a:rPr lang="en-US" dirty="0"/>
              <a:t> el </a:t>
            </a:r>
            <a:r>
              <a:rPr lang="en-US" dirty="0" err="1"/>
              <a:t>conocimiento</a:t>
            </a:r>
            <a:r>
              <a:rPr lang="en-US" dirty="0"/>
              <a:t> </a:t>
            </a:r>
            <a:r>
              <a:rPr lang="en-US" dirty="0" err="1"/>
              <a:t>definido</a:t>
            </a:r>
            <a:r>
              <a:rPr lang="en-US" dirty="0"/>
              <a:t> de que </a:t>
            </a:r>
            <a:r>
              <a:rPr lang="en-US" i="1" dirty="0"/>
              <a:t>“un </a:t>
            </a:r>
            <a:r>
              <a:rPr lang="en-US" i="1" dirty="0" err="1"/>
              <a:t>impulso</a:t>
            </a:r>
            <a:r>
              <a:rPr lang="en-US" i="1" dirty="0"/>
              <a:t> intangible se </a:t>
            </a:r>
            <a:r>
              <a:rPr lang="en-US" i="1" dirty="0" err="1"/>
              <a:t>puede</a:t>
            </a:r>
            <a:r>
              <a:rPr lang="en-US" i="1" dirty="0"/>
              <a:t> </a:t>
            </a:r>
            <a:r>
              <a:rPr lang="en-US" i="1" dirty="0" err="1"/>
              <a:t>transmutar</a:t>
            </a:r>
            <a:r>
              <a:rPr lang="en-US" i="1" dirty="0"/>
              <a:t>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ganancias</a:t>
            </a:r>
            <a:r>
              <a:rPr lang="en-US" i="1" dirty="0"/>
              <a:t> </a:t>
            </a:r>
            <a:r>
              <a:rPr lang="en-US" i="1" dirty="0" err="1"/>
              <a:t>materiales</a:t>
            </a:r>
            <a:r>
              <a:rPr lang="en-US" i="1" dirty="0"/>
              <a:t>” </a:t>
            </a:r>
            <a:r>
              <a:rPr lang="en-US" dirty="0" err="1"/>
              <a:t>mediante</a:t>
            </a:r>
            <a:r>
              <a:rPr lang="en-US" dirty="0"/>
              <a:t> la </a:t>
            </a:r>
            <a:r>
              <a:rPr lang="en-US" dirty="0" err="1"/>
              <a:t>aplicacion</a:t>
            </a:r>
            <a:r>
              <a:rPr lang="en-US" dirty="0"/>
              <a:t> de </a:t>
            </a:r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conocidos</a:t>
            </a:r>
            <a:r>
              <a:rPr lang="en-US" dirty="0"/>
              <a:t>. </a:t>
            </a:r>
          </a:p>
          <a:p>
            <a:r>
              <a:rPr lang="en-US" dirty="0"/>
              <a:t>Barnes:</a:t>
            </a:r>
          </a:p>
          <a:p>
            <a:pPr lvl="1"/>
            <a:r>
              <a:rPr lang="en-US" dirty="0"/>
              <a:t>Se </a:t>
            </a:r>
            <a:r>
              <a:rPr lang="en-US" dirty="0" err="1"/>
              <a:t>pensó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socio de Edison.</a:t>
            </a:r>
          </a:p>
          <a:p>
            <a:pPr lvl="1"/>
            <a:r>
              <a:rPr lang="en-US" dirty="0"/>
              <a:t>Se </a:t>
            </a:r>
            <a:r>
              <a:rPr lang="en-US" dirty="0" err="1"/>
              <a:t>pensó</a:t>
            </a:r>
            <a:r>
              <a:rPr lang="en-US" dirty="0"/>
              <a:t> </a:t>
            </a:r>
            <a:r>
              <a:rPr lang="en-US" dirty="0" err="1"/>
              <a:t>dueño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fortuna</a:t>
            </a:r>
            <a:r>
              <a:rPr lang="en-US" dirty="0"/>
              <a:t>.</a:t>
            </a:r>
          </a:p>
          <a:p>
            <a:r>
              <a:rPr lang="en-US" dirty="0"/>
              <a:t>Barnes no tenia nada con que </a:t>
            </a:r>
            <a:r>
              <a:rPr lang="en-US" dirty="0" err="1"/>
              <a:t>empezar</a:t>
            </a:r>
            <a:r>
              <a:rPr lang="en-US" dirty="0"/>
              <a:t> </a:t>
            </a:r>
            <a:r>
              <a:rPr lang="en-US" dirty="0" err="1"/>
              <a:t>excepto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La </a:t>
            </a:r>
            <a:r>
              <a:rPr lang="en-US" dirty="0" err="1"/>
              <a:t>capacidad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saber lo que </a:t>
            </a:r>
            <a:r>
              <a:rPr lang="en-US" dirty="0" err="1"/>
              <a:t>deseaba</a:t>
            </a:r>
            <a:r>
              <a:rPr lang="en-US" dirty="0"/>
              <a:t>, y </a:t>
            </a:r>
          </a:p>
          <a:p>
            <a:pPr lvl="1"/>
            <a:r>
              <a:rPr lang="en-US" dirty="0"/>
              <a:t>La </a:t>
            </a:r>
            <a:r>
              <a:rPr lang="en-US" dirty="0" err="1"/>
              <a:t>determinacion</a:t>
            </a:r>
            <a:r>
              <a:rPr lang="en-US" dirty="0"/>
              <a:t> de </a:t>
            </a:r>
            <a:r>
              <a:rPr lang="en-US" dirty="0" err="1"/>
              <a:t>mantenerse</a:t>
            </a:r>
            <a:r>
              <a:rPr lang="en-US" dirty="0"/>
              <a:t> </a:t>
            </a:r>
            <a:r>
              <a:rPr lang="en-US" dirty="0" err="1"/>
              <a:t>fiel</a:t>
            </a:r>
            <a:r>
              <a:rPr lang="en-US" dirty="0"/>
              <a:t> a ese </a:t>
            </a:r>
            <a:r>
              <a:rPr lang="en-US" dirty="0" err="1"/>
              <a:t>deseo</a:t>
            </a:r>
            <a:r>
              <a:rPr lang="en-US" dirty="0"/>
              <a:t> hasta </a:t>
            </a:r>
            <a:r>
              <a:rPr lang="en-US" dirty="0" err="1"/>
              <a:t>haberlo</a:t>
            </a:r>
            <a:r>
              <a:rPr lang="en-US" dirty="0"/>
              <a:t> </a:t>
            </a:r>
            <a:r>
              <a:rPr lang="en-US" dirty="0" err="1"/>
              <a:t>realizado</a:t>
            </a:r>
            <a:r>
              <a:rPr lang="en-US" dirty="0"/>
              <a:t>.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68F2126-E342-C8D6-8D40-8916EE85C2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72628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17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1241</Words>
  <Application>Microsoft Office PowerPoint</Application>
  <PresentationFormat>On-screen Show (4:3)</PresentationFormat>
  <Paragraphs>115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La Universidad del Éxito 2024</vt:lpstr>
      <vt:lpstr>¿Qué Aprendiste de The Bucket List?</vt:lpstr>
      <vt:lpstr>Los Pensamientos Son Cosas</vt:lpstr>
      <vt:lpstr>Los Pensamientos Son Cosas</vt:lpstr>
      <vt:lpstr>Como Los Deseos Se Hacen Realidad</vt:lpstr>
      <vt:lpstr>Por qué Barnes Tuvo Éxito</vt:lpstr>
      <vt:lpstr>Por qué Barnes Tuvo Éxito</vt:lpstr>
      <vt:lpstr>La Oportunidad Se  Convierte en Riqueza</vt:lpstr>
      <vt:lpstr>La Verdadera Riqueza</vt:lpstr>
      <vt:lpstr>A Un Metro del Oro</vt:lpstr>
      <vt:lpstr>Nunca Me Detendre por Un “NO”</vt:lpstr>
      <vt:lpstr>Una Lección en Perseverancia</vt:lpstr>
      <vt:lpstr>Todo lo que Necesitas  es una Buena Idea</vt:lpstr>
      <vt:lpstr>Todo lo que Necesitas  es una Buena Idea</vt:lpstr>
      <vt:lpstr>Por Qué Eres  “El Dueño de Tu Destino”</vt:lpstr>
      <vt:lpstr>Principios Que Pueden  Cambiar Tu Destino</vt:lpstr>
      <vt:lpstr>Conclusion: Capitulo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Alex Barron</cp:lastModifiedBy>
  <cp:revision>33</cp:revision>
  <dcterms:created xsi:type="dcterms:W3CDTF">2018-02-12T15:10:12Z</dcterms:created>
  <dcterms:modified xsi:type="dcterms:W3CDTF">2024-01-30T00:55:35Z</dcterms:modified>
</cp:coreProperties>
</file>