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9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4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61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2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8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6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7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9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10BB9-4956-41F3-B6CB-3734C3B0F385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C2C5-3697-457D-84B6-856E919F40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13176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La Universidad del </a:t>
            </a:r>
            <a:r>
              <a:rPr lang="en-US" b="1" dirty="0" err="1"/>
              <a:t>Éxito</a:t>
            </a:r>
            <a:br>
              <a:rPr lang="en-US" b="1" dirty="0"/>
            </a:br>
            <a:r>
              <a:rPr lang="en-US" dirty="0"/>
              <a:t>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257" y="228600"/>
            <a:ext cx="2463483" cy="24634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86200" y="2743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err="1"/>
              <a:t>Presenta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581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Hacer</a:t>
            </a:r>
            <a:r>
              <a:rPr lang="en-US" b="1" dirty="0"/>
              <a:t> un </a:t>
            </a:r>
            <a:r>
              <a:rPr lang="en-US" b="1" dirty="0" err="1"/>
              <a:t>Tablero</a:t>
            </a:r>
            <a:r>
              <a:rPr lang="en-US" b="1" dirty="0"/>
              <a:t> de </a:t>
            </a:r>
            <a:r>
              <a:rPr lang="en-US" b="1" dirty="0" err="1"/>
              <a:t>Visión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362200"/>
            <a:ext cx="4221410" cy="258502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2362200"/>
            <a:ext cx="4000500" cy="2667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57150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https://www.youtube.com/watch?v=xTf4ejMpXAQ</a:t>
            </a:r>
          </a:p>
        </p:txBody>
      </p:sp>
    </p:spTree>
    <p:extLst>
      <p:ext uri="{BB962C8B-B14F-4D97-AF65-F5344CB8AC3E}">
        <p14:creationId xmlns:p14="http://schemas.microsoft.com/office/powerpoint/2010/main" val="38199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La </a:t>
            </a:r>
            <a:r>
              <a:rPr lang="en-US" dirty="0" err="1"/>
              <a:t>Respuesta</a:t>
            </a:r>
            <a:r>
              <a:rPr lang="en-US" dirty="0"/>
              <a:t> de John </a:t>
            </a:r>
            <a:r>
              <a:rPr lang="en-US" dirty="0" err="1"/>
              <a:t>Assaraf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600200"/>
            <a:ext cx="2959823" cy="4525963"/>
          </a:xfr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441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34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 </a:t>
            </a:r>
            <a:r>
              <a:rPr lang="en-US" b="1" dirty="0" err="1"/>
              <a:t>Tablero</a:t>
            </a:r>
            <a:r>
              <a:rPr lang="en-US" b="1" dirty="0"/>
              <a:t> de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"¿Qué es un tablero de la visión?" es algo que haces con imágenes de cosas que quieres adquirir o lograr en tu negocio o en tu vida.</a:t>
            </a:r>
          </a:p>
          <a:p>
            <a:r>
              <a:rPr lang="es-MX" dirty="0"/>
              <a:t>Pon una foto de:</a:t>
            </a:r>
          </a:p>
          <a:p>
            <a:r>
              <a:rPr lang="es-MX" dirty="0"/>
              <a:t>Un Carro que quieres</a:t>
            </a:r>
          </a:p>
          <a:p>
            <a:r>
              <a:rPr lang="es-MX" dirty="0"/>
              <a:t>La Casa de tus sueños</a:t>
            </a:r>
          </a:p>
          <a:p>
            <a:r>
              <a:rPr lang="es-MX" dirty="0"/>
              <a:t>Los Viajes que quieres hacer</a:t>
            </a:r>
          </a:p>
          <a:p>
            <a:r>
              <a:rPr lang="es-MX" dirty="0"/>
              <a:t>El Cuerpo que quieres tener…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5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En</a:t>
            </a:r>
            <a:r>
              <a:rPr lang="en-US" b="1" dirty="0"/>
              <a:t> la Casa de John </a:t>
            </a:r>
            <a:r>
              <a:rPr lang="en-US" b="1" dirty="0" err="1"/>
              <a:t>Assaraf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507555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4C80-287C-472D-9C0C-C752F376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Peter J Daniels</a:t>
            </a:r>
          </a:p>
        </p:txBody>
      </p:sp>
      <p:pic>
        <p:nvPicPr>
          <p:cNvPr id="4" name="Picture 3" descr="A person in a suit and tie holding the hand up&#10;&#10;Description automatically generated">
            <a:extLst>
              <a:ext uri="{FF2B5EF4-FFF2-40B4-BE49-F238E27FC236}">
                <a16:creationId xmlns:a16="http://schemas.microsoft.com/office/drawing/2014/main" id="{7A253D0C-FDE3-49B7-9386-AB2A872C4D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524000"/>
            <a:ext cx="363855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31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4C80-287C-472D-9C0C-C752F376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 Garrett J White</a:t>
            </a:r>
          </a:p>
        </p:txBody>
      </p:sp>
      <p:pic>
        <p:nvPicPr>
          <p:cNvPr id="5" name="Picture 4" descr="A picture containing man&#10;&#10;Description automatically generated">
            <a:extLst>
              <a:ext uri="{FF2B5EF4-FFF2-40B4-BE49-F238E27FC236}">
                <a16:creationId xmlns:a16="http://schemas.microsoft.com/office/drawing/2014/main" id="{2DCC1472-0ABA-4D4B-B467-B175C5601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46300" y="2130425"/>
            <a:ext cx="4851399" cy="363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0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7EE8-CE93-4DBB-9778-22AB0E7C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Cual</a:t>
            </a:r>
            <a:r>
              <a:rPr lang="en-US" dirty="0"/>
              <a:t> es </a:t>
            </a:r>
            <a:r>
              <a:rPr lang="en-US" dirty="0" err="1"/>
              <a:t>tu</a:t>
            </a:r>
            <a:r>
              <a:rPr lang="en-US" dirty="0"/>
              <a:t> Vision?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A4275-0ED6-4156-96DD-F197CCF22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area de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escribe la Vision de </a:t>
            </a:r>
            <a:r>
              <a:rPr lang="en-US" dirty="0" err="1"/>
              <a:t>tu</a:t>
            </a:r>
            <a:r>
              <a:rPr lang="en-US" dirty="0"/>
              <a:t> Vida ideal.</a:t>
            </a:r>
          </a:p>
          <a:p>
            <a:r>
              <a:rPr lang="en-US" dirty="0"/>
              <a:t>Familia</a:t>
            </a:r>
          </a:p>
          <a:p>
            <a:r>
              <a:rPr lang="en-US" dirty="0" err="1"/>
              <a:t>Trabajo</a:t>
            </a:r>
            <a:r>
              <a:rPr lang="en-US" dirty="0"/>
              <a:t>/Carrera</a:t>
            </a:r>
          </a:p>
          <a:p>
            <a:r>
              <a:rPr lang="en-US" dirty="0" err="1"/>
              <a:t>Finanzas</a:t>
            </a:r>
            <a:endParaRPr lang="en-US" dirty="0"/>
          </a:p>
          <a:p>
            <a:r>
              <a:rPr lang="en-US" dirty="0"/>
              <a:t>Cuerpo </a:t>
            </a:r>
            <a:r>
              <a:rPr lang="en-US" dirty="0" err="1"/>
              <a:t>Fisico</a:t>
            </a:r>
            <a:r>
              <a:rPr lang="en-US" dirty="0"/>
              <a:t>/</a:t>
            </a:r>
            <a:r>
              <a:rPr lang="en-US" dirty="0" err="1"/>
              <a:t>Salud</a:t>
            </a:r>
            <a:endParaRPr lang="en-US" dirty="0"/>
          </a:p>
          <a:p>
            <a:r>
              <a:rPr lang="en-US" dirty="0" err="1"/>
              <a:t>Espiritual</a:t>
            </a:r>
            <a:endParaRPr lang="en-US" dirty="0"/>
          </a:p>
          <a:p>
            <a:r>
              <a:rPr lang="en-US" dirty="0"/>
              <a:t>Mental</a:t>
            </a:r>
          </a:p>
          <a:p>
            <a:r>
              <a:rPr lang="en-US" dirty="0" err="1"/>
              <a:t>Emocional</a:t>
            </a:r>
            <a:endParaRPr lang="en-US" dirty="0"/>
          </a:p>
          <a:p>
            <a:r>
              <a:rPr lang="en-US" dirty="0" err="1"/>
              <a:t>Negocio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7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140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La Universidad del Éxito 2024</vt:lpstr>
      <vt:lpstr>Cómo Hacer un Tablero de Visión</vt:lpstr>
      <vt:lpstr>Lee La Respuesta de John Assaraf</vt:lpstr>
      <vt:lpstr>Un Tablero de Vision</vt:lpstr>
      <vt:lpstr>En la Casa de John Assaraf</vt:lpstr>
      <vt:lpstr>Con Peter J Daniels</vt:lpstr>
      <vt:lpstr>Con Garrett J White</vt:lpstr>
      <vt:lpstr>Cual es tu Vision?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Universidad del Éxito 2018</dc:title>
  <dc:creator>Owner</dc:creator>
  <cp:lastModifiedBy>Alex Barron</cp:lastModifiedBy>
  <cp:revision>9</cp:revision>
  <dcterms:created xsi:type="dcterms:W3CDTF">2018-05-14T23:02:55Z</dcterms:created>
  <dcterms:modified xsi:type="dcterms:W3CDTF">2024-01-30T00:34:16Z</dcterms:modified>
</cp:coreProperties>
</file>