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4" r:id="rId7"/>
    <p:sldId id="260" r:id="rId8"/>
    <p:sldId id="261" r:id="rId9"/>
    <p:sldId id="262" r:id="rId10"/>
    <p:sldId id="263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90" r:id="rId19"/>
    <p:sldId id="29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00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5398-31F4-4F77-996E-98A5BD11EC2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3177-C5F0-4E8B-9305-5582E1F44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5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5398-31F4-4F77-996E-98A5BD11EC2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3177-C5F0-4E8B-9305-5582E1F44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4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5398-31F4-4F77-996E-98A5BD11EC2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3177-C5F0-4E8B-9305-5582E1F44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5398-31F4-4F77-996E-98A5BD11EC2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3177-C5F0-4E8B-9305-5582E1F44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9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5398-31F4-4F77-996E-98A5BD11EC2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3177-C5F0-4E8B-9305-5582E1F44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1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5398-31F4-4F77-996E-98A5BD11EC2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3177-C5F0-4E8B-9305-5582E1F44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5398-31F4-4F77-996E-98A5BD11EC2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3177-C5F0-4E8B-9305-5582E1F44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69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5398-31F4-4F77-996E-98A5BD11EC2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3177-C5F0-4E8B-9305-5582E1F44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8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5398-31F4-4F77-996E-98A5BD11EC2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3177-C5F0-4E8B-9305-5582E1F44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6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5398-31F4-4F77-996E-98A5BD11EC2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3177-C5F0-4E8B-9305-5582E1F44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9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65398-31F4-4F77-996E-98A5BD11EC2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3177-C5F0-4E8B-9305-5582E1F44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8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65398-31F4-4F77-996E-98A5BD11EC20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C3177-C5F0-4E8B-9305-5582E1F44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35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6781800" cy="1470025"/>
          </a:xfrm>
        </p:spPr>
        <p:txBody>
          <a:bodyPr/>
          <a:lstStyle/>
          <a:p>
            <a:r>
              <a:rPr lang="en-US" b="1" dirty="0"/>
              <a:t>Una Vida Con </a:t>
            </a:r>
            <a:r>
              <a:rPr lang="en-US" b="1" dirty="0" err="1"/>
              <a:t>Proposito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10000"/>
            <a:ext cx="6781800" cy="1752600"/>
          </a:xfrm>
        </p:spPr>
        <p:txBody>
          <a:bodyPr/>
          <a:lstStyle/>
          <a:p>
            <a:r>
              <a:rPr lang="en-US" dirty="0"/>
              <a:t>Rick Warren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844516"/>
            <a:ext cx="2659321" cy="439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316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3</a:t>
            </a:r>
            <a:br>
              <a:rPr lang="en-US" b="1" dirty="0"/>
            </a:br>
            <a:r>
              <a:rPr lang="en-US" b="1" dirty="0"/>
              <a:t>¿</a:t>
            </a:r>
            <a:r>
              <a:rPr lang="en-US" b="1" dirty="0" err="1"/>
              <a:t>Qué</a:t>
            </a:r>
            <a:r>
              <a:rPr lang="en-US" b="1" dirty="0"/>
              <a:t> </a:t>
            </a:r>
            <a:r>
              <a:rPr lang="en-US" b="1" dirty="0" err="1"/>
              <a:t>Está</a:t>
            </a:r>
            <a:r>
              <a:rPr lang="en-US" b="1" dirty="0"/>
              <a:t> </a:t>
            </a:r>
            <a:r>
              <a:rPr lang="en-US" b="1" dirty="0" err="1"/>
              <a:t>Conduciendo</a:t>
            </a:r>
            <a:r>
              <a:rPr lang="en-US" b="1" dirty="0"/>
              <a:t> </a:t>
            </a:r>
            <a:r>
              <a:rPr lang="en-US" b="1" dirty="0" err="1"/>
              <a:t>Tu</a:t>
            </a:r>
            <a:r>
              <a:rPr lang="en-US" b="1" dirty="0"/>
              <a:t> Vida?</a:t>
            </a:r>
          </a:p>
        </p:txBody>
      </p:sp>
    </p:spTree>
    <p:extLst>
      <p:ext uri="{BB962C8B-B14F-4D97-AF65-F5344CB8AC3E}">
        <p14:creationId xmlns:p14="http://schemas.microsoft.com/office/powerpoint/2010/main" val="4179708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 </a:t>
            </a:r>
            <a:r>
              <a:rPr lang="en-US" b="1" dirty="0" err="1"/>
              <a:t>es</a:t>
            </a:r>
            <a:r>
              <a:rPr lang="en-US" b="1" dirty="0"/>
              <a:t> lo que </a:t>
            </a:r>
            <a:r>
              <a:rPr lang="en-US" b="1" dirty="0" err="1"/>
              <a:t>te</a:t>
            </a:r>
            <a:r>
              <a:rPr lang="en-US" b="1" dirty="0"/>
              <a:t> </a:t>
            </a:r>
            <a:r>
              <a:rPr lang="en-US" b="1" dirty="0" err="1"/>
              <a:t>motiva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¿Un </a:t>
            </a:r>
            <a:r>
              <a:rPr lang="en-US" dirty="0" err="1"/>
              <a:t>problema</a:t>
            </a:r>
            <a:r>
              <a:rPr lang="en-US" dirty="0"/>
              <a:t>?</a:t>
            </a:r>
          </a:p>
          <a:p>
            <a:r>
              <a:rPr lang="en-US" dirty="0"/>
              <a:t>¿Una </a:t>
            </a:r>
            <a:r>
              <a:rPr lang="en-US" dirty="0" err="1"/>
              <a:t>presion</a:t>
            </a:r>
            <a:r>
              <a:rPr lang="en-US" dirty="0"/>
              <a:t>?</a:t>
            </a:r>
          </a:p>
          <a:p>
            <a:r>
              <a:rPr lang="en-US" dirty="0"/>
              <a:t>¿Una </a:t>
            </a:r>
            <a:r>
              <a:rPr lang="en-US" dirty="0" err="1"/>
              <a:t>fecha</a:t>
            </a:r>
            <a:r>
              <a:rPr lang="en-US" dirty="0"/>
              <a:t> tope?</a:t>
            </a:r>
          </a:p>
          <a:p>
            <a:r>
              <a:rPr lang="en-US" dirty="0"/>
              <a:t>¿Una </a:t>
            </a:r>
            <a:r>
              <a:rPr lang="en-US" dirty="0" err="1"/>
              <a:t>memoria</a:t>
            </a:r>
            <a:r>
              <a:rPr lang="en-US" dirty="0"/>
              <a:t> dolorosa?</a:t>
            </a:r>
          </a:p>
          <a:p>
            <a:r>
              <a:rPr lang="en-US" dirty="0"/>
              <a:t>¿Un </a:t>
            </a:r>
            <a:r>
              <a:rPr lang="en-US" dirty="0" err="1"/>
              <a:t>miedo</a:t>
            </a:r>
            <a:r>
              <a:rPr lang="en-US" dirty="0"/>
              <a:t> </a:t>
            </a:r>
            <a:r>
              <a:rPr lang="en-US" dirty="0" err="1"/>
              <a:t>espantador</a:t>
            </a:r>
            <a:r>
              <a:rPr lang="en-US" dirty="0"/>
              <a:t>?</a:t>
            </a:r>
          </a:p>
          <a:p>
            <a:r>
              <a:rPr lang="en-US" dirty="0"/>
              <a:t>¿Una </a:t>
            </a:r>
            <a:r>
              <a:rPr lang="en-US" dirty="0" err="1"/>
              <a:t>creencia</a:t>
            </a:r>
            <a:r>
              <a:rPr lang="en-US" dirty="0"/>
              <a:t> </a:t>
            </a:r>
            <a:r>
              <a:rPr lang="en-US" dirty="0" err="1"/>
              <a:t>incosciente</a:t>
            </a:r>
            <a:r>
              <a:rPr lang="en-US" dirty="0"/>
              <a:t>?</a:t>
            </a:r>
          </a:p>
          <a:p>
            <a:r>
              <a:rPr lang="en-US" dirty="0"/>
              <a:t>¿La </a:t>
            </a:r>
            <a:r>
              <a:rPr lang="en-US" dirty="0" err="1"/>
              <a:t>culpabilidad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018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101C3-5232-4813-86DA-B9A6D037D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 </a:t>
            </a:r>
            <a:r>
              <a:rPr lang="en-US" b="1" dirty="0" err="1"/>
              <a:t>Fuerzas</a:t>
            </a:r>
            <a:r>
              <a:rPr lang="en-US" b="1" dirty="0"/>
              <a:t> Mas </a:t>
            </a:r>
            <a:r>
              <a:rPr lang="en-US" b="1" dirty="0" err="1"/>
              <a:t>Comunes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0FE9C-7ED0-4865-AF86-4B89D2E71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La Culpa</a:t>
            </a:r>
            <a:r>
              <a:rPr lang="en-US" dirty="0"/>
              <a:t>: La </a:t>
            </a:r>
            <a:r>
              <a:rPr lang="en-US" dirty="0" err="1"/>
              <a:t>gente</a:t>
            </a:r>
            <a:r>
              <a:rPr lang="en-US" dirty="0"/>
              <a:t> </a:t>
            </a:r>
            <a:r>
              <a:rPr lang="en-US" dirty="0" err="1"/>
              <a:t>conducida</a:t>
            </a:r>
            <a:r>
              <a:rPr lang="en-US" dirty="0"/>
              <a:t> por la </a:t>
            </a:r>
            <a:r>
              <a:rPr lang="en-US" dirty="0" err="1"/>
              <a:t>culpabilidad</a:t>
            </a:r>
            <a:r>
              <a:rPr lang="en-US" dirty="0"/>
              <a:t> </a:t>
            </a:r>
            <a:r>
              <a:rPr lang="en-US" dirty="0" err="1"/>
              <a:t>permite</a:t>
            </a:r>
            <a:r>
              <a:rPr lang="en-US" dirty="0"/>
              <a:t> que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pasado</a:t>
            </a:r>
            <a:r>
              <a:rPr lang="en-US" dirty="0"/>
              <a:t> </a:t>
            </a:r>
            <a:r>
              <a:rPr lang="en-US" dirty="0" err="1"/>
              <a:t>controle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futuro</a:t>
            </a:r>
            <a:r>
              <a:rPr lang="en-US" dirty="0"/>
              <a:t>. </a:t>
            </a:r>
            <a:r>
              <a:rPr lang="en-US" dirty="0" err="1"/>
              <a:t>Confiesa</a:t>
            </a:r>
            <a:r>
              <a:rPr lang="en-US" dirty="0"/>
              <a:t> y se libre.</a:t>
            </a:r>
          </a:p>
          <a:p>
            <a:r>
              <a:rPr lang="en-US" b="1" dirty="0"/>
              <a:t>El </a:t>
            </a:r>
            <a:r>
              <a:rPr lang="en-US" b="1" dirty="0" err="1"/>
              <a:t>Resentimiento</a:t>
            </a:r>
            <a:r>
              <a:rPr lang="en-US" b="1" dirty="0"/>
              <a:t> y el </a:t>
            </a:r>
            <a:r>
              <a:rPr lang="en-US" b="1" dirty="0" err="1"/>
              <a:t>Enojo</a:t>
            </a:r>
            <a:r>
              <a:rPr lang="en-US" dirty="0"/>
              <a:t>: </a:t>
            </a:r>
            <a:r>
              <a:rPr lang="en-US" dirty="0" err="1"/>
              <a:t>Mucha</a:t>
            </a:r>
            <a:r>
              <a:rPr lang="en-US" dirty="0"/>
              <a:t> </a:t>
            </a:r>
            <a:r>
              <a:rPr lang="en-US" dirty="0" err="1"/>
              <a:t>gente</a:t>
            </a:r>
            <a:r>
              <a:rPr lang="en-US" dirty="0"/>
              <a:t> se </a:t>
            </a:r>
            <a:r>
              <a:rPr lang="en-US" dirty="0" err="1"/>
              <a:t>aferra</a:t>
            </a:r>
            <a:r>
              <a:rPr lang="en-US" dirty="0"/>
              <a:t> a sus </a:t>
            </a:r>
            <a:r>
              <a:rPr lang="en-US" dirty="0" err="1"/>
              <a:t>heridas</a:t>
            </a:r>
            <a:r>
              <a:rPr lang="en-US" dirty="0"/>
              <a:t> y no </a:t>
            </a:r>
            <a:r>
              <a:rPr lang="en-US" dirty="0" err="1"/>
              <a:t>logran</a:t>
            </a:r>
            <a:r>
              <a:rPr lang="en-US" dirty="0"/>
              <a:t> </a:t>
            </a:r>
            <a:r>
              <a:rPr lang="en-US" dirty="0" err="1"/>
              <a:t>superarlas</a:t>
            </a:r>
            <a:r>
              <a:rPr lang="en-US" dirty="0"/>
              <a:t>. </a:t>
            </a:r>
            <a:r>
              <a:rPr lang="en-US" dirty="0" err="1"/>
              <a:t>Perdona</a:t>
            </a:r>
            <a:r>
              <a:rPr lang="en-US" dirty="0"/>
              <a:t> y </a:t>
            </a:r>
            <a:r>
              <a:rPr lang="en-US" dirty="0" err="1"/>
              <a:t>sigue</a:t>
            </a:r>
            <a:r>
              <a:rPr lang="en-US" dirty="0"/>
              <a:t> Adelante.</a:t>
            </a:r>
          </a:p>
          <a:p>
            <a:r>
              <a:rPr lang="en-US" b="1" dirty="0"/>
              <a:t>El </a:t>
            </a:r>
            <a:r>
              <a:rPr lang="en-US" b="1" dirty="0" err="1"/>
              <a:t>Temor</a:t>
            </a:r>
            <a:r>
              <a:rPr lang="en-US" dirty="0"/>
              <a:t>: </a:t>
            </a:r>
            <a:r>
              <a:rPr lang="en-US" dirty="0" err="1"/>
              <a:t>Mucha</a:t>
            </a:r>
            <a:r>
              <a:rPr lang="en-US" dirty="0"/>
              <a:t> </a:t>
            </a:r>
            <a:r>
              <a:rPr lang="en-US" dirty="0" err="1"/>
              <a:t>gente</a:t>
            </a:r>
            <a:r>
              <a:rPr lang="en-US" dirty="0"/>
              <a:t> </a:t>
            </a:r>
            <a:r>
              <a:rPr lang="en-US" dirty="0" err="1"/>
              <a:t>pierde</a:t>
            </a:r>
            <a:r>
              <a:rPr lang="en-US" dirty="0"/>
              <a:t> </a:t>
            </a:r>
            <a:r>
              <a:rPr lang="en-US" dirty="0" err="1"/>
              <a:t>grandes</a:t>
            </a:r>
            <a:r>
              <a:rPr lang="en-US" dirty="0"/>
              <a:t> </a:t>
            </a:r>
            <a:r>
              <a:rPr lang="en-US" dirty="0" err="1"/>
              <a:t>oportunidades</a:t>
            </a:r>
            <a:r>
              <a:rPr lang="en-US" dirty="0"/>
              <a:t> por no </a:t>
            </a:r>
            <a:r>
              <a:rPr lang="en-US" dirty="0" err="1"/>
              <a:t>arriesgarse</a:t>
            </a:r>
            <a:r>
              <a:rPr lang="en-US" dirty="0"/>
              <a:t>. Ten </a:t>
            </a:r>
            <a:r>
              <a:rPr lang="en-US" dirty="0" err="1"/>
              <a:t>fe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189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-6824" y="602776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1. </a:t>
            </a:r>
            <a:r>
              <a:rPr lang="en-US" altLang="en-US" b="1" dirty="0" err="1"/>
              <a:t>Descubre</a:t>
            </a:r>
            <a:r>
              <a:rPr lang="en-US" altLang="en-US" b="1" dirty="0"/>
              <a:t> </a:t>
            </a:r>
            <a:r>
              <a:rPr lang="en-US" altLang="en-US" b="1" dirty="0" err="1"/>
              <a:t>Tu</a:t>
            </a:r>
            <a:r>
              <a:rPr lang="en-US" altLang="en-US" b="1" dirty="0"/>
              <a:t> </a:t>
            </a:r>
            <a:r>
              <a:rPr lang="en-US" altLang="en-US" b="1" dirty="0" err="1"/>
              <a:t>Próposito</a:t>
            </a:r>
            <a:r>
              <a:rPr lang="en-US" altLang="en-US" b="1" dirty="0"/>
              <a:t> </a:t>
            </a:r>
            <a:r>
              <a:rPr lang="en-US" altLang="en-US" b="1" dirty="0" err="1"/>
              <a:t>en</a:t>
            </a:r>
            <a:r>
              <a:rPr lang="en-US" altLang="en-US" b="1" dirty="0"/>
              <a:t> la Vida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600200"/>
            <a:ext cx="4953000" cy="28956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i="1" u="sng" dirty="0">
                <a:solidFill>
                  <a:srgbClr val="1308A8"/>
                </a:solidFill>
              </a:rPr>
              <a:t>¿</a:t>
            </a:r>
            <a:r>
              <a:rPr lang="en-US" b="1" i="1" u="sng" dirty="0" err="1">
                <a:solidFill>
                  <a:srgbClr val="1308A8"/>
                </a:solidFill>
              </a:rPr>
              <a:t>Cuál</a:t>
            </a:r>
            <a:r>
              <a:rPr lang="en-US" b="1" i="1" u="sng" dirty="0">
                <a:solidFill>
                  <a:srgbClr val="1308A8"/>
                </a:solidFill>
              </a:rPr>
              <a:t> </a:t>
            </a:r>
            <a:r>
              <a:rPr lang="en-US" b="1" i="1" u="sng" dirty="0" err="1">
                <a:solidFill>
                  <a:srgbClr val="1308A8"/>
                </a:solidFill>
              </a:rPr>
              <a:t>es</a:t>
            </a:r>
            <a:r>
              <a:rPr lang="en-US" b="1" i="1" u="sng" dirty="0">
                <a:solidFill>
                  <a:srgbClr val="1308A8"/>
                </a:solidFill>
              </a:rPr>
              <a:t> </a:t>
            </a:r>
            <a:r>
              <a:rPr lang="en-US" b="1" i="1" u="sng" dirty="0" err="1">
                <a:solidFill>
                  <a:srgbClr val="1308A8"/>
                </a:solidFill>
              </a:rPr>
              <a:t>Tu</a:t>
            </a:r>
            <a:r>
              <a:rPr lang="en-US" b="1" i="1" u="sng" dirty="0">
                <a:solidFill>
                  <a:srgbClr val="1308A8"/>
                </a:solidFill>
              </a:rPr>
              <a:t> </a:t>
            </a:r>
            <a:r>
              <a:rPr lang="en-US" b="1" i="1" u="sng" dirty="0" err="1">
                <a:solidFill>
                  <a:srgbClr val="1308A8"/>
                </a:solidFill>
              </a:rPr>
              <a:t>Propósito</a:t>
            </a:r>
            <a:r>
              <a:rPr lang="en-US" b="1" i="1" u="sng" dirty="0">
                <a:solidFill>
                  <a:srgbClr val="1308A8"/>
                </a:solidFill>
              </a:rPr>
              <a:t> en la Vida?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Un </a:t>
            </a:r>
            <a:r>
              <a:rPr lang="en-US" dirty="0" err="1"/>
              <a:t>Próposito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Razón</a:t>
            </a:r>
            <a:r>
              <a:rPr lang="en-US" dirty="0"/>
              <a:t> de Ser – el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Algo</a:t>
            </a:r>
            <a:r>
              <a:rPr lang="en-US" dirty="0"/>
              <a:t> </a:t>
            </a:r>
            <a:r>
              <a:rPr lang="en-US" dirty="0" err="1"/>
              <a:t>Existe</a:t>
            </a:r>
            <a:r>
              <a:rPr lang="en-US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dirty="0"/>
              <a:t>Si creemos que Dios nos ha creado, entonces es lógico pensar que Dios es el Creador, nos creó con un propósito</a:t>
            </a:r>
            <a:r>
              <a:rPr lang="en-US" dirty="0"/>
              <a:t>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9600" y="4495800"/>
            <a:ext cx="784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altLang="en-US" sz="2800" i="1" dirty="0">
                <a:latin typeface="Calibri" pitchFamily="34" charset="0"/>
              </a:rPr>
              <a:t>"</a:t>
            </a:r>
            <a:r>
              <a:rPr lang="es-ES" altLang="en-US" sz="2800" i="1" dirty="0">
                <a:latin typeface="Calibri" pitchFamily="34" charset="0"/>
              </a:rPr>
              <a:t> La forma más fácil de descubrir el propósito de un invento es preguntarle al creador de la misma. Lo mismo es cierto para descubrir tu propósito de vida: Pregúntale a Dios</a:t>
            </a:r>
            <a:r>
              <a:rPr lang="en-US" altLang="en-US" sz="2800" i="1" dirty="0">
                <a:latin typeface="Calibri" pitchFamily="34" charset="0"/>
              </a:rPr>
              <a:t>.“</a:t>
            </a:r>
          </a:p>
          <a:p>
            <a:pPr marL="342900" indent="-342900" algn="r" eaLnBrk="1" hangingPunct="1">
              <a:spcBef>
                <a:spcPct val="20000"/>
              </a:spcBef>
            </a:pPr>
            <a:r>
              <a:rPr lang="en-US" altLang="en-US" sz="2400" dirty="0">
                <a:latin typeface="Calibri" pitchFamily="34" charset="0"/>
              </a:rPr>
              <a:t>– Rick Warren</a:t>
            </a:r>
          </a:p>
        </p:txBody>
      </p:sp>
      <p:pic>
        <p:nvPicPr>
          <p:cNvPr id="16389" name="Picture 6" descr="Broken_Women-What_is_my_purpose_in_lif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333533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EC92D752-D1A4-434F-89BF-9709632990A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pic>
        <p:nvPicPr>
          <p:cNvPr id="9" name="Picture 8" descr="Seminario Libertad Financiera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38400" cy="80748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0" y="403743"/>
            <a:ext cx="9144000" cy="937149"/>
          </a:xfrm>
        </p:spPr>
        <p:txBody>
          <a:bodyPr/>
          <a:lstStyle/>
          <a:p>
            <a:pPr eaLnBrk="1" hangingPunct="1"/>
            <a:r>
              <a:rPr lang="es-ES" altLang="en-US" b="1" dirty="0"/>
              <a:t>Conoce Tu Propósito en la Vida</a:t>
            </a:r>
            <a:endParaRPr lang="en-US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6324600" cy="40386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i="1" dirty="0"/>
              <a:t>“El </a:t>
            </a:r>
            <a:r>
              <a:rPr lang="en-US" i="1" dirty="0" err="1"/>
              <a:t>conocer</a:t>
            </a:r>
            <a:r>
              <a:rPr lang="en-US" i="1" dirty="0"/>
              <a:t> </a:t>
            </a:r>
            <a:r>
              <a:rPr lang="en-US" i="1" dirty="0" err="1"/>
              <a:t>tu</a:t>
            </a:r>
            <a:r>
              <a:rPr lang="en-US" i="1" dirty="0"/>
              <a:t> </a:t>
            </a:r>
            <a:r>
              <a:rPr lang="en-US" i="1" dirty="0" err="1"/>
              <a:t>propósito</a:t>
            </a:r>
            <a:r>
              <a:rPr lang="en-US" i="1" dirty="0"/>
              <a:t> le </a:t>
            </a:r>
            <a:r>
              <a:rPr lang="en-US" i="1" dirty="0" err="1"/>
              <a:t>da</a:t>
            </a:r>
            <a:r>
              <a:rPr lang="en-US" i="1" dirty="0"/>
              <a:t> </a:t>
            </a:r>
            <a:r>
              <a:rPr lang="en-US" i="1" dirty="0" err="1"/>
              <a:t>sentido</a:t>
            </a:r>
            <a:r>
              <a:rPr lang="en-US" i="1" dirty="0"/>
              <a:t> a </a:t>
            </a:r>
            <a:r>
              <a:rPr lang="en-US" i="1" dirty="0" err="1"/>
              <a:t>tu</a:t>
            </a:r>
            <a:r>
              <a:rPr lang="en-US" i="1" dirty="0"/>
              <a:t> </a:t>
            </a:r>
            <a:r>
              <a:rPr lang="en-US" i="1" dirty="0" err="1"/>
              <a:t>vida</a:t>
            </a:r>
            <a:r>
              <a:rPr lang="en-US" i="1" dirty="0"/>
              <a:t>.“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i="1" dirty="0"/>
              <a:t>“Al</a:t>
            </a:r>
            <a:r>
              <a:rPr lang="es-ES" i="1" dirty="0"/>
              <a:t> saber tu propósito simplificas tu vida. Define lo que haces y lo que no lo haces. Tu propósito se convierte en el estándar que se utiliza para evaluar qué actividades son esenciales y cuáles no lo son. Sin un propósito claro no tienes ninguna base sobre la cual basar tus decisiones, asignar tu tiempo, y utilizar tus recursos</a:t>
            </a:r>
            <a:r>
              <a:rPr lang="en-US" i="1" dirty="0"/>
              <a:t>.”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i="1" dirty="0"/>
              <a:t>“</a:t>
            </a:r>
            <a:r>
              <a:rPr lang="es-ES" i="1" dirty="0"/>
              <a:t>Conocer tu propósito enfoca tu vida. Concentra tu esfuerzo y energía en lo que es importante. Tú te haces efectivo al ser selectivo</a:t>
            </a:r>
            <a:r>
              <a:rPr lang="en-US" i="1" dirty="0"/>
              <a:t>.”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i="1" dirty="0"/>
              <a:t>“</a:t>
            </a:r>
            <a:r>
              <a:rPr lang="es-ES" i="1" dirty="0"/>
              <a:t>Sin un propósito claro, seguirás cambiando de dirección, puestos de trabajo, relaciones, iglesia, u otras cosas externas - con la esperanza de que cada cambio asentará la confusión o llenará el vacío en tu corazón</a:t>
            </a:r>
            <a:r>
              <a:rPr lang="en-US" i="1" dirty="0"/>
              <a:t>.“  </a:t>
            </a:r>
          </a:p>
          <a:p>
            <a:pPr algn="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i="1" dirty="0"/>
              <a:t>  -   Rick Warren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66800" y="5334000"/>
            <a:ext cx="7924800" cy="12954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i="1" dirty="0">
                <a:solidFill>
                  <a:srgbClr val="FF0000"/>
                </a:solidFill>
                <a:latin typeface="+mn-lt"/>
              </a:rPr>
              <a:t>“</a:t>
            </a:r>
            <a:r>
              <a:rPr lang="es-ES" sz="2800" i="1" dirty="0">
                <a:solidFill>
                  <a:srgbClr val="FF0000"/>
                </a:solidFill>
                <a:latin typeface="+mn-lt"/>
              </a:rPr>
              <a:t>El Señor cumplirá su propósito en mí</a:t>
            </a:r>
            <a:r>
              <a:rPr lang="en-US" sz="2800" i="1" dirty="0">
                <a:solidFill>
                  <a:srgbClr val="FF0000"/>
                </a:solidFill>
                <a:latin typeface="+mn-lt"/>
              </a:rPr>
              <a:t>.” </a:t>
            </a:r>
            <a:r>
              <a:rPr lang="en-US" sz="2800" dirty="0">
                <a:latin typeface="+mn-lt"/>
              </a:rPr>
              <a:t>– </a:t>
            </a:r>
            <a:r>
              <a:rPr lang="en-US" sz="2800" dirty="0" err="1">
                <a:latin typeface="+mn-lt"/>
              </a:rPr>
              <a:t>Salmos</a:t>
            </a:r>
            <a:r>
              <a:rPr lang="en-US" sz="2800" dirty="0">
                <a:latin typeface="+mn-lt"/>
              </a:rPr>
              <a:t> 138:8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2800" b="1" i="1" u="sng" dirty="0">
                <a:solidFill>
                  <a:srgbClr val="1308A8"/>
                </a:solidFill>
                <a:latin typeface="+mn-lt"/>
              </a:rPr>
              <a:t>¡La Clave para Conocer tu Propósito en la Vida es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sz="2800" b="1" i="1" u="sng" dirty="0">
                <a:solidFill>
                  <a:srgbClr val="1308A8"/>
                </a:solidFill>
                <a:latin typeface="+mn-lt"/>
              </a:rPr>
              <a:t>Entender la Voluntad de Dios</a:t>
            </a:r>
            <a:r>
              <a:rPr lang="en-US" sz="2800" b="1" i="1" u="sng" dirty="0">
                <a:solidFill>
                  <a:srgbClr val="1308A8"/>
                </a:solidFill>
                <a:latin typeface="+mn-lt"/>
              </a:rPr>
              <a:t>!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3AF14FD-7A9F-47CD-B40B-82D315462E6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pic>
        <p:nvPicPr>
          <p:cNvPr id="17415" name="Picture 8" descr="una vida con proposit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1371600"/>
            <a:ext cx="2257425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Seminario Libertad Financiera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38400" cy="80748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2. </a:t>
            </a:r>
            <a:r>
              <a:rPr lang="en-US" altLang="en-US" b="1" dirty="0" err="1"/>
              <a:t>Entiende</a:t>
            </a:r>
            <a:r>
              <a:rPr lang="en-US" altLang="en-US" b="1" dirty="0"/>
              <a:t> la </a:t>
            </a:r>
            <a:r>
              <a:rPr lang="en-US" altLang="en-US" b="1" dirty="0" err="1"/>
              <a:t>Voluntad</a:t>
            </a:r>
            <a:r>
              <a:rPr lang="en-US" altLang="en-US" b="1" dirty="0"/>
              <a:t> de Dios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447800"/>
            <a:ext cx="5105400" cy="28956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i="1" u="sng" dirty="0">
                <a:solidFill>
                  <a:srgbClr val="1308A8"/>
                </a:solidFill>
              </a:rPr>
              <a:t>¿</a:t>
            </a:r>
            <a:r>
              <a:rPr lang="en-US" b="1" i="1" u="sng" dirty="0" err="1">
                <a:solidFill>
                  <a:srgbClr val="1308A8"/>
                </a:solidFill>
              </a:rPr>
              <a:t>Conoces</a:t>
            </a:r>
            <a:r>
              <a:rPr lang="en-US" b="1" i="1" u="sng" dirty="0">
                <a:solidFill>
                  <a:srgbClr val="1308A8"/>
                </a:solidFill>
              </a:rPr>
              <a:t> </a:t>
            </a:r>
            <a:r>
              <a:rPr lang="en-US" b="1" i="1" u="sng" dirty="0" err="1">
                <a:solidFill>
                  <a:srgbClr val="1308A8"/>
                </a:solidFill>
              </a:rPr>
              <a:t>Cuál</a:t>
            </a:r>
            <a:r>
              <a:rPr lang="en-US" b="1" i="1" u="sng" dirty="0">
                <a:solidFill>
                  <a:srgbClr val="1308A8"/>
                </a:solidFill>
              </a:rPr>
              <a:t> </a:t>
            </a:r>
            <a:r>
              <a:rPr lang="en-US" b="1" i="1" u="sng" dirty="0" err="1">
                <a:solidFill>
                  <a:srgbClr val="1308A8"/>
                </a:solidFill>
              </a:rPr>
              <a:t>es</a:t>
            </a:r>
            <a:r>
              <a:rPr lang="en-US" b="1" i="1" u="sng" dirty="0">
                <a:solidFill>
                  <a:srgbClr val="1308A8"/>
                </a:solidFill>
              </a:rPr>
              <a:t> la </a:t>
            </a:r>
            <a:r>
              <a:rPr lang="en-US" b="1" i="1" u="sng" dirty="0" err="1">
                <a:solidFill>
                  <a:srgbClr val="1308A8"/>
                </a:solidFill>
              </a:rPr>
              <a:t>Voluntad</a:t>
            </a:r>
            <a:r>
              <a:rPr lang="en-US" b="1" i="1" u="sng" dirty="0">
                <a:solidFill>
                  <a:srgbClr val="1308A8"/>
                </a:solidFill>
              </a:rPr>
              <a:t> de Dios?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300" i="1" dirty="0">
                <a:solidFill>
                  <a:srgbClr val="008E40"/>
                </a:solidFill>
              </a:rPr>
              <a:t>“</a:t>
            </a:r>
            <a:r>
              <a:rPr lang="es-ES" sz="3300" i="1" dirty="0">
                <a:solidFill>
                  <a:srgbClr val="008E40"/>
                </a:solidFill>
              </a:rPr>
              <a:t>Mirad, pues, con diligencia cómo andéis… </a:t>
            </a:r>
            <a:r>
              <a:rPr lang="en-US" sz="3300" i="1" dirty="0" err="1">
                <a:solidFill>
                  <a:srgbClr val="008E40"/>
                </a:solidFill>
              </a:rPr>
              <a:t>como</a:t>
            </a:r>
            <a:r>
              <a:rPr lang="en-US" sz="3300" i="1" dirty="0">
                <a:solidFill>
                  <a:srgbClr val="008E40"/>
                </a:solidFill>
              </a:rPr>
              <a:t> </a:t>
            </a:r>
            <a:r>
              <a:rPr lang="en-US" sz="3300" i="1" dirty="0" err="1">
                <a:solidFill>
                  <a:srgbClr val="008E40"/>
                </a:solidFill>
              </a:rPr>
              <a:t>sabios</a:t>
            </a:r>
            <a:r>
              <a:rPr lang="en-US" sz="3300" i="1" dirty="0">
                <a:solidFill>
                  <a:srgbClr val="008E40"/>
                </a:solidFill>
              </a:rPr>
              <a:t>, </a:t>
            </a:r>
            <a:r>
              <a:rPr lang="en-US" sz="3300" i="1" dirty="0" err="1">
                <a:solidFill>
                  <a:srgbClr val="008E40"/>
                </a:solidFill>
              </a:rPr>
              <a:t>aprovechando</a:t>
            </a:r>
            <a:r>
              <a:rPr lang="en-US" sz="3300" i="1" dirty="0">
                <a:solidFill>
                  <a:srgbClr val="008E40"/>
                </a:solidFill>
              </a:rPr>
              <a:t> </a:t>
            </a:r>
            <a:r>
              <a:rPr lang="en-US" sz="3300" i="1" dirty="0" err="1">
                <a:solidFill>
                  <a:srgbClr val="008E40"/>
                </a:solidFill>
              </a:rPr>
              <a:t>bien</a:t>
            </a:r>
            <a:r>
              <a:rPr lang="en-US" sz="3300" i="1" dirty="0">
                <a:solidFill>
                  <a:srgbClr val="008E40"/>
                </a:solidFill>
              </a:rPr>
              <a:t> el </a:t>
            </a:r>
            <a:r>
              <a:rPr lang="en-US" sz="3300" i="1" dirty="0" err="1">
                <a:solidFill>
                  <a:srgbClr val="008E40"/>
                </a:solidFill>
              </a:rPr>
              <a:t>tiempo</a:t>
            </a:r>
            <a:r>
              <a:rPr lang="en-US" sz="3300" i="1" dirty="0">
                <a:solidFill>
                  <a:srgbClr val="008E40"/>
                </a:solidFill>
              </a:rPr>
              <a:t>, … </a:t>
            </a:r>
            <a:r>
              <a:rPr lang="es-ES" sz="3300" b="1" i="1" dirty="0">
                <a:solidFill>
                  <a:srgbClr val="008E40"/>
                </a:solidFill>
              </a:rPr>
              <a:t>entendidos de cuál sea la voluntad del Señor</a:t>
            </a:r>
            <a:r>
              <a:rPr lang="en-US" i="1" dirty="0">
                <a:solidFill>
                  <a:srgbClr val="008E40"/>
                </a:solidFill>
              </a:rPr>
              <a:t>.“ </a:t>
            </a:r>
          </a:p>
          <a:p>
            <a:pPr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i="1" dirty="0"/>
              <a:t>– </a:t>
            </a:r>
            <a:r>
              <a:rPr lang="en-US" i="1" dirty="0" err="1"/>
              <a:t>Efesios</a:t>
            </a:r>
            <a:r>
              <a:rPr lang="en-US" i="1" dirty="0"/>
              <a:t> 5:15-17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dirty="0"/>
              <a:t>Tenemos que entender la voluntad de Dios para no perder el tiempo o desperdiciar la vida misma, sino llevar una vida llena de propósito</a:t>
            </a:r>
            <a:r>
              <a:rPr lang="en-US" dirty="0"/>
              <a:t>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4267200"/>
            <a:ext cx="8610600" cy="22860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400" b="1" i="1" u="sng" dirty="0">
                <a:solidFill>
                  <a:srgbClr val="1308A8"/>
                </a:solidFill>
                <a:latin typeface="+mn-lt"/>
              </a:rPr>
              <a:t>¿</a:t>
            </a:r>
            <a:r>
              <a:rPr lang="en-US" sz="3400" b="1" i="1" u="sng" dirty="0" err="1">
                <a:solidFill>
                  <a:srgbClr val="1308A8"/>
                </a:solidFill>
                <a:latin typeface="+mn-lt"/>
              </a:rPr>
              <a:t>Por</a:t>
            </a:r>
            <a:r>
              <a:rPr lang="en-US" sz="3400" b="1" i="1" u="sng" dirty="0">
                <a:solidFill>
                  <a:srgbClr val="1308A8"/>
                </a:solidFill>
                <a:latin typeface="+mn-lt"/>
              </a:rPr>
              <a:t> </a:t>
            </a:r>
            <a:r>
              <a:rPr lang="en-US" sz="3400" b="1" i="1" u="sng" dirty="0" err="1">
                <a:solidFill>
                  <a:srgbClr val="1308A8"/>
                </a:solidFill>
                <a:latin typeface="+mn-lt"/>
              </a:rPr>
              <a:t>qué</a:t>
            </a:r>
            <a:r>
              <a:rPr lang="en-US" sz="3400" b="1" i="1" u="sng" dirty="0">
                <a:solidFill>
                  <a:srgbClr val="1308A8"/>
                </a:solidFill>
                <a:latin typeface="+mn-lt"/>
              </a:rPr>
              <a:t> </a:t>
            </a:r>
            <a:r>
              <a:rPr lang="en-US" sz="3400" b="1" i="1" u="sng" dirty="0" err="1">
                <a:solidFill>
                  <a:srgbClr val="1308A8"/>
                </a:solidFill>
                <a:latin typeface="+mn-lt"/>
              </a:rPr>
              <a:t>Necesitas</a:t>
            </a:r>
            <a:r>
              <a:rPr lang="en-US" sz="3400" b="1" i="1" u="sng" dirty="0">
                <a:solidFill>
                  <a:srgbClr val="1308A8"/>
                </a:solidFill>
                <a:latin typeface="+mn-lt"/>
              </a:rPr>
              <a:t> </a:t>
            </a:r>
            <a:r>
              <a:rPr lang="en-US" sz="3400" b="1" i="1" u="sng" dirty="0" err="1">
                <a:solidFill>
                  <a:srgbClr val="1308A8"/>
                </a:solidFill>
                <a:latin typeface="+mn-lt"/>
              </a:rPr>
              <a:t>Conocer</a:t>
            </a:r>
            <a:r>
              <a:rPr lang="en-US" sz="3400" b="1" i="1" u="sng" dirty="0">
                <a:solidFill>
                  <a:srgbClr val="1308A8"/>
                </a:solidFill>
                <a:latin typeface="+mn-lt"/>
              </a:rPr>
              <a:t> la </a:t>
            </a:r>
            <a:r>
              <a:rPr lang="en-US" sz="3400" b="1" i="1" u="sng" dirty="0" err="1">
                <a:solidFill>
                  <a:srgbClr val="1308A8"/>
                </a:solidFill>
                <a:latin typeface="+mn-lt"/>
              </a:rPr>
              <a:t>Voluntad</a:t>
            </a:r>
            <a:r>
              <a:rPr lang="en-US" sz="3400" b="1" i="1" u="sng" dirty="0">
                <a:solidFill>
                  <a:srgbClr val="1308A8"/>
                </a:solidFill>
                <a:latin typeface="+mn-lt"/>
              </a:rPr>
              <a:t> de Dios?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100" i="1" dirty="0">
                <a:solidFill>
                  <a:srgbClr val="008E40"/>
                </a:solidFill>
                <a:latin typeface="+mn-lt"/>
              </a:rPr>
              <a:t>“</a:t>
            </a:r>
            <a:r>
              <a:rPr lang="en-US" sz="3100" i="1" dirty="0" err="1">
                <a:solidFill>
                  <a:srgbClr val="008E40"/>
                </a:solidFill>
                <a:latin typeface="+mn-lt"/>
              </a:rPr>
              <a:t>Nosotros</a:t>
            </a:r>
            <a:r>
              <a:rPr lang="en-US" sz="3100" i="1" dirty="0">
                <a:solidFill>
                  <a:srgbClr val="008E40"/>
                </a:solidFill>
                <a:latin typeface="+mn-lt"/>
              </a:rPr>
              <a:t> … </a:t>
            </a:r>
            <a:r>
              <a:rPr lang="en-US" sz="3100" i="1" dirty="0" err="1">
                <a:solidFill>
                  <a:srgbClr val="008E40"/>
                </a:solidFill>
                <a:latin typeface="+mn-lt"/>
              </a:rPr>
              <a:t>oramos</a:t>
            </a:r>
            <a:r>
              <a:rPr lang="en-US" sz="3100" i="1" dirty="0">
                <a:solidFill>
                  <a:srgbClr val="008E40"/>
                </a:solidFill>
                <a:latin typeface="+mn-lt"/>
              </a:rPr>
              <a:t> </a:t>
            </a:r>
            <a:r>
              <a:rPr lang="es-ES" sz="3100" i="1" dirty="0">
                <a:solidFill>
                  <a:srgbClr val="008E40"/>
                </a:solidFill>
                <a:latin typeface="+mn-lt"/>
              </a:rPr>
              <a:t>que seáis </a:t>
            </a:r>
            <a:r>
              <a:rPr lang="es-ES" sz="3100" b="1" i="1" dirty="0">
                <a:solidFill>
                  <a:srgbClr val="008E40"/>
                </a:solidFill>
                <a:latin typeface="+mn-lt"/>
              </a:rPr>
              <a:t>llenos del conocimiento de Su voluntad </a:t>
            </a:r>
            <a:r>
              <a:rPr lang="en-US" sz="3100" i="1" dirty="0">
                <a:solidFill>
                  <a:srgbClr val="008E40"/>
                </a:solidFill>
                <a:latin typeface="+mn-lt"/>
              </a:rPr>
              <a:t>… </a:t>
            </a:r>
            <a:r>
              <a:rPr lang="es-ES" sz="3100" i="1" dirty="0">
                <a:solidFill>
                  <a:srgbClr val="008E40"/>
                </a:solidFill>
                <a:latin typeface="+mn-lt"/>
              </a:rPr>
              <a:t>para que andéis como es digno del Señor, agradándole en todo, llevando fruto en toda buena obra, y creciendo en el conocimiento de Dios</a:t>
            </a:r>
            <a:r>
              <a:rPr lang="en-US" sz="3100" i="1" dirty="0">
                <a:solidFill>
                  <a:srgbClr val="008E40"/>
                </a:solidFill>
                <a:latin typeface="+mn-lt"/>
              </a:rPr>
              <a:t>.“ </a:t>
            </a:r>
          </a:p>
          <a:p>
            <a:pPr marL="342900" indent="-342900" algn="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i="1" dirty="0">
                <a:latin typeface="+mn-lt"/>
              </a:rPr>
              <a:t>–</a:t>
            </a:r>
            <a:r>
              <a:rPr lang="en-US" sz="3200" i="1" dirty="0">
                <a:latin typeface="+mn-lt"/>
              </a:rPr>
              <a:t> </a:t>
            </a:r>
            <a:r>
              <a:rPr lang="en-US" sz="3200" i="1" dirty="0" err="1">
                <a:latin typeface="+mn-lt"/>
              </a:rPr>
              <a:t>Colosenses</a:t>
            </a:r>
            <a:r>
              <a:rPr lang="en-US" sz="3200" i="1" dirty="0">
                <a:latin typeface="+mn-lt"/>
              </a:rPr>
              <a:t> 1:9-10</a:t>
            </a:r>
            <a:endParaRPr lang="en-US" sz="3200" dirty="0">
              <a:latin typeface="+mn-lt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200" dirty="0">
                <a:latin typeface="+mn-lt"/>
              </a:rPr>
              <a:t>Tenemos que conocer la voluntad de Dios para que podamos agradar al Señor y dar frutos</a:t>
            </a:r>
            <a:r>
              <a:rPr lang="en-US" sz="3200" dirty="0">
                <a:latin typeface="+mn-lt"/>
              </a:rPr>
              <a:t>.</a:t>
            </a:r>
          </a:p>
        </p:txBody>
      </p:sp>
      <p:pic>
        <p:nvPicPr>
          <p:cNvPr id="18437" name="Picture 8" descr="image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24000"/>
            <a:ext cx="3124200" cy="247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6072B11-3435-4EE2-A3FD-32DBFA56EF8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pic>
        <p:nvPicPr>
          <p:cNvPr id="9" name="Picture 8" descr="Seminario Libertad Financiera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438400" cy="80748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0" y="403744"/>
            <a:ext cx="9144000" cy="7392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/>
              <a:t>¿</a:t>
            </a:r>
            <a:r>
              <a:rPr lang="en-US" altLang="en-US" b="1" dirty="0" err="1"/>
              <a:t>Cuál</a:t>
            </a:r>
            <a:r>
              <a:rPr lang="en-US" altLang="en-US" b="1" dirty="0"/>
              <a:t> </a:t>
            </a:r>
            <a:r>
              <a:rPr lang="en-US" altLang="en-US" b="1" dirty="0" err="1"/>
              <a:t>es</a:t>
            </a:r>
            <a:r>
              <a:rPr lang="en-US" altLang="en-US" b="1" dirty="0"/>
              <a:t> la </a:t>
            </a:r>
            <a:r>
              <a:rPr lang="en-US" altLang="en-US" b="1" dirty="0" err="1"/>
              <a:t>Voluntad</a:t>
            </a:r>
            <a:r>
              <a:rPr lang="en-US" altLang="en-US" b="1" dirty="0"/>
              <a:t> de Dios?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143000"/>
            <a:ext cx="5105400" cy="2895600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i="1" u="sng" dirty="0" err="1">
                <a:solidFill>
                  <a:srgbClr val="1308A8"/>
                </a:solidFill>
              </a:rPr>
              <a:t>Cómo</a:t>
            </a:r>
            <a:r>
              <a:rPr lang="en-US" b="1" i="1" u="sng" dirty="0">
                <a:solidFill>
                  <a:srgbClr val="1308A8"/>
                </a:solidFill>
              </a:rPr>
              <a:t> </a:t>
            </a:r>
            <a:r>
              <a:rPr lang="en-US" b="1" i="1" u="sng" dirty="0" err="1">
                <a:solidFill>
                  <a:srgbClr val="1308A8"/>
                </a:solidFill>
              </a:rPr>
              <a:t>Podemos</a:t>
            </a:r>
            <a:r>
              <a:rPr lang="en-US" b="1" i="1" u="sng" dirty="0">
                <a:solidFill>
                  <a:srgbClr val="1308A8"/>
                </a:solidFill>
              </a:rPr>
              <a:t> Saber </a:t>
            </a:r>
            <a:r>
              <a:rPr lang="en-US" b="1" i="1" u="sng" dirty="0" err="1">
                <a:solidFill>
                  <a:srgbClr val="1308A8"/>
                </a:solidFill>
              </a:rPr>
              <a:t>Cual</a:t>
            </a:r>
            <a:r>
              <a:rPr lang="en-US" b="1" i="1" u="sng" dirty="0">
                <a:solidFill>
                  <a:srgbClr val="1308A8"/>
                </a:solidFill>
              </a:rPr>
              <a:t> </a:t>
            </a:r>
            <a:r>
              <a:rPr lang="en-US" b="1" i="1" u="sng" dirty="0" err="1">
                <a:solidFill>
                  <a:srgbClr val="1308A8"/>
                </a:solidFill>
              </a:rPr>
              <a:t>es</a:t>
            </a:r>
            <a:r>
              <a:rPr lang="en-US" b="1" i="1" u="sng" dirty="0">
                <a:solidFill>
                  <a:srgbClr val="1308A8"/>
                </a:solidFill>
              </a:rPr>
              <a:t> la </a:t>
            </a:r>
            <a:r>
              <a:rPr lang="en-US" b="1" i="1" u="sng" dirty="0" err="1">
                <a:solidFill>
                  <a:srgbClr val="1308A8"/>
                </a:solidFill>
              </a:rPr>
              <a:t>Voluntad</a:t>
            </a:r>
            <a:r>
              <a:rPr lang="en-US" b="1" i="1" u="sng" dirty="0">
                <a:solidFill>
                  <a:srgbClr val="1308A8"/>
                </a:solidFill>
              </a:rPr>
              <a:t> de Dios?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3300" i="1" dirty="0">
                <a:solidFill>
                  <a:srgbClr val="008E40"/>
                </a:solidFill>
              </a:rPr>
              <a:t>“</a:t>
            </a:r>
            <a:r>
              <a:rPr lang="es-ES" sz="3300" i="1" dirty="0">
                <a:solidFill>
                  <a:srgbClr val="008E40"/>
                </a:solidFill>
              </a:rPr>
              <a:t>No os conforméis a este siglo, sino transformaos por medio de la renovación de vuestro entendimiento, para que </a:t>
            </a:r>
            <a:r>
              <a:rPr lang="es-ES" sz="3300" b="1" i="1" dirty="0">
                <a:solidFill>
                  <a:srgbClr val="008E40"/>
                </a:solidFill>
              </a:rPr>
              <a:t>comprobéis cuál sea la buena voluntad de Dios, agradable y perfecta</a:t>
            </a:r>
            <a:r>
              <a:rPr lang="en-US" sz="3300" b="1" i="1" dirty="0">
                <a:solidFill>
                  <a:srgbClr val="008E40"/>
                </a:solidFill>
              </a:rPr>
              <a:t>.“ </a:t>
            </a:r>
          </a:p>
          <a:p>
            <a:pPr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i="1" dirty="0"/>
              <a:t>– </a:t>
            </a:r>
            <a:r>
              <a:rPr lang="en-US" sz="3300" dirty="0" err="1"/>
              <a:t>Romanos</a:t>
            </a:r>
            <a:r>
              <a:rPr lang="en-US" sz="3300" dirty="0"/>
              <a:t> </a:t>
            </a:r>
            <a:r>
              <a:rPr lang="en-US" i="1" dirty="0"/>
              <a:t>12:2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ES" dirty="0"/>
              <a:t>Para entender la voluntad de Dios que debemos renovar nuestra mente. Esto significa abrir el corazón y la mente a una nueva forma de pensar</a:t>
            </a:r>
            <a:r>
              <a:rPr lang="en-US" dirty="0"/>
              <a:t>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" y="3276600"/>
            <a:ext cx="8610600" cy="2286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000" b="1" i="1" u="sng" dirty="0">
                <a:solidFill>
                  <a:srgbClr val="1308A8"/>
                </a:solidFill>
                <a:latin typeface="+mn-lt"/>
              </a:rPr>
              <a:t>¿</a:t>
            </a:r>
            <a:r>
              <a:rPr lang="en-US" sz="3200" b="1" dirty="0"/>
              <a:t> </a:t>
            </a:r>
            <a:r>
              <a:rPr lang="en-US" sz="3000" b="1" i="1" u="sng" dirty="0" err="1">
                <a:solidFill>
                  <a:srgbClr val="1308A8"/>
                </a:solidFill>
                <a:latin typeface="+mn-lt"/>
              </a:rPr>
              <a:t>Cuál</a:t>
            </a:r>
            <a:r>
              <a:rPr lang="en-US" sz="3000" b="1" i="1" u="sng" dirty="0">
                <a:solidFill>
                  <a:srgbClr val="1308A8"/>
                </a:solidFill>
                <a:latin typeface="+mn-lt"/>
              </a:rPr>
              <a:t> </a:t>
            </a:r>
            <a:r>
              <a:rPr lang="en-US" sz="3000" b="1" i="1" u="sng" dirty="0" err="1">
                <a:solidFill>
                  <a:srgbClr val="1308A8"/>
                </a:solidFill>
                <a:latin typeface="+mn-lt"/>
              </a:rPr>
              <a:t>es</a:t>
            </a:r>
            <a:r>
              <a:rPr lang="en-US" sz="3000" b="1" i="1" u="sng" dirty="0">
                <a:solidFill>
                  <a:srgbClr val="1308A8"/>
                </a:solidFill>
                <a:latin typeface="+mn-lt"/>
              </a:rPr>
              <a:t> la </a:t>
            </a:r>
            <a:r>
              <a:rPr lang="en-US" sz="3000" b="1" i="1" u="sng" dirty="0" err="1">
                <a:solidFill>
                  <a:srgbClr val="1308A8"/>
                </a:solidFill>
                <a:latin typeface="+mn-lt"/>
              </a:rPr>
              <a:t>Voluntad</a:t>
            </a:r>
            <a:r>
              <a:rPr lang="en-US" sz="3000" b="1" i="1" u="sng" dirty="0">
                <a:solidFill>
                  <a:srgbClr val="1308A8"/>
                </a:solidFill>
                <a:latin typeface="+mn-lt"/>
              </a:rPr>
              <a:t> de Dios?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300" b="1" dirty="0">
                <a:latin typeface="+mn-lt"/>
              </a:rPr>
              <a:t>La </a:t>
            </a:r>
            <a:r>
              <a:rPr lang="en-US" sz="2300" b="1" dirty="0" err="1">
                <a:latin typeface="+mn-lt"/>
              </a:rPr>
              <a:t>Voluntad</a:t>
            </a:r>
            <a:r>
              <a:rPr lang="en-US" sz="2300" b="1" dirty="0">
                <a:latin typeface="+mn-lt"/>
              </a:rPr>
              <a:t> de Dios </a:t>
            </a:r>
            <a:r>
              <a:rPr lang="en-US" sz="2300" b="1" dirty="0" err="1">
                <a:latin typeface="+mn-lt"/>
              </a:rPr>
              <a:t>es</a:t>
            </a:r>
            <a:r>
              <a:rPr lang="en-US" sz="2300" b="1" dirty="0">
                <a:latin typeface="+mn-lt"/>
              </a:rPr>
              <a:t> Vida </a:t>
            </a:r>
            <a:r>
              <a:rPr lang="en-US" sz="2300" b="1" dirty="0" err="1">
                <a:latin typeface="+mn-lt"/>
              </a:rPr>
              <a:t>Eterna</a:t>
            </a:r>
            <a:r>
              <a:rPr lang="en-US" sz="2300" b="1" dirty="0">
                <a:latin typeface="+mn-lt"/>
              </a:rPr>
              <a:t>.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i="1" dirty="0">
                <a:solidFill>
                  <a:srgbClr val="FF0000"/>
                </a:solidFill>
                <a:latin typeface="+mn-lt"/>
              </a:rPr>
              <a:t>“</a:t>
            </a:r>
            <a:r>
              <a:rPr lang="es-ES" sz="2400" i="1" dirty="0">
                <a:solidFill>
                  <a:srgbClr val="FF0000"/>
                </a:solidFill>
                <a:latin typeface="+mn-lt"/>
              </a:rPr>
              <a:t>Porque de tal manera amó Dios al mundo, que ha dado a su Hijo unigénito, para que todo aquel que en Él cree, no se pierda, mas tenga vida eterna.</a:t>
            </a:r>
            <a:r>
              <a:rPr lang="en-US" sz="2400" i="1" dirty="0">
                <a:solidFill>
                  <a:srgbClr val="FF0000"/>
                </a:solidFill>
                <a:latin typeface="+mn-lt"/>
              </a:rPr>
              <a:t>. </a:t>
            </a:r>
            <a:r>
              <a:rPr lang="es-ES" sz="2400" i="1" dirty="0">
                <a:solidFill>
                  <a:srgbClr val="FF0000"/>
                </a:solidFill>
                <a:latin typeface="+mn-lt"/>
              </a:rPr>
              <a:t>Porque no envió Dios a su Hijo al mundo para condenar al mundo, sino para que el mundo sea salvo por Él</a:t>
            </a:r>
            <a:r>
              <a:rPr lang="en-US" sz="2400" i="1" dirty="0">
                <a:solidFill>
                  <a:srgbClr val="FF0000"/>
                </a:solidFill>
                <a:latin typeface="+mn-lt"/>
              </a:rPr>
              <a:t>.“ </a:t>
            </a:r>
          </a:p>
          <a:p>
            <a:pPr marL="342900" indent="-342900" algn="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300" b="1" i="1" dirty="0">
                <a:latin typeface="+mn-lt"/>
              </a:rPr>
              <a:t>–</a:t>
            </a:r>
            <a:r>
              <a:rPr lang="en-US" sz="2300" i="1" dirty="0">
                <a:latin typeface="+mn-lt"/>
              </a:rPr>
              <a:t> Juan 3:16-17</a:t>
            </a:r>
            <a:endParaRPr lang="en-US" sz="2300" dirty="0">
              <a:latin typeface="+mn-lt"/>
            </a:endParaRPr>
          </a:p>
        </p:txBody>
      </p:sp>
      <p:pic>
        <p:nvPicPr>
          <p:cNvPr id="19461" name="Picture 5" descr="Gods will - know Jesu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0"/>
            <a:ext cx="33718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1000" y="5410200"/>
            <a:ext cx="8610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200" i="1" dirty="0">
                <a:solidFill>
                  <a:srgbClr val="FF0000"/>
                </a:solidFill>
                <a:latin typeface="+mn-lt"/>
              </a:rPr>
              <a:t>“</a:t>
            </a:r>
            <a:r>
              <a:rPr lang="es-ES" sz="2200" i="1" dirty="0">
                <a:solidFill>
                  <a:srgbClr val="FF0000"/>
                </a:solidFill>
                <a:latin typeface="+mn-lt"/>
              </a:rPr>
              <a:t>Porque he descendido del cielo, no para hacer mi voluntad, sino la voluntad del que me envió. Y esta es la voluntad del que me ha enviado: Que todo aquél que ve al Hijo, y cree en Él, tenga vida eterna</a:t>
            </a:r>
            <a:r>
              <a:rPr lang="en-US" sz="2200" i="1" dirty="0">
                <a:solidFill>
                  <a:srgbClr val="FF0000"/>
                </a:solidFill>
                <a:latin typeface="+mn-lt"/>
              </a:rPr>
              <a:t>.“ </a:t>
            </a:r>
          </a:p>
          <a:p>
            <a:pPr marL="342900" indent="-342900" algn="r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US" sz="2200" b="1" i="1" dirty="0">
                <a:latin typeface="Calibri" pitchFamily="34" charset="0"/>
              </a:rPr>
              <a:t>–</a:t>
            </a:r>
            <a:r>
              <a:rPr lang="en-US" sz="2200" i="1" dirty="0">
                <a:latin typeface="Calibri" pitchFamily="34" charset="0"/>
              </a:rPr>
              <a:t> Juan 6:38-40</a:t>
            </a:r>
            <a:endParaRPr lang="en-US" sz="2200" dirty="0">
              <a:latin typeface="Calibri" pitchFamily="34" charset="0"/>
            </a:endParaRPr>
          </a:p>
        </p:txBody>
      </p:sp>
      <p:sp>
        <p:nvSpPr>
          <p:cNvPr id="19463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5D4A06A-20B6-4166-A86E-37232839609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pic>
        <p:nvPicPr>
          <p:cNvPr id="9" name="Picture 8" descr="Seminario Libertad Financiera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0"/>
            <a:ext cx="1828800" cy="60561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/>
              <a:t>¿</a:t>
            </a:r>
            <a:r>
              <a:rPr lang="en-US" altLang="en-US" b="1" dirty="0" err="1"/>
              <a:t>Cuál</a:t>
            </a:r>
            <a:r>
              <a:rPr lang="en-US" altLang="en-US" b="1" dirty="0"/>
              <a:t> </a:t>
            </a:r>
            <a:r>
              <a:rPr lang="en-US" altLang="en-US" b="1" dirty="0" err="1"/>
              <a:t>es</a:t>
            </a:r>
            <a:r>
              <a:rPr lang="en-US" altLang="en-US" b="1" dirty="0"/>
              <a:t> la </a:t>
            </a:r>
            <a:r>
              <a:rPr lang="en-US" altLang="en-US" b="1" dirty="0" err="1"/>
              <a:t>Voluntad</a:t>
            </a:r>
            <a:r>
              <a:rPr lang="en-US" altLang="en-US" b="1" dirty="0"/>
              <a:t> de Dios </a:t>
            </a:r>
            <a:br>
              <a:rPr lang="en-US" altLang="en-US" b="1" dirty="0"/>
            </a:br>
            <a:r>
              <a:rPr lang="en-US" altLang="en-US" b="1" dirty="0" err="1"/>
              <a:t>Respecto</a:t>
            </a:r>
            <a:r>
              <a:rPr lang="en-US" altLang="en-US" b="1" dirty="0"/>
              <a:t> al los </a:t>
            </a:r>
            <a:r>
              <a:rPr lang="en-US" altLang="en-US" b="1" dirty="0" err="1"/>
              <a:t>Bienes</a:t>
            </a:r>
            <a:r>
              <a:rPr lang="en-US" altLang="en-US" b="1" dirty="0"/>
              <a:t> </a:t>
            </a:r>
            <a:r>
              <a:rPr lang="en-US" altLang="en-US" b="1" dirty="0" err="1"/>
              <a:t>Materiales</a:t>
            </a:r>
            <a:r>
              <a:rPr lang="en-US" alt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5626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n-US" altLang="en-US" sz="2400" b="1" i="1" u="sng" dirty="0">
                <a:solidFill>
                  <a:srgbClr val="1308A8"/>
                </a:solidFill>
              </a:rPr>
              <a:t>La </a:t>
            </a:r>
            <a:r>
              <a:rPr lang="en-US" altLang="en-US" sz="2400" b="1" i="1" u="sng" dirty="0" err="1">
                <a:solidFill>
                  <a:srgbClr val="1308A8"/>
                </a:solidFill>
              </a:rPr>
              <a:t>Voluntad</a:t>
            </a:r>
            <a:r>
              <a:rPr lang="en-US" altLang="en-US" sz="2400" b="1" i="1" u="sng" dirty="0">
                <a:solidFill>
                  <a:srgbClr val="1308A8"/>
                </a:solidFill>
              </a:rPr>
              <a:t> de Dios </a:t>
            </a:r>
            <a:r>
              <a:rPr lang="en-US" altLang="en-US" sz="2400" b="1" i="1" u="sng" dirty="0" err="1">
                <a:solidFill>
                  <a:srgbClr val="1308A8"/>
                </a:solidFill>
              </a:rPr>
              <a:t>es</a:t>
            </a:r>
            <a:r>
              <a:rPr lang="en-US" altLang="en-US" sz="2400" b="1" i="1" u="sng" dirty="0">
                <a:solidFill>
                  <a:srgbClr val="1308A8"/>
                </a:solidFill>
              </a:rPr>
              <a:t> </a:t>
            </a:r>
            <a:r>
              <a:rPr lang="en-US" altLang="en-US" sz="2400" b="1" i="1" u="sng" dirty="0" err="1">
                <a:solidFill>
                  <a:srgbClr val="1308A8"/>
                </a:solidFill>
              </a:rPr>
              <a:t>Prosperidad</a:t>
            </a:r>
            <a:endParaRPr lang="en-US" altLang="en-US" sz="2400" b="1" i="1" u="sng" dirty="0">
              <a:solidFill>
                <a:srgbClr val="1308A8"/>
              </a:solidFill>
            </a:endParaRPr>
          </a:p>
          <a:p>
            <a:pPr eaLnBrk="1" hangingPunct="1"/>
            <a:r>
              <a:rPr lang="en-US" altLang="en-US" sz="2400" i="1" dirty="0">
                <a:solidFill>
                  <a:srgbClr val="008E40"/>
                </a:solidFill>
              </a:rPr>
              <a:t>“</a:t>
            </a:r>
            <a:r>
              <a:rPr lang="es-ES" altLang="en-US" sz="2400" i="1" dirty="0">
                <a:solidFill>
                  <a:srgbClr val="008E40"/>
                </a:solidFill>
              </a:rPr>
              <a:t>Amado, yo deseo que tú seas </a:t>
            </a:r>
            <a:r>
              <a:rPr lang="es-ES" altLang="en-US" sz="2400" b="1" i="1" dirty="0">
                <a:solidFill>
                  <a:srgbClr val="008E40"/>
                </a:solidFill>
              </a:rPr>
              <a:t>prosperado</a:t>
            </a:r>
            <a:r>
              <a:rPr lang="es-ES" altLang="en-US" sz="2400" i="1" dirty="0">
                <a:solidFill>
                  <a:srgbClr val="008E40"/>
                </a:solidFill>
              </a:rPr>
              <a:t> en todas las cosas, y que tengas salud, así como prospera tu alma</a:t>
            </a:r>
            <a:r>
              <a:rPr lang="en-US" altLang="en-US" sz="2400" i="1" dirty="0">
                <a:solidFill>
                  <a:srgbClr val="008E40"/>
                </a:solidFill>
              </a:rPr>
              <a:t>.“   </a:t>
            </a:r>
            <a:r>
              <a:rPr lang="en-US" altLang="en-US" sz="2400" i="1" dirty="0"/>
              <a:t>– 3 Juan 2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2400" b="1" i="1" u="sng" dirty="0">
                <a:solidFill>
                  <a:srgbClr val="1308A8"/>
                </a:solidFill>
              </a:rPr>
              <a:t>La </a:t>
            </a:r>
            <a:r>
              <a:rPr lang="en-US" altLang="en-US" sz="2400" b="1" i="1" u="sng" dirty="0" err="1">
                <a:solidFill>
                  <a:srgbClr val="1308A8"/>
                </a:solidFill>
              </a:rPr>
              <a:t>Voluntad</a:t>
            </a:r>
            <a:r>
              <a:rPr lang="en-US" altLang="en-US" sz="2400" b="1" i="1" u="sng" dirty="0">
                <a:solidFill>
                  <a:srgbClr val="1308A8"/>
                </a:solidFill>
              </a:rPr>
              <a:t> de Dios </a:t>
            </a:r>
            <a:r>
              <a:rPr lang="en-US" altLang="en-US" sz="2400" b="1" i="1" u="sng" dirty="0" err="1">
                <a:solidFill>
                  <a:srgbClr val="1308A8"/>
                </a:solidFill>
              </a:rPr>
              <a:t>es</a:t>
            </a:r>
            <a:r>
              <a:rPr lang="en-US" altLang="en-US" sz="2400" b="1" i="1" u="sng" dirty="0">
                <a:solidFill>
                  <a:srgbClr val="1308A8"/>
                </a:solidFill>
              </a:rPr>
              <a:t> </a:t>
            </a:r>
            <a:r>
              <a:rPr lang="en-US" altLang="en-US" sz="2400" b="1" i="1" u="sng" dirty="0" err="1">
                <a:solidFill>
                  <a:srgbClr val="1308A8"/>
                </a:solidFill>
              </a:rPr>
              <a:t>Éxito</a:t>
            </a:r>
            <a:endParaRPr lang="en-US" altLang="en-US" sz="2400" b="1" i="1" u="sng" dirty="0">
              <a:solidFill>
                <a:srgbClr val="1308A8"/>
              </a:solidFill>
            </a:endParaRPr>
          </a:p>
          <a:p>
            <a:pPr eaLnBrk="1" hangingPunct="1"/>
            <a:r>
              <a:rPr lang="en-US" altLang="en-US" sz="2400" i="1" dirty="0">
                <a:solidFill>
                  <a:srgbClr val="008E40"/>
                </a:solidFill>
              </a:rPr>
              <a:t>“</a:t>
            </a:r>
            <a:r>
              <a:rPr lang="es-ES" altLang="en-US" sz="2400" i="1" dirty="0">
                <a:solidFill>
                  <a:srgbClr val="008E40"/>
                </a:solidFill>
              </a:rPr>
              <a:t>Este libro de la ley no se apartará de tu boca, sino que meditarás en él día y noche, para que cuides de hacer todo lo que en él está escrito; porque entonces harás prosperar tu camino y tendrás </a:t>
            </a:r>
            <a:r>
              <a:rPr lang="es-ES" altLang="en-US" sz="2400" b="1" i="1" dirty="0">
                <a:solidFill>
                  <a:srgbClr val="008E40"/>
                </a:solidFill>
              </a:rPr>
              <a:t>éxito</a:t>
            </a:r>
            <a:r>
              <a:rPr lang="en-US" altLang="en-US" sz="2400" i="1" dirty="0">
                <a:solidFill>
                  <a:srgbClr val="008E40"/>
                </a:solidFill>
              </a:rPr>
              <a:t>.“   </a:t>
            </a:r>
            <a:r>
              <a:rPr lang="en-US" altLang="en-US" sz="2400" i="1" dirty="0"/>
              <a:t>– Josue 1:7-8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2400" b="1" i="1" u="sng" dirty="0">
                <a:solidFill>
                  <a:srgbClr val="1308A8"/>
                </a:solidFill>
              </a:rPr>
              <a:t>La </a:t>
            </a:r>
            <a:r>
              <a:rPr lang="en-US" altLang="en-US" sz="2400" b="1" i="1" u="sng" dirty="0" err="1">
                <a:solidFill>
                  <a:srgbClr val="1308A8"/>
                </a:solidFill>
              </a:rPr>
              <a:t>Voluntad</a:t>
            </a:r>
            <a:r>
              <a:rPr lang="en-US" altLang="en-US" sz="2400" b="1" i="1" u="sng" dirty="0">
                <a:solidFill>
                  <a:srgbClr val="1308A8"/>
                </a:solidFill>
              </a:rPr>
              <a:t> de Dios </a:t>
            </a:r>
            <a:r>
              <a:rPr lang="en-US" altLang="en-US" sz="2400" b="1" i="1" u="sng" dirty="0" err="1">
                <a:solidFill>
                  <a:srgbClr val="1308A8"/>
                </a:solidFill>
              </a:rPr>
              <a:t>es</a:t>
            </a:r>
            <a:r>
              <a:rPr lang="en-US" altLang="en-US" sz="2400" b="1" i="1" u="sng" dirty="0">
                <a:solidFill>
                  <a:srgbClr val="1308A8"/>
                </a:solidFill>
              </a:rPr>
              <a:t> </a:t>
            </a:r>
            <a:r>
              <a:rPr lang="en-US" altLang="en-US" sz="2400" b="1" i="1" u="sng" dirty="0" err="1">
                <a:solidFill>
                  <a:srgbClr val="1308A8"/>
                </a:solidFill>
              </a:rPr>
              <a:t>Riquezas</a:t>
            </a:r>
            <a:endParaRPr lang="en-US" altLang="en-US" sz="2400" b="1" i="1" u="sng" dirty="0">
              <a:solidFill>
                <a:srgbClr val="1308A8"/>
              </a:solidFill>
            </a:endParaRPr>
          </a:p>
          <a:p>
            <a:pPr eaLnBrk="1" hangingPunct="1"/>
            <a:r>
              <a:rPr lang="en-US" altLang="en-US" sz="2400" i="1" dirty="0">
                <a:solidFill>
                  <a:srgbClr val="008E40"/>
                </a:solidFill>
              </a:rPr>
              <a:t>“</a:t>
            </a:r>
            <a:r>
              <a:rPr lang="es-ES" altLang="en-US" sz="2400" i="1" dirty="0">
                <a:solidFill>
                  <a:srgbClr val="008E40"/>
                </a:solidFill>
              </a:rPr>
              <a:t>Sino acuérdate de Jehová tu Dios, porque Él te da el </a:t>
            </a:r>
            <a:r>
              <a:rPr lang="es-ES" altLang="en-US" sz="2400" b="1" i="1" dirty="0">
                <a:solidFill>
                  <a:srgbClr val="008E40"/>
                </a:solidFill>
              </a:rPr>
              <a:t>poder para hacer las riquezas</a:t>
            </a:r>
            <a:r>
              <a:rPr lang="es-ES" altLang="en-US" sz="2400" i="1" dirty="0">
                <a:solidFill>
                  <a:srgbClr val="008E40"/>
                </a:solidFill>
              </a:rPr>
              <a:t>, a fin de confirmar su pacto que juró a tus padres, como en este día</a:t>
            </a:r>
            <a:r>
              <a:rPr lang="en-US" altLang="en-US" sz="2400" i="1" dirty="0">
                <a:solidFill>
                  <a:srgbClr val="008E40"/>
                </a:solidFill>
              </a:rPr>
              <a:t>.“   </a:t>
            </a:r>
            <a:r>
              <a:rPr lang="en-US" altLang="en-US" sz="2400" i="1" dirty="0"/>
              <a:t>–</a:t>
            </a:r>
            <a:r>
              <a:rPr lang="en-US" altLang="en-US" sz="2400" b="1" i="1" dirty="0"/>
              <a:t> </a:t>
            </a:r>
            <a:r>
              <a:rPr lang="en-US" altLang="en-US" sz="2400" i="1" dirty="0" err="1"/>
              <a:t>Deuteronomio</a:t>
            </a:r>
            <a:r>
              <a:rPr lang="en-US" altLang="en-US" sz="2400" i="1" dirty="0"/>
              <a:t> 8:18</a:t>
            </a:r>
          </a:p>
          <a:p>
            <a:pPr eaLnBrk="1" hangingPunct="1"/>
            <a:r>
              <a:rPr lang="en-US" altLang="en-US" sz="2400" i="1" dirty="0">
                <a:solidFill>
                  <a:srgbClr val="008E40"/>
                </a:solidFill>
              </a:rPr>
              <a:t>"</a:t>
            </a:r>
            <a:r>
              <a:rPr lang="es-ES" altLang="en-US" sz="2400" i="1" dirty="0">
                <a:solidFill>
                  <a:srgbClr val="008E40"/>
                </a:solidFill>
              </a:rPr>
              <a:t> La bendición de Jehová es la que </a:t>
            </a:r>
            <a:r>
              <a:rPr lang="es-ES" altLang="en-US" sz="2400" b="1" i="1" dirty="0">
                <a:solidFill>
                  <a:srgbClr val="008E40"/>
                </a:solidFill>
              </a:rPr>
              <a:t>enriquece</a:t>
            </a:r>
            <a:r>
              <a:rPr lang="es-ES" altLang="en-US" sz="2400" i="1" dirty="0">
                <a:solidFill>
                  <a:srgbClr val="008E40"/>
                </a:solidFill>
              </a:rPr>
              <a:t>, Y no añade tristeza con ella</a:t>
            </a:r>
            <a:r>
              <a:rPr lang="en-US" altLang="en-US" sz="2400" i="1" dirty="0">
                <a:solidFill>
                  <a:srgbClr val="008E40"/>
                </a:solidFill>
              </a:rPr>
              <a:t>.“ </a:t>
            </a:r>
            <a:r>
              <a:rPr lang="en-US" altLang="en-US" sz="2400" i="1" dirty="0"/>
              <a:t>– </a:t>
            </a:r>
            <a:r>
              <a:rPr lang="en-US" altLang="en-US" sz="2400" i="1" dirty="0" err="1"/>
              <a:t>Proverbios</a:t>
            </a:r>
            <a:r>
              <a:rPr lang="en-US" altLang="en-US" sz="2400" i="1" dirty="0"/>
              <a:t> 10:22</a:t>
            </a:r>
          </a:p>
          <a:p>
            <a:pPr algn="r" eaLnBrk="1" hangingPunct="1">
              <a:buFont typeface="Arial" charset="0"/>
              <a:buNone/>
            </a:pPr>
            <a:endParaRPr lang="en-US" altLang="en-US" sz="2400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082753A-6D0A-4544-B033-0D036D589B69}" type="slidenum">
              <a:rPr lang="en-US" altLang="en-US"/>
              <a:pPr/>
              <a:t>17</a:t>
            </a:fld>
            <a:endParaRPr lang="en-US" altLang="en-US"/>
          </a:p>
        </p:txBody>
      </p:sp>
      <p:pic>
        <p:nvPicPr>
          <p:cNvPr id="6" name="Picture 5" descr="Seminario Libertad Financiera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8906" y="0"/>
            <a:ext cx="1228106" cy="40669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/>
              <a:t>¿</a:t>
            </a:r>
            <a:r>
              <a:rPr lang="en-US" altLang="en-US" b="1" dirty="0" err="1"/>
              <a:t>Cual</a:t>
            </a:r>
            <a:r>
              <a:rPr lang="en-US" altLang="en-US" b="1" dirty="0"/>
              <a:t> </a:t>
            </a:r>
            <a:r>
              <a:rPr lang="en-US" altLang="en-US" b="1" dirty="0" err="1"/>
              <a:t>es</a:t>
            </a:r>
            <a:r>
              <a:rPr lang="en-US" altLang="en-US" b="1" dirty="0"/>
              <a:t> la </a:t>
            </a:r>
            <a:r>
              <a:rPr lang="en-US" altLang="en-US" b="1" dirty="0" err="1"/>
              <a:t>Voluntad</a:t>
            </a:r>
            <a:r>
              <a:rPr lang="en-US" altLang="en-US" b="1" dirty="0"/>
              <a:t> de Dios </a:t>
            </a:r>
            <a:br>
              <a:rPr lang="en-US" altLang="en-US" b="1" dirty="0"/>
            </a:br>
            <a:r>
              <a:rPr lang="en-US" altLang="en-US" b="1" dirty="0" err="1"/>
              <a:t>Respecto</a:t>
            </a:r>
            <a:r>
              <a:rPr lang="en-US" altLang="en-US" b="1" dirty="0"/>
              <a:t> al </a:t>
            </a:r>
            <a:r>
              <a:rPr lang="en-US" altLang="en-US" b="1" dirty="0" err="1"/>
              <a:t>los</a:t>
            </a:r>
            <a:r>
              <a:rPr lang="en-US" altLang="en-US" b="1" dirty="0"/>
              <a:t> </a:t>
            </a:r>
            <a:r>
              <a:rPr lang="en-US" altLang="en-US" b="1" dirty="0" err="1"/>
              <a:t>Bienes</a:t>
            </a:r>
            <a:r>
              <a:rPr lang="en-US" altLang="en-US" b="1" dirty="0"/>
              <a:t> </a:t>
            </a:r>
            <a:r>
              <a:rPr lang="en-US" altLang="en-US" b="1" dirty="0" err="1"/>
              <a:t>Materiales</a:t>
            </a:r>
            <a:r>
              <a:rPr lang="en-US" alt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562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en-US" sz="2400" b="1" i="1" u="sng" dirty="0">
                <a:solidFill>
                  <a:srgbClr val="1308A8"/>
                </a:solidFill>
              </a:rPr>
              <a:t>La </a:t>
            </a:r>
            <a:r>
              <a:rPr lang="en-US" altLang="en-US" sz="2400" b="1" i="1" u="sng" dirty="0" err="1">
                <a:solidFill>
                  <a:srgbClr val="1308A8"/>
                </a:solidFill>
              </a:rPr>
              <a:t>Voluntad</a:t>
            </a:r>
            <a:r>
              <a:rPr lang="en-US" altLang="en-US" sz="2400" b="1" i="1" u="sng" dirty="0">
                <a:solidFill>
                  <a:srgbClr val="1308A8"/>
                </a:solidFill>
              </a:rPr>
              <a:t> de Dios </a:t>
            </a:r>
            <a:r>
              <a:rPr lang="en-US" altLang="en-US" sz="2400" b="1" i="1" u="sng" dirty="0" err="1">
                <a:solidFill>
                  <a:srgbClr val="1308A8"/>
                </a:solidFill>
              </a:rPr>
              <a:t>es</a:t>
            </a:r>
            <a:r>
              <a:rPr lang="en-US" altLang="en-US" sz="2400" b="1" i="1" u="sng" dirty="0">
                <a:solidFill>
                  <a:srgbClr val="1308A8"/>
                </a:solidFill>
              </a:rPr>
              <a:t> </a:t>
            </a:r>
            <a:r>
              <a:rPr lang="en-US" altLang="en-US" sz="2400" b="1" i="1" u="sng" dirty="0" err="1">
                <a:solidFill>
                  <a:srgbClr val="1308A8"/>
                </a:solidFill>
              </a:rPr>
              <a:t>Abundancia</a:t>
            </a:r>
            <a:endParaRPr lang="en-US" altLang="en-US" sz="2400" b="1" i="1" u="sng" dirty="0">
              <a:solidFill>
                <a:srgbClr val="1308A8"/>
              </a:solidFill>
            </a:endParaRPr>
          </a:p>
          <a:p>
            <a:pPr eaLnBrk="1" hangingPunct="1"/>
            <a:r>
              <a:rPr lang="en-US" altLang="en-US" sz="2400" i="1" dirty="0">
                <a:solidFill>
                  <a:srgbClr val="008E40"/>
                </a:solidFill>
              </a:rPr>
              <a:t>“</a:t>
            </a:r>
            <a:r>
              <a:rPr lang="es-ES" altLang="en-US" sz="2400" i="1" dirty="0">
                <a:solidFill>
                  <a:srgbClr val="008E40"/>
                </a:solidFill>
              </a:rPr>
              <a:t>Y poderoso es Dios para hacer que abunde en vosotros toda gracia, a fin de que, teniendo siempre en todas las cosas </a:t>
            </a:r>
            <a:r>
              <a:rPr lang="es-ES" altLang="en-US" sz="2400" b="1" i="1" dirty="0">
                <a:solidFill>
                  <a:srgbClr val="008E40"/>
                </a:solidFill>
              </a:rPr>
              <a:t>todo lo suficiente, abundéis </a:t>
            </a:r>
            <a:r>
              <a:rPr lang="es-ES" altLang="en-US" sz="2400" i="1" dirty="0">
                <a:solidFill>
                  <a:srgbClr val="008E40"/>
                </a:solidFill>
              </a:rPr>
              <a:t>para toda buena obra</a:t>
            </a:r>
            <a:r>
              <a:rPr lang="en-US" altLang="en-US" sz="2400" i="1" dirty="0">
                <a:solidFill>
                  <a:srgbClr val="008E40"/>
                </a:solidFill>
              </a:rPr>
              <a:t>.“   </a:t>
            </a:r>
            <a:r>
              <a:rPr lang="en-US" altLang="en-US" sz="2400" i="1" dirty="0"/>
              <a:t>– 2 </a:t>
            </a:r>
            <a:r>
              <a:rPr lang="en-US" altLang="en-US" sz="2400" i="1" dirty="0" err="1"/>
              <a:t>Corintios</a:t>
            </a:r>
            <a:r>
              <a:rPr lang="en-US" altLang="en-US" sz="2400" i="1" dirty="0"/>
              <a:t> 9:8</a:t>
            </a:r>
          </a:p>
          <a:p>
            <a:pPr eaLnBrk="1" hangingPunct="1"/>
            <a:r>
              <a:rPr lang="en-US" altLang="en-US" sz="2400" i="1" dirty="0">
                <a:solidFill>
                  <a:srgbClr val="008E40"/>
                </a:solidFill>
              </a:rPr>
              <a:t>"</a:t>
            </a:r>
            <a:r>
              <a:rPr lang="es-ES" altLang="en-US" sz="2400" i="1" dirty="0">
                <a:solidFill>
                  <a:srgbClr val="008E40"/>
                </a:solidFill>
              </a:rPr>
              <a:t>Porque Jehová tu Dios te introduce en la buena tierra, tierra de arroyos, de aguas, de fuentes y de manantiales, que brotan en vegas y montes; tierra de trigo y cebada, de vides, higueras y granados; tierra de olivos, de aceite y de miel; tierra en la cual no comerás el pan con escasez, </a:t>
            </a:r>
            <a:r>
              <a:rPr lang="es-ES" altLang="en-US" sz="2400" b="1" i="1" dirty="0">
                <a:solidFill>
                  <a:srgbClr val="008E40"/>
                </a:solidFill>
              </a:rPr>
              <a:t>ni te faltará nada</a:t>
            </a:r>
            <a:r>
              <a:rPr lang="es-ES" altLang="en-US" sz="2400" i="1" dirty="0">
                <a:solidFill>
                  <a:srgbClr val="008E40"/>
                </a:solidFill>
              </a:rPr>
              <a:t> en ella; tierra cuyas piedras son hierro, y de cuyos montes sacarás cobre.  Y comerás y te </a:t>
            </a:r>
            <a:r>
              <a:rPr lang="es-ES" altLang="en-US" sz="2400" b="1" i="1" dirty="0">
                <a:solidFill>
                  <a:srgbClr val="008E40"/>
                </a:solidFill>
              </a:rPr>
              <a:t>saciarás</a:t>
            </a:r>
            <a:r>
              <a:rPr lang="es-ES" altLang="en-US" sz="2400" i="1" dirty="0">
                <a:solidFill>
                  <a:srgbClr val="008E40"/>
                </a:solidFill>
              </a:rPr>
              <a:t>, y bendecirás a Jehová tu Dios por la buena tierra que te habrá dado</a:t>
            </a:r>
            <a:r>
              <a:rPr lang="en-US" altLang="en-US" sz="2400" i="1" dirty="0">
                <a:solidFill>
                  <a:srgbClr val="008E40"/>
                </a:solidFill>
              </a:rPr>
              <a:t>.“ </a:t>
            </a:r>
          </a:p>
          <a:p>
            <a:pPr algn="r" eaLnBrk="1" hangingPunct="1">
              <a:buFont typeface="Arial" charset="0"/>
              <a:buNone/>
            </a:pPr>
            <a:r>
              <a:rPr lang="en-US" altLang="en-US" sz="2400" i="1" dirty="0"/>
              <a:t>– </a:t>
            </a:r>
            <a:r>
              <a:rPr lang="en-US" altLang="en-US" sz="2400" i="1" dirty="0" err="1"/>
              <a:t>Deuteronomio</a:t>
            </a:r>
            <a:r>
              <a:rPr lang="en-US" altLang="en-US" sz="2400" i="1" dirty="0"/>
              <a:t> 8:7-10</a:t>
            </a:r>
          </a:p>
          <a:p>
            <a:pPr algn="r" eaLnBrk="1" hangingPunct="1">
              <a:buFont typeface="Arial" charset="0"/>
              <a:buNone/>
            </a:pPr>
            <a:endParaRPr lang="en-US" altLang="en-US" sz="2400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082753A-6D0A-4544-B033-0D036D589B69}" type="slidenum">
              <a:rPr lang="en-US" altLang="en-US"/>
              <a:pPr/>
              <a:t>18</a:t>
            </a:fld>
            <a:endParaRPr lang="en-US" altLang="en-US"/>
          </a:p>
        </p:txBody>
      </p:sp>
      <p:pic>
        <p:nvPicPr>
          <p:cNvPr id="6" name="Picture 5" descr="Seminario Libertad Financiera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844" y="6201916"/>
            <a:ext cx="1981200" cy="65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3107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931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1</a:t>
            </a:r>
            <a:br>
              <a:rPr lang="en-US" b="1" dirty="0"/>
            </a:br>
            <a:r>
              <a:rPr lang="en-US" b="1" dirty="0" err="1"/>
              <a:t>Todo</a:t>
            </a:r>
            <a:r>
              <a:rPr lang="en-US" b="1" dirty="0"/>
              <a:t> </a:t>
            </a:r>
            <a:r>
              <a:rPr lang="en-US" b="1" dirty="0" err="1"/>
              <a:t>Comienza</a:t>
            </a:r>
            <a:r>
              <a:rPr lang="en-US" b="1" dirty="0"/>
              <a:t> Con Dios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37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Todo</a:t>
            </a:r>
            <a:r>
              <a:rPr lang="en-US" b="1" dirty="0"/>
              <a:t> </a:t>
            </a:r>
            <a:r>
              <a:rPr lang="en-US" b="1" dirty="0" err="1"/>
              <a:t>Comienza</a:t>
            </a:r>
            <a:r>
              <a:rPr lang="en-US" b="1" dirty="0"/>
              <a:t> con Dios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 </a:t>
            </a:r>
            <a:r>
              <a:rPr lang="en-US" dirty="0" err="1"/>
              <a:t>naciste</a:t>
            </a:r>
            <a:r>
              <a:rPr lang="en-US" dirty="0"/>
              <a:t> para un </a:t>
            </a:r>
            <a:r>
              <a:rPr lang="en-US" dirty="0" err="1"/>
              <a:t>propósito</a:t>
            </a:r>
            <a:r>
              <a:rPr lang="en-US" dirty="0"/>
              <a:t> </a:t>
            </a:r>
            <a:r>
              <a:rPr lang="en-US" dirty="0" err="1"/>
              <a:t>determinado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Dios.</a:t>
            </a:r>
          </a:p>
          <a:p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fuiste</a:t>
            </a:r>
            <a:r>
              <a:rPr lang="en-US" dirty="0"/>
              <a:t> </a:t>
            </a:r>
            <a:r>
              <a:rPr lang="en-US" dirty="0" err="1"/>
              <a:t>hecho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Dios y para Dios.</a:t>
            </a:r>
          </a:p>
          <a:p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exitoso</a:t>
            </a:r>
            <a:r>
              <a:rPr lang="en-US" dirty="0"/>
              <a:t> y </a:t>
            </a:r>
            <a:r>
              <a:rPr lang="en-US" dirty="0" err="1"/>
              <a:t>cumplir</a:t>
            </a:r>
            <a:r>
              <a:rPr lang="en-US" dirty="0"/>
              <a:t> el </a:t>
            </a:r>
            <a:r>
              <a:rPr lang="en-US" dirty="0" err="1"/>
              <a:t>proposito</a:t>
            </a:r>
            <a:r>
              <a:rPr lang="en-US" dirty="0"/>
              <a:t> de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no son la </a:t>
            </a:r>
            <a:r>
              <a:rPr lang="en-US" dirty="0" err="1"/>
              <a:t>misma</a:t>
            </a:r>
            <a:r>
              <a:rPr lang="en-US" dirty="0"/>
              <a:t> </a:t>
            </a:r>
            <a:r>
              <a:rPr lang="en-US" dirty="0" err="1"/>
              <a:t>cosa</a:t>
            </a:r>
            <a:r>
              <a:rPr lang="en-US" dirty="0"/>
              <a:t>.</a:t>
            </a:r>
          </a:p>
          <a:p>
            <a:r>
              <a:rPr lang="en-US" dirty="0"/>
              <a:t>Este </a:t>
            </a:r>
            <a:r>
              <a:rPr lang="en-US" dirty="0" err="1"/>
              <a:t>libro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enseñara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vida</a:t>
            </a:r>
            <a:r>
              <a:rPr lang="en-US" dirty="0"/>
              <a:t>, </a:t>
            </a:r>
            <a:r>
              <a:rPr lang="en-US" dirty="0" err="1"/>
              <a:t>enfocando</a:t>
            </a:r>
            <a:r>
              <a:rPr lang="en-US" dirty="0"/>
              <a:t>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actividades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lo que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importa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9421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¿</a:t>
            </a:r>
            <a:r>
              <a:rPr lang="en-US" b="1" dirty="0" err="1"/>
              <a:t>Cómo</a:t>
            </a:r>
            <a:r>
              <a:rPr lang="en-US" b="1" dirty="0"/>
              <a:t> </a:t>
            </a:r>
            <a:r>
              <a:rPr lang="en-US" b="1" dirty="0" err="1"/>
              <a:t>descubrir</a:t>
            </a:r>
            <a:r>
              <a:rPr lang="en-US" b="1" dirty="0"/>
              <a:t> </a:t>
            </a:r>
            <a:r>
              <a:rPr lang="en-US" b="1" dirty="0" err="1"/>
              <a:t>tu</a:t>
            </a:r>
            <a:r>
              <a:rPr lang="en-US" b="1" dirty="0"/>
              <a:t> </a:t>
            </a:r>
            <a:r>
              <a:rPr lang="en-US" b="1" dirty="0" err="1"/>
              <a:t>Proposito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Cúal</a:t>
            </a:r>
            <a:r>
              <a:rPr lang="en-US" dirty="0"/>
              <a:t> es el </a:t>
            </a:r>
            <a:r>
              <a:rPr lang="en-US" dirty="0" err="1"/>
              <a:t>significado</a:t>
            </a:r>
            <a:r>
              <a:rPr lang="en-US" dirty="0"/>
              <a:t> de la </a:t>
            </a:r>
            <a:r>
              <a:rPr lang="en-US" dirty="0" err="1"/>
              <a:t>vida</a:t>
            </a:r>
            <a:r>
              <a:rPr lang="en-US" dirty="0"/>
              <a:t>?</a:t>
            </a:r>
          </a:p>
          <a:p>
            <a:r>
              <a:rPr lang="en-US" dirty="0"/>
              <a:t>La </a:t>
            </a:r>
            <a:r>
              <a:rPr lang="en-US" dirty="0" err="1"/>
              <a:t>manera</a:t>
            </a:r>
            <a:r>
              <a:rPr lang="en-US" dirty="0"/>
              <a:t> mas </a:t>
            </a:r>
            <a:r>
              <a:rPr lang="en-US" dirty="0" err="1"/>
              <a:t>facil</a:t>
            </a:r>
            <a:r>
              <a:rPr lang="en-US" dirty="0"/>
              <a:t> de </a:t>
            </a:r>
            <a:r>
              <a:rPr lang="en-US" dirty="0" err="1"/>
              <a:t>descubrir</a:t>
            </a:r>
            <a:r>
              <a:rPr lang="en-US" dirty="0"/>
              <a:t> el </a:t>
            </a:r>
            <a:r>
              <a:rPr lang="en-US" dirty="0" err="1"/>
              <a:t>próposito</a:t>
            </a:r>
            <a:r>
              <a:rPr lang="en-US" dirty="0"/>
              <a:t> de un </a:t>
            </a:r>
            <a:r>
              <a:rPr lang="en-US" dirty="0" err="1"/>
              <a:t>invento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preguntarle</a:t>
            </a:r>
            <a:r>
              <a:rPr lang="en-US" dirty="0"/>
              <a:t> 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creador</a:t>
            </a:r>
            <a:r>
              <a:rPr lang="en-US" dirty="0"/>
              <a:t>.</a:t>
            </a:r>
          </a:p>
          <a:p>
            <a:r>
              <a:rPr lang="en-US" dirty="0"/>
              <a:t>Para </a:t>
            </a:r>
            <a:r>
              <a:rPr lang="en-US" dirty="0" err="1"/>
              <a:t>descubrir</a:t>
            </a:r>
            <a:r>
              <a:rPr lang="en-US" dirty="0"/>
              <a:t> el </a:t>
            </a:r>
            <a:r>
              <a:rPr lang="en-US" dirty="0" err="1"/>
              <a:t>próposito</a:t>
            </a:r>
            <a:r>
              <a:rPr lang="en-US" dirty="0"/>
              <a:t> de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, </a:t>
            </a:r>
            <a:r>
              <a:rPr lang="en-US" dirty="0" err="1"/>
              <a:t>preguntale</a:t>
            </a:r>
            <a:r>
              <a:rPr lang="en-US" dirty="0"/>
              <a:t> a Dios.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341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</a:t>
            </a:r>
            <a:r>
              <a:rPr lang="en-US" dirty="0" err="1"/>
              <a:t>Verdades</a:t>
            </a:r>
            <a:r>
              <a:rPr lang="en-US" dirty="0"/>
              <a:t> </a:t>
            </a:r>
            <a:r>
              <a:rPr lang="en-US" dirty="0" err="1"/>
              <a:t>Acerca</a:t>
            </a:r>
            <a:r>
              <a:rPr lang="en-US" dirty="0"/>
              <a:t> de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Propósito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descubres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Identidad</a:t>
            </a:r>
            <a:r>
              <a:rPr lang="en-US" dirty="0"/>
              <a:t> y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Propósito</a:t>
            </a:r>
            <a:r>
              <a:rPr lang="en-US" dirty="0"/>
              <a:t> a </a:t>
            </a:r>
            <a:r>
              <a:rPr lang="en-US" dirty="0" err="1"/>
              <a:t>traves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relacion</a:t>
            </a:r>
            <a:r>
              <a:rPr lang="en-US" dirty="0"/>
              <a:t> con </a:t>
            </a:r>
            <a:r>
              <a:rPr lang="en-US" dirty="0" err="1"/>
              <a:t>Jesucristo</a:t>
            </a:r>
            <a:r>
              <a:rPr lang="en-US" dirty="0"/>
              <a:t>.</a:t>
            </a:r>
          </a:p>
          <a:p>
            <a:r>
              <a:rPr lang="en-US" dirty="0"/>
              <a:t>2. Dios </a:t>
            </a:r>
            <a:r>
              <a:rPr lang="en-US" dirty="0" err="1"/>
              <a:t>estaba</a:t>
            </a:r>
            <a:r>
              <a:rPr lang="en-US" dirty="0"/>
              <a:t> </a:t>
            </a:r>
            <a:r>
              <a:rPr lang="en-US" dirty="0" err="1"/>
              <a:t>pensando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antes de que </a:t>
            </a:r>
            <a:r>
              <a:rPr lang="en-US" dirty="0" err="1"/>
              <a:t>aun</a:t>
            </a:r>
            <a:r>
              <a:rPr lang="en-US" dirty="0"/>
              <a:t> </a:t>
            </a:r>
            <a:r>
              <a:rPr lang="en-US" dirty="0" err="1"/>
              <a:t>nacieras</a:t>
            </a:r>
            <a:r>
              <a:rPr lang="en-US" dirty="0"/>
              <a:t>. El </a:t>
            </a:r>
            <a:r>
              <a:rPr lang="en-US" dirty="0" err="1"/>
              <a:t>planeo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propósito</a:t>
            </a:r>
            <a:r>
              <a:rPr lang="en-US" dirty="0"/>
              <a:t> antes de que </a:t>
            </a:r>
            <a:r>
              <a:rPr lang="en-US" dirty="0" err="1"/>
              <a:t>existieras</a:t>
            </a:r>
            <a:r>
              <a:rPr lang="en-US" dirty="0"/>
              <a:t>.</a:t>
            </a:r>
          </a:p>
          <a:p>
            <a:r>
              <a:rPr lang="en-US" dirty="0"/>
              <a:t>3. El </a:t>
            </a:r>
            <a:r>
              <a:rPr lang="en-US" dirty="0" err="1"/>
              <a:t>propósito</a:t>
            </a:r>
            <a:r>
              <a:rPr lang="en-US" dirty="0"/>
              <a:t> de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</a:t>
            </a:r>
            <a:r>
              <a:rPr lang="en-US" dirty="0" err="1"/>
              <a:t>cabe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proposito</a:t>
            </a:r>
            <a:r>
              <a:rPr lang="en-US" dirty="0"/>
              <a:t> </a:t>
            </a:r>
            <a:r>
              <a:rPr lang="en-US" dirty="0" err="1"/>
              <a:t>eterno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97687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2</a:t>
            </a:r>
            <a:br>
              <a:rPr lang="en-US" b="1" dirty="0"/>
            </a:br>
            <a:r>
              <a:rPr lang="en-US" b="1" dirty="0" err="1"/>
              <a:t>Tu</a:t>
            </a:r>
            <a:r>
              <a:rPr lang="en-US" b="1" dirty="0"/>
              <a:t> No </a:t>
            </a:r>
            <a:r>
              <a:rPr lang="en-US" b="1" dirty="0" err="1"/>
              <a:t>Eres</a:t>
            </a:r>
            <a:r>
              <a:rPr lang="en-US" b="1" dirty="0"/>
              <a:t> Un </a:t>
            </a:r>
            <a:r>
              <a:rPr lang="en-US" b="1" dirty="0" err="1"/>
              <a:t>Accidente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52549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Tu</a:t>
            </a:r>
            <a:r>
              <a:rPr lang="en-US" b="1" dirty="0"/>
              <a:t> No </a:t>
            </a:r>
            <a:r>
              <a:rPr lang="en-US" b="1" dirty="0" err="1"/>
              <a:t>Eres</a:t>
            </a:r>
            <a:r>
              <a:rPr lang="en-US" b="1" dirty="0"/>
              <a:t> un </a:t>
            </a:r>
            <a:r>
              <a:rPr lang="en-US" b="1" dirty="0" err="1"/>
              <a:t>Accidente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</a:t>
            </a:r>
            <a:r>
              <a:rPr lang="en-US" dirty="0" err="1"/>
              <a:t>eres</a:t>
            </a:r>
            <a:r>
              <a:rPr lang="en-US" dirty="0"/>
              <a:t> un error, un </a:t>
            </a:r>
            <a:r>
              <a:rPr lang="en-US" dirty="0" err="1"/>
              <a:t>accidente</a:t>
            </a:r>
            <a:r>
              <a:rPr lang="en-US" dirty="0"/>
              <a:t>, o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casualidad</a:t>
            </a:r>
            <a:r>
              <a:rPr lang="en-US" dirty="0"/>
              <a:t>.</a:t>
            </a:r>
          </a:p>
          <a:p>
            <a:r>
              <a:rPr lang="en-US" dirty="0"/>
              <a:t>Dios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planeo</a:t>
            </a:r>
            <a:r>
              <a:rPr lang="en-US" dirty="0"/>
              <a:t>.</a:t>
            </a:r>
          </a:p>
          <a:p>
            <a:r>
              <a:rPr lang="en-US" dirty="0" err="1"/>
              <a:t>Fuiste</a:t>
            </a:r>
            <a:r>
              <a:rPr lang="en-US" dirty="0"/>
              <a:t> </a:t>
            </a:r>
            <a:r>
              <a:rPr lang="en-US" dirty="0" err="1"/>
              <a:t>concebido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mente</a:t>
            </a:r>
            <a:r>
              <a:rPr lang="en-US" dirty="0"/>
              <a:t> de Dios.</a:t>
            </a:r>
          </a:p>
          <a:p>
            <a:r>
              <a:rPr lang="en-US" dirty="0" err="1"/>
              <a:t>Estas</a:t>
            </a:r>
            <a:r>
              <a:rPr lang="en-US" dirty="0"/>
              <a:t> vivo </a:t>
            </a:r>
            <a:r>
              <a:rPr lang="en-US" dirty="0" err="1"/>
              <a:t>porque</a:t>
            </a:r>
            <a:r>
              <a:rPr lang="en-US" dirty="0"/>
              <a:t> Dios </a:t>
            </a:r>
            <a:r>
              <a:rPr lang="en-US" dirty="0" err="1"/>
              <a:t>quiso</a:t>
            </a:r>
            <a:r>
              <a:rPr lang="en-US" dirty="0"/>
              <a:t> </a:t>
            </a:r>
            <a:r>
              <a:rPr lang="en-US" dirty="0" err="1"/>
              <a:t>crearte</a:t>
            </a:r>
            <a:r>
              <a:rPr lang="en-US" dirty="0"/>
              <a:t>.</a:t>
            </a:r>
          </a:p>
          <a:p>
            <a:r>
              <a:rPr lang="en-US" dirty="0"/>
              <a:t>“Dios </a:t>
            </a:r>
            <a:r>
              <a:rPr lang="en-US" dirty="0" err="1"/>
              <a:t>cumplira</a:t>
            </a:r>
            <a:r>
              <a:rPr lang="en-US" dirty="0"/>
              <a:t> Su </a:t>
            </a:r>
            <a:r>
              <a:rPr lang="en-US" dirty="0" err="1"/>
              <a:t>proposito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.”</a:t>
            </a:r>
          </a:p>
          <a:p>
            <a:r>
              <a:rPr lang="en-US" dirty="0"/>
              <a:t>Dios </a:t>
            </a:r>
            <a:r>
              <a:rPr lang="en-US" dirty="0" err="1"/>
              <a:t>escogio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raza</a:t>
            </a:r>
            <a:r>
              <a:rPr lang="en-US" dirty="0"/>
              <a:t>, color de </a:t>
            </a:r>
            <a:r>
              <a:rPr lang="en-US" dirty="0" err="1"/>
              <a:t>piel</a:t>
            </a:r>
            <a:r>
              <a:rPr lang="en-US" dirty="0"/>
              <a:t>, y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rasgos</a:t>
            </a:r>
            <a:r>
              <a:rPr lang="en-US" dirty="0"/>
              <a:t>,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talentos</a:t>
            </a:r>
            <a:r>
              <a:rPr lang="en-US" dirty="0"/>
              <a:t> y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personalidad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06706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Tu</a:t>
            </a:r>
            <a:r>
              <a:rPr lang="en-US" b="1" dirty="0"/>
              <a:t> No </a:t>
            </a:r>
            <a:r>
              <a:rPr lang="en-US" b="1" dirty="0" err="1"/>
              <a:t>Eres</a:t>
            </a:r>
            <a:r>
              <a:rPr lang="en-US" b="1" dirty="0"/>
              <a:t> un </a:t>
            </a:r>
            <a:r>
              <a:rPr lang="en-US" b="1" dirty="0" err="1"/>
              <a:t>Accidente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Dios </a:t>
            </a:r>
            <a:r>
              <a:rPr lang="en-US" dirty="0" err="1"/>
              <a:t>decidio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nacerias</a:t>
            </a:r>
            <a:r>
              <a:rPr lang="en-US" dirty="0"/>
              <a:t> y </a:t>
            </a:r>
            <a:r>
              <a:rPr lang="en-US" dirty="0" err="1"/>
              <a:t>cuanto</a:t>
            </a:r>
            <a:r>
              <a:rPr lang="en-US" dirty="0"/>
              <a:t> </a:t>
            </a:r>
            <a:r>
              <a:rPr lang="en-US" dirty="0" err="1"/>
              <a:t>tiempo</a:t>
            </a:r>
            <a:r>
              <a:rPr lang="en-US" dirty="0"/>
              <a:t> </a:t>
            </a:r>
            <a:r>
              <a:rPr lang="en-US" dirty="0" err="1"/>
              <a:t>vivirias</a:t>
            </a:r>
            <a:r>
              <a:rPr lang="en-US" dirty="0"/>
              <a:t>.</a:t>
            </a:r>
          </a:p>
          <a:p>
            <a:r>
              <a:rPr lang="en-US" dirty="0"/>
              <a:t>Dios </a:t>
            </a:r>
            <a:r>
              <a:rPr lang="en-US" dirty="0" err="1"/>
              <a:t>planeó</a:t>
            </a:r>
            <a:r>
              <a:rPr lang="en-US" dirty="0"/>
              <a:t>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nacerias</a:t>
            </a:r>
            <a:r>
              <a:rPr lang="en-US" dirty="0"/>
              <a:t> y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vivirias</a:t>
            </a:r>
            <a:r>
              <a:rPr lang="en-US" dirty="0"/>
              <a:t>.</a:t>
            </a:r>
          </a:p>
          <a:p>
            <a:r>
              <a:rPr lang="en-US" dirty="0"/>
              <a:t>Nada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arbitrario</a:t>
            </a:r>
            <a:r>
              <a:rPr lang="en-US" dirty="0"/>
              <a:t>. </a:t>
            </a:r>
            <a:r>
              <a:rPr lang="en-US" dirty="0" err="1"/>
              <a:t>Todo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con un </a:t>
            </a:r>
            <a:r>
              <a:rPr lang="en-US" dirty="0" err="1"/>
              <a:t>propósito</a:t>
            </a:r>
            <a:r>
              <a:rPr lang="en-US" dirty="0"/>
              <a:t>.</a:t>
            </a:r>
          </a:p>
          <a:p>
            <a:r>
              <a:rPr lang="en-US" dirty="0"/>
              <a:t>Dios tenia un plan al </a:t>
            </a:r>
            <a:r>
              <a:rPr lang="en-US" dirty="0" err="1"/>
              <a:t>crearte</a:t>
            </a:r>
            <a:r>
              <a:rPr lang="en-US" dirty="0"/>
              <a:t> a </a:t>
            </a:r>
            <a:r>
              <a:rPr lang="en-US" dirty="0" err="1"/>
              <a:t>ti</a:t>
            </a:r>
            <a:r>
              <a:rPr lang="en-US" dirty="0"/>
              <a:t>.</a:t>
            </a:r>
          </a:p>
          <a:p>
            <a:r>
              <a:rPr lang="en-US" dirty="0"/>
              <a:t>Dios </a:t>
            </a:r>
            <a:r>
              <a:rPr lang="en-US" dirty="0" err="1"/>
              <a:t>escogio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raza</a:t>
            </a:r>
            <a:r>
              <a:rPr lang="en-US" dirty="0"/>
              <a:t>, color de </a:t>
            </a:r>
            <a:r>
              <a:rPr lang="en-US" dirty="0" err="1"/>
              <a:t>piel</a:t>
            </a:r>
            <a:r>
              <a:rPr lang="en-US" dirty="0"/>
              <a:t>, y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rasgos</a:t>
            </a:r>
            <a:r>
              <a:rPr lang="en-US" dirty="0"/>
              <a:t>,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talentos</a:t>
            </a:r>
            <a:r>
              <a:rPr lang="en-US" dirty="0"/>
              <a:t> y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personalidad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16285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Dios </a:t>
            </a:r>
            <a:r>
              <a:rPr lang="en-US" b="1" dirty="0" err="1"/>
              <a:t>te</a:t>
            </a:r>
            <a:r>
              <a:rPr lang="en-US" b="1" dirty="0"/>
              <a:t> </a:t>
            </a:r>
            <a:r>
              <a:rPr lang="en-US" b="1" dirty="0" err="1"/>
              <a:t>Creo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Dios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creo</a:t>
            </a:r>
            <a:r>
              <a:rPr lang="en-US" dirty="0"/>
              <a:t> para </a:t>
            </a:r>
            <a:r>
              <a:rPr lang="en-US" dirty="0" err="1"/>
              <a:t>amarte</a:t>
            </a:r>
            <a:r>
              <a:rPr lang="en-US" dirty="0"/>
              <a:t>.</a:t>
            </a:r>
          </a:p>
          <a:p>
            <a:r>
              <a:rPr lang="en-US" dirty="0"/>
              <a:t>Si Dios no </a:t>
            </a:r>
            <a:r>
              <a:rPr lang="en-US" dirty="0" err="1"/>
              <a:t>existiera</a:t>
            </a:r>
            <a:r>
              <a:rPr lang="en-US" dirty="0"/>
              <a:t>, la </a:t>
            </a:r>
            <a:r>
              <a:rPr lang="en-US" dirty="0" err="1"/>
              <a:t>vida</a:t>
            </a:r>
            <a:r>
              <a:rPr lang="en-US" dirty="0"/>
              <a:t> no </a:t>
            </a:r>
            <a:r>
              <a:rPr lang="en-US" dirty="0" err="1"/>
              <a:t>tendria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propósito</a:t>
            </a:r>
            <a:r>
              <a:rPr lang="en-US" dirty="0"/>
              <a:t>,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significado</a:t>
            </a:r>
            <a:r>
              <a:rPr lang="en-US" dirty="0"/>
              <a:t>,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importancia</a:t>
            </a:r>
            <a:r>
              <a:rPr lang="en-US" dirty="0"/>
              <a:t>.</a:t>
            </a:r>
          </a:p>
          <a:p>
            <a:r>
              <a:rPr lang="en-US" dirty="0"/>
              <a:t>No </a:t>
            </a:r>
            <a:r>
              <a:rPr lang="en-US" dirty="0" err="1"/>
              <a:t>existiria</a:t>
            </a:r>
            <a:r>
              <a:rPr lang="en-US" dirty="0"/>
              <a:t> lo </a:t>
            </a:r>
            <a:r>
              <a:rPr lang="en-US" dirty="0" err="1"/>
              <a:t>bueno</a:t>
            </a:r>
            <a:r>
              <a:rPr lang="en-US" dirty="0"/>
              <a:t> y lo </a:t>
            </a:r>
            <a:r>
              <a:rPr lang="en-US" dirty="0" err="1"/>
              <a:t>malo</a:t>
            </a:r>
            <a:r>
              <a:rPr lang="en-US" dirty="0"/>
              <a:t>.</a:t>
            </a:r>
          </a:p>
          <a:p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un </a:t>
            </a:r>
            <a:r>
              <a:rPr lang="en-US" dirty="0" err="1"/>
              <a:t>profundo</a:t>
            </a:r>
            <a:r>
              <a:rPr lang="en-US" dirty="0"/>
              <a:t> </a:t>
            </a:r>
            <a:r>
              <a:rPr lang="en-US" dirty="0" err="1"/>
              <a:t>significado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6285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4774</TotalTime>
  <Words>1452</Words>
  <Application>Microsoft Office PowerPoint</Application>
  <PresentationFormat>On-screen Show (4:3)</PresentationFormat>
  <Paragraphs>107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Una Vida Con Proposito</vt:lpstr>
      <vt:lpstr>1 Todo Comienza Con Dios</vt:lpstr>
      <vt:lpstr>Todo Comienza con Dios</vt:lpstr>
      <vt:lpstr>¿Cómo descubrir tu Proposito?</vt:lpstr>
      <vt:lpstr>3 Verdades Acerca de tu Propósito</vt:lpstr>
      <vt:lpstr>2 Tu No Eres Un Accidente</vt:lpstr>
      <vt:lpstr>Tu No Eres un Accidente</vt:lpstr>
      <vt:lpstr>Tu No Eres un Accidente</vt:lpstr>
      <vt:lpstr>Dios te Creo</vt:lpstr>
      <vt:lpstr>3 ¿Qué Está Conduciendo Tu Vida?</vt:lpstr>
      <vt:lpstr>Que es lo que te motiva?</vt:lpstr>
      <vt:lpstr>5 Fuerzas Mas Comunes</vt:lpstr>
      <vt:lpstr>1. Descubre Tu Próposito en la Vida</vt:lpstr>
      <vt:lpstr>Conoce Tu Propósito en la Vida</vt:lpstr>
      <vt:lpstr>2. Entiende la Voluntad de Dios</vt:lpstr>
      <vt:lpstr>¿Cuál es la Voluntad de Dios?</vt:lpstr>
      <vt:lpstr>¿Cuál es la Voluntad de Dios  Respecto al los Bienes Materiales?</vt:lpstr>
      <vt:lpstr>¿Cual es la Voluntad de Dios  Respecto al los Bienes Materiales?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Alex Barron</cp:lastModifiedBy>
  <cp:revision>16</cp:revision>
  <dcterms:created xsi:type="dcterms:W3CDTF">2018-05-28T22:29:16Z</dcterms:created>
  <dcterms:modified xsi:type="dcterms:W3CDTF">2024-02-13T00:42:19Z</dcterms:modified>
</cp:coreProperties>
</file>