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1" r:id="rId2"/>
    <p:sldId id="258" r:id="rId3"/>
    <p:sldId id="259" r:id="rId4"/>
    <p:sldId id="261" r:id="rId5"/>
    <p:sldId id="280" r:id="rId6"/>
    <p:sldId id="279" r:id="rId7"/>
    <p:sldId id="281" r:id="rId8"/>
    <p:sldId id="284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8" r:id="rId20"/>
    <p:sldId id="289" r:id="rId21"/>
    <p:sldId id="273" r:id="rId22"/>
    <p:sldId id="286" r:id="rId23"/>
    <p:sldId id="274" r:id="rId24"/>
    <p:sldId id="287" r:id="rId25"/>
    <p:sldId id="290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7F7-1127-4A9B-A9BA-82BB5765C2B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92C9A-A554-4B79-A8F6-8046C6901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37D-77A3-4AD6-A201-6F24838841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2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8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7BEA-20D5-4789-A074-E72E0F8AF20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8C35-CFCC-4A28-A591-6DB1A9B96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29.jpg"/><Relationship Id="rId12" Type="http://schemas.openxmlformats.org/officeDocument/2006/relationships/image" Target="../media/image3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38.jpeg"/><Relationship Id="rId5" Type="http://schemas.openxmlformats.org/officeDocument/2006/relationships/image" Target="../media/image30.jpeg"/><Relationship Id="rId15" Type="http://schemas.openxmlformats.org/officeDocument/2006/relationships/image" Target="../media/image4.png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4.png"/><Relationship Id="rId1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2-8se6pp8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17jymDn0W6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H9ZJu4wRUE" TargetMode="External"/><Relationship Id="rId5" Type="http://schemas.openxmlformats.org/officeDocument/2006/relationships/hyperlink" Target="https://www.youtube.com/watch?v=0F6-Qw7Oc1A" TargetMode="External"/><Relationship Id="rId4" Type="http://schemas.openxmlformats.org/officeDocument/2006/relationships/hyperlink" Target="https://www.youtube.com/watch?v=MhduJyvQj1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959" y="2994323"/>
            <a:ext cx="3579159" cy="21110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 Universidad del </a:t>
            </a:r>
            <a:r>
              <a:rPr lang="en-US" b="1" dirty="0" err="1"/>
              <a:t>Éxito</a:t>
            </a:r>
            <a:br>
              <a:rPr lang="en-US" b="1" dirty="0"/>
            </a:br>
            <a:r>
              <a:rPr lang="en-US" dirty="0"/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3959" y="5095717"/>
            <a:ext cx="3274359" cy="1752600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C3FC6D3-5C0A-4217-B757-7C4521252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3499"/>
            <a:ext cx="5763491" cy="66501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CF863D1-FD6C-4FEE-BC26-58D0B2C18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226707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Tenemos</a:t>
            </a:r>
            <a:r>
              <a:rPr lang="en-US" b="1" dirty="0"/>
              <a:t> 2 </a:t>
            </a:r>
            <a:r>
              <a:rPr lang="en-US" b="1" dirty="0" err="1"/>
              <a:t>Partes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032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 </a:t>
            </a:r>
            <a:r>
              <a:rPr lang="en-US" dirty="0" err="1"/>
              <a:t>Ser</a:t>
            </a:r>
            <a:r>
              <a:rPr lang="en-US" dirty="0"/>
              <a:t> Exterior 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Fisico</a:t>
            </a:r>
            <a:r>
              <a:rPr lang="en-US" dirty="0"/>
              <a:t> - Mortal)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032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El </a:t>
            </a:r>
            <a:r>
              <a:rPr lang="en-US" dirty="0" err="1"/>
              <a:t>Ser</a:t>
            </a:r>
            <a:r>
              <a:rPr lang="en-US" dirty="0"/>
              <a:t> Interior 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Espiritual</a:t>
            </a:r>
            <a:r>
              <a:rPr lang="en-US" dirty="0"/>
              <a:t> - </a:t>
            </a:r>
            <a:r>
              <a:rPr lang="en-US" dirty="0" err="1"/>
              <a:t>Inmortal</a:t>
            </a:r>
            <a:r>
              <a:rPr lang="en-US" dirty="0"/>
              <a:t>)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3200"/>
            <a:ext cx="3810000" cy="25717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0876"/>
            <a:ext cx="4040188" cy="3279285"/>
          </a:xfrm>
        </p:spPr>
      </p:pic>
      <p:sp>
        <p:nvSpPr>
          <p:cNvPr id="16" name="TextBox 15"/>
          <p:cNvSpPr txBox="1"/>
          <p:nvPr/>
        </p:nvSpPr>
        <p:spPr>
          <a:xfrm>
            <a:off x="881235" y="6096000"/>
            <a:ext cx="704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“Aunque este nuestro hombre exterior se va desgastando, </a:t>
            </a:r>
          </a:p>
          <a:p>
            <a:r>
              <a:rPr lang="es-ES" i="1" dirty="0"/>
              <a:t>  el interior no obstante se renueva de día en día.” – 2 Corintios 4:16</a:t>
            </a:r>
            <a:endParaRPr lang="en-US" i="1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6E95BFC-89F1-428E-BF0B-0A937E789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Anatomía</a:t>
            </a:r>
            <a:r>
              <a:rPr lang="en-US" b="1" dirty="0"/>
              <a:t> del Cuerpo Humano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o </a:t>
            </a:r>
            <a:r>
              <a:rPr lang="en-US" dirty="0" err="1"/>
              <a:t>sistemas</a:t>
            </a:r>
            <a:r>
              <a:rPr lang="en-US" dirty="0"/>
              <a:t> que </a:t>
            </a:r>
            <a:r>
              <a:rPr lang="en-US" dirty="0" err="1"/>
              <a:t>trabajan</a:t>
            </a:r>
            <a:r>
              <a:rPr lang="en-US" dirty="0"/>
              <a:t> juntas.</a:t>
            </a:r>
          </a:p>
          <a:p>
            <a:r>
              <a:rPr lang="en-US" dirty="0" err="1"/>
              <a:t>Respiratorio</a:t>
            </a:r>
            <a:endParaRPr lang="en-US" dirty="0"/>
          </a:p>
          <a:p>
            <a:r>
              <a:rPr lang="en-US" dirty="0" err="1"/>
              <a:t>Digestivo</a:t>
            </a:r>
            <a:endParaRPr lang="en-US" dirty="0"/>
          </a:p>
          <a:p>
            <a:r>
              <a:rPr lang="en-US" dirty="0" err="1"/>
              <a:t>Circulatorio</a:t>
            </a:r>
            <a:endParaRPr lang="en-US" dirty="0"/>
          </a:p>
          <a:p>
            <a:r>
              <a:rPr lang="en-US" dirty="0" err="1"/>
              <a:t>Esqueletal</a:t>
            </a:r>
            <a:endParaRPr lang="en-US" dirty="0"/>
          </a:p>
          <a:p>
            <a:r>
              <a:rPr lang="en-US" dirty="0" err="1"/>
              <a:t>Nervioso</a:t>
            </a:r>
            <a:endParaRPr lang="en-US" dirty="0"/>
          </a:p>
          <a:p>
            <a:r>
              <a:rPr lang="en-US" dirty="0" err="1"/>
              <a:t>Endocrino</a:t>
            </a:r>
            <a:endParaRPr lang="en-US" dirty="0"/>
          </a:p>
          <a:p>
            <a:r>
              <a:rPr lang="en-US" dirty="0"/>
              <a:t>Muscular,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806669" cy="37719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C53B3D-73B0-4839-BBAC-9E9797D02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835400" y="1409223"/>
            <a:ext cx="5029200" cy="464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16400" y="1757680"/>
            <a:ext cx="4267200" cy="39512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21200" y="2018824"/>
            <a:ext cx="3657600" cy="3429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26000" y="2323624"/>
            <a:ext cx="3048000" cy="2819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07000" y="2666524"/>
            <a:ext cx="2286000" cy="2133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88000" y="3014980"/>
            <a:ext cx="1524000" cy="1436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Anatomía</a:t>
            </a:r>
            <a:r>
              <a:rPr lang="en-US" b="1" dirty="0"/>
              <a:t> del Ser Interior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852"/>
            <a:ext cx="3124200" cy="45457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ser</a:t>
            </a:r>
            <a:r>
              <a:rPr lang="en-US" dirty="0"/>
              <a:t> interior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o </a:t>
            </a:r>
            <a:r>
              <a:rPr lang="en-US" dirty="0" err="1"/>
              <a:t>sistemas</a:t>
            </a:r>
            <a:r>
              <a:rPr lang="en-US" dirty="0"/>
              <a:t> que </a:t>
            </a:r>
            <a:r>
              <a:rPr lang="en-US" dirty="0" err="1"/>
              <a:t>trabajan</a:t>
            </a:r>
            <a:r>
              <a:rPr lang="en-US" dirty="0"/>
              <a:t> </a:t>
            </a:r>
            <a:r>
              <a:rPr lang="en-US" dirty="0" err="1"/>
              <a:t>juntos</a:t>
            </a:r>
            <a:r>
              <a:rPr lang="en-US" dirty="0"/>
              <a:t>.</a:t>
            </a:r>
          </a:p>
          <a:p>
            <a:r>
              <a:rPr lang="en-US" dirty="0" err="1"/>
              <a:t>Espíritu</a:t>
            </a:r>
            <a:endParaRPr lang="en-US" dirty="0"/>
          </a:p>
          <a:p>
            <a:r>
              <a:rPr lang="en-US" dirty="0"/>
              <a:t>Alma</a:t>
            </a:r>
          </a:p>
          <a:p>
            <a:r>
              <a:rPr lang="en-US" dirty="0" err="1"/>
              <a:t>Subconsciente</a:t>
            </a:r>
            <a:endParaRPr lang="en-US" dirty="0"/>
          </a:p>
          <a:p>
            <a:r>
              <a:rPr lang="en-US" dirty="0" err="1"/>
              <a:t>Mente</a:t>
            </a:r>
            <a:r>
              <a:rPr lang="en-US" dirty="0"/>
              <a:t> </a:t>
            </a:r>
            <a:r>
              <a:rPr lang="en-US" dirty="0" err="1"/>
              <a:t>Conciente</a:t>
            </a:r>
            <a:endParaRPr lang="en-US" dirty="0"/>
          </a:p>
          <a:p>
            <a:r>
              <a:rPr lang="en-US" dirty="0" err="1"/>
              <a:t>Corazón</a:t>
            </a:r>
            <a:endParaRPr lang="en-US" dirty="0"/>
          </a:p>
          <a:p>
            <a:r>
              <a:rPr lang="en-US" dirty="0" err="1"/>
              <a:t>Cuerpo</a:t>
            </a:r>
            <a:r>
              <a:rPr lang="en-US" dirty="0"/>
              <a:t> y </a:t>
            </a:r>
            <a:r>
              <a:rPr lang="en-US" dirty="0" err="1"/>
              <a:t>Sentidos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92800" y="3314224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8000" y="412702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ESPIRITU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9900" y="443480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ALMA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3080" y="515318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MENTE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3080" y="483524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SUBCONCIENTE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4200" y="540119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CORAZÓN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88000" y="572093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CUERPO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279400" y="1042214"/>
            <a:ext cx="8534400" cy="609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/>
              <a:t>espirituales</a:t>
            </a:r>
            <a:r>
              <a:rPr lang="en-US" dirty="0"/>
              <a:t> </a:t>
            </a:r>
            <a:r>
              <a:rPr lang="en-US" dirty="0" err="1"/>
              <a:t>viviendo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cierto</a:t>
            </a:r>
            <a:r>
              <a:rPr lang="en-US" dirty="0"/>
              <a:t> </a:t>
            </a:r>
            <a:r>
              <a:rPr lang="en-US" dirty="0" err="1"/>
              <a:t>periodo</a:t>
            </a:r>
            <a:r>
              <a:rPr lang="en-US" dirty="0"/>
              <a:t> de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080" y="6225320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FF0000"/>
                </a:solidFill>
              </a:rPr>
              <a:t>Jesus </a:t>
            </a:r>
            <a:r>
              <a:rPr lang="en-US" i="1" dirty="0" err="1">
                <a:solidFill>
                  <a:srgbClr val="FF0000"/>
                </a:solidFill>
              </a:rPr>
              <a:t>dijo</a:t>
            </a:r>
            <a:r>
              <a:rPr lang="en-US" i="1" dirty="0">
                <a:solidFill>
                  <a:srgbClr val="FF0000"/>
                </a:solidFill>
              </a:rPr>
              <a:t>, “</a:t>
            </a:r>
            <a:r>
              <a:rPr lang="es-ES" sz="3300" i="1" dirty="0">
                <a:solidFill>
                  <a:srgbClr val="FF0000"/>
                </a:solidFill>
              </a:rPr>
              <a:t>Amarás al Señor tu Dios con todo tu corazón, y con toda tu alma, y con todas tus fuerzas, y con toda tu mente; y a tu prójimo como a ti mismo</a:t>
            </a:r>
            <a:r>
              <a:rPr lang="en-US" sz="3300" i="1" dirty="0">
                <a:solidFill>
                  <a:srgbClr val="FF0000"/>
                </a:solidFill>
              </a:rPr>
              <a:t>.” - </a:t>
            </a:r>
            <a:r>
              <a:rPr lang="en-US" i="1" dirty="0">
                <a:solidFill>
                  <a:srgbClr val="FF0000"/>
                </a:solidFill>
              </a:rPr>
              <a:t>Lucas 10:27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D9AF3BE-6E2E-4A5C-B74F-AEDB14597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Espíritu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atin typeface="+mj-lt"/>
                <a:ea typeface="+mj-ea"/>
                <a:cs typeface="+mj-cs"/>
              </a:rPr>
              <a:t>El </a:t>
            </a:r>
            <a:r>
              <a:rPr lang="en-US" sz="4400" b="1" noProof="0" dirty="0" err="1">
                <a:latin typeface="+mj-lt"/>
                <a:ea typeface="+mj-ea"/>
                <a:cs typeface="+mj-cs"/>
              </a:rPr>
              <a:t>verdadero</a:t>
            </a:r>
            <a:r>
              <a:rPr lang="en-US" sz="4400" b="1" noProof="0" dirty="0">
                <a:latin typeface="+mj-lt"/>
                <a:ea typeface="+mj-ea"/>
                <a:cs typeface="+mj-cs"/>
              </a:rPr>
              <a:t> TÚ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981200"/>
            <a:ext cx="4800600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ESPÍRITU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Yo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Vida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Identidad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Consciencia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Ego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Voluntad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Intuición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Juicio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Voz</a:t>
            </a:r>
            <a:r>
              <a:rPr lang="en-US" sz="3200" dirty="0"/>
              <a:t> Interior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Razón</a:t>
            </a:r>
            <a:r>
              <a:rPr lang="en-US" sz="3200" dirty="0"/>
              <a:t> de Ser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El que </a:t>
            </a:r>
            <a:r>
              <a:rPr lang="en-US" sz="3200" dirty="0" err="1"/>
              <a:t>busca</a:t>
            </a:r>
            <a:r>
              <a:rPr lang="en-US" sz="3200" dirty="0"/>
              <a:t> o </a:t>
            </a:r>
            <a:r>
              <a:rPr lang="en-US" sz="3200" dirty="0" err="1"/>
              <a:t>rechaza</a:t>
            </a:r>
            <a:r>
              <a:rPr lang="en-US" sz="3200" dirty="0"/>
              <a:t> a Dios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56" y="3886200"/>
            <a:ext cx="985838" cy="148339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19A273-C10F-448F-A891-CC1B8FC71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2" y="3886200"/>
            <a:ext cx="2244618" cy="1844040"/>
          </a:xfrm>
          <a:prstGeom prst="rect">
            <a:avLst/>
          </a:prstGeom>
        </p:spPr>
      </p:pic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Alma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Cómo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eres</a:t>
            </a:r>
            <a:r>
              <a:rPr lang="en-US" sz="4400" b="1" dirty="0">
                <a:latin typeface="+mj-lt"/>
                <a:ea typeface="+mj-ea"/>
                <a:cs typeface="+mj-cs"/>
              </a:rPr>
              <a:t> –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Qué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clase</a:t>
            </a:r>
            <a:r>
              <a:rPr lang="en-US" sz="4400" b="1" dirty="0">
                <a:latin typeface="+mj-lt"/>
                <a:ea typeface="+mj-ea"/>
                <a:cs typeface="+mj-cs"/>
              </a:rPr>
              <a:t> de persona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eres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032740"/>
            <a:ext cx="37338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Personalidad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Carácter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Temperamento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Principios</a:t>
            </a:r>
            <a:r>
              <a:rPr lang="en-US" sz="3200" dirty="0"/>
              <a:t> Morales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Valores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Prioridades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Reputación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Razón</a:t>
            </a:r>
            <a:r>
              <a:rPr lang="en-US" sz="3200" dirty="0"/>
              <a:t> de </a:t>
            </a:r>
            <a:r>
              <a:rPr lang="en-US" sz="3200" dirty="0" err="1"/>
              <a:t>Existir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2143125" cy="214312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D1A9E16-3A20-4320-8D53-C739ABA4A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0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Subconsciente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El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gigante</a:t>
            </a:r>
            <a:r>
              <a:rPr lang="en-US" sz="4400" b="1" dirty="0">
                <a:latin typeface="+mj-lt"/>
                <a:ea typeface="+mj-ea"/>
                <a:cs typeface="+mj-cs"/>
              </a:rPr>
              <a:t> interior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032740"/>
            <a:ext cx="37338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SUBCONCIENTE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Creencias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Convicciones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Paradigmas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Hábitos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Auto </a:t>
            </a:r>
            <a:r>
              <a:rPr lang="en-US" sz="3200" dirty="0" err="1"/>
              <a:t>Imágen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Auto </a:t>
            </a:r>
            <a:r>
              <a:rPr lang="en-US" sz="3200" dirty="0" err="1"/>
              <a:t>Estima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Instintos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Memorias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Programación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gut feel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9570" y="4800600"/>
            <a:ext cx="685800" cy="57996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F239CD2-2576-413A-9970-3EB517EFFA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8362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Consciente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Con lo que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piensas</a:t>
            </a:r>
            <a:r>
              <a:rPr lang="en-US" sz="4400" b="1" dirty="0">
                <a:latin typeface="+mj-lt"/>
                <a:ea typeface="+mj-ea"/>
                <a:cs typeface="+mj-cs"/>
              </a:rPr>
              <a:t> y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concibes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032740"/>
            <a:ext cx="3733800" cy="482526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MENTE CONSCIENTE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Actitud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Mentalidad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Intelecto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Inteligencia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Imaginación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Estar</a:t>
            </a:r>
            <a:r>
              <a:rPr lang="en-US" sz="3200" dirty="0"/>
              <a:t> </a:t>
            </a:r>
            <a:r>
              <a:rPr lang="en-US" sz="3200" dirty="0" err="1"/>
              <a:t>Consciente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Razocinio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Entendimiento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Nacen</a:t>
            </a:r>
            <a:r>
              <a:rPr lang="en-US" sz="3200" dirty="0"/>
              <a:t> ideas o </a:t>
            </a:r>
            <a:r>
              <a:rPr lang="en-US" sz="3200" dirty="0" err="1"/>
              <a:t>pensamientos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Sueños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5271" y="2362200"/>
            <a:ext cx="828329" cy="10343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AB16074-93C1-4C8D-B382-8C7A3D59B0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672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Corazón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Con lo que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sientes</a:t>
            </a:r>
            <a:r>
              <a:rPr lang="en-US" sz="4400" b="1" dirty="0">
                <a:latin typeface="+mj-lt"/>
                <a:ea typeface="+mj-ea"/>
                <a:cs typeface="+mj-cs"/>
              </a:rPr>
              <a:t> y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deseas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2032740"/>
            <a:ext cx="37338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CORAZÓN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Emociones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Motivos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Deseos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Anhelos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Intenciones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Temores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Sentimientos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675" y="4132145"/>
            <a:ext cx="914400" cy="87172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14363D4-D84E-46A4-A4B9-D8AD53614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 fig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25" y="1966686"/>
            <a:ext cx="2697750" cy="44958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Cómo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Cuerpo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Cómo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Funcionan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tus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Sentidos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0" y="1981200"/>
            <a:ext cx="3048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CUERPO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Ojos - VER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Oídos</a:t>
            </a:r>
            <a:r>
              <a:rPr lang="en-US" sz="3200" dirty="0"/>
              <a:t> - OIR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Boca - HABLAR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Nariz</a:t>
            </a:r>
            <a:r>
              <a:rPr lang="en-US" sz="3200" dirty="0"/>
              <a:t> - OLER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Manos – HACER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Pies - 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e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9225" y="2423886"/>
            <a:ext cx="304800" cy="533400"/>
          </a:xfrm>
          <a:prstGeom prst="rect">
            <a:avLst/>
          </a:prstGeom>
        </p:spPr>
      </p:pic>
      <p:pic>
        <p:nvPicPr>
          <p:cNvPr id="7" name="Picture 6" descr="ear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6625" y="2423886"/>
            <a:ext cx="304800" cy="533400"/>
          </a:xfrm>
          <a:prstGeom prst="rect">
            <a:avLst/>
          </a:prstGeom>
        </p:spPr>
      </p:pic>
      <p:pic>
        <p:nvPicPr>
          <p:cNvPr id="8" name="Picture 7" descr="mou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8625" y="2957286"/>
            <a:ext cx="533400" cy="407384"/>
          </a:xfrm>
          <a:prstGeom prst="rect">
            <a:avLst/>
          </a:prstGeom>
        </p:spPr>
      </p:pic>
      <p:pic>
        <p:nvPicPr>
          <p:cNvPr id="10" name="Picture 9" descr="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1025" y="2652487"/>
            <a:ext cx="233283" cy="3048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81800" y="1752600"/>
            <a:ext cx="2362200" cy="4373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u="sng" dirty="0"/>
              <a:t>RASGOS FÍSICOS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err="1"/>
              <a:t>Sexo</a:t>
            </a:r>
            <a:r>
              <a:rPr lang="en-US" sz="3200" dirty="0"/>
              <a:t> – M/F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Raza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Color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Estatura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/>
              <a:t>Peso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Etnicidad</a:t>
            </a: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err="1"/>
              <a:t>Nacionalidad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y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2425" y="2195286"/>
            <a:ext cx="694829" cy="587482"/>
          </a:xfrm>
          <a:prstGeom prst="rect">
            <a:avLst/>
          </a:prstGeom>
        </p:spPr>
      </p:pic>
      <p:pic>
        <p:nvPicPr>
          <p:cNvPr id="11" name="Picture 10" descr="hand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5425" y="3033486"/>
            <a:ext cx="838200" cy="838200"/>
          </a:xfrm>
          <a:prstGeom prst="rect">
            <a:avLst/>
          </a:prstGeom>
        </p:spPr>
      </p:pic>
      <p:pic>
        <p:nvPicPr>
          <p:cNvPr id="12" name="Picture 11" descr="hand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0" y="3200400"/>
            <a:ext cx="762000" cy="838200"/>
          </a:xfrm>
          <a:prstGeom prst="rect">
            <a:avLst/>
          </a:prstGeom>
        </p:spPr>
      </p:pic>
      <p:pic>
        <p:nvPicPr>
          <p:cNvPr id="13" name="Picture 12" descr="left foo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253523">
            <a:off x="772291" y="5892828"/>
            <a:ext cx="384331" cy="818419"/>
          </a:xfrm>
          <a:prstGeom prst="rect">
            <a:avLst/>
          </a:prstGeom>
        </p:spPr>
      </p:pic>
      <p:pic>
        <p:nvPicPr>
          <p:cNvPr id="14" name="Picture 13" descr="right foo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30619">
            <a:off x="2471117" y="5782077"/>
            <a:ext cx="450989" cy="914400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E15B3A-A1E2-43AC-A73E-9D3AA98DA4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Caras</a:t>
            </a:r>
            <a:r>
              <a:rPr lang="en-US" b="1" dirty="0"/>
              <a:t> </a:t>
            </a:r>
            <a:r>
              <a:rPr lang="en-US" b="1" dirty="0" err="1"/>
              <a:t>Alrededor</a:t>
            </a:r>
            <a:r>
              <a:rPr lang="en-US" b="1" dirty="0"/>
              <a:t> del </a:t>
            </a:r>
            <a:r>
              <a:rPr lang="en-US" b="1" dirty="0" err="1"/>
              <a:t>Mundo</a:t>
            </a:r>
            <a:endParaRPr lang="en-US" b="1" dirty="0"/>
          </a:p>
        </p:txBody>
      </p:sp>
      <p:pic>
        <p:nvPicPr>
          <p:cNvPr id="4" name="Picture 3" descr="9a01f730d28bdc5820d58dbddaa4b6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447800"/>
            <a:ext cx="1831623" cy="2514600"/>
          </a:xfrm>
          <a:prstGeom prst="rect">
            <a:avLst/>
          </a:prstGeom>
        </p:spPr>
      </p:pic>
      <p:pic>
        <p:nvPicPr>
          <p:cNvPr id="5" name="Picture 4" descr="12e89f240e3b26be12959725fba460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447800"/>
            <a:ext cx="16764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6555766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https://www.pinterest.com/liliindah/the-windows-of-the-soul/</a:t>
            </a:r>
          </a:p>
        </p:txBody>
      </p:sp>
      <p:pic>
        <p:nvPicPr>
          <p:cNvPr id="7" name="Picture 6" descr="5928c48212b12777c6b3b479be793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447800"/>
            <a:ext cx="1676400" cy="2514600"/>
          </a:xfrm>
          <a:prstGeom prst="rect">
            <a:avLst/>
          </a:prstGeom>
        </p:spPr>
      </p:pic>
      <p:pic>
        <p:nvPicPr>
          <p:cNvPr id="8" name="Picture 7" descr="f171613d08faa653997b52ab2a405ea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447800"/>
            <a:ext cx="1670434" cy="2514600"/>
          </a:xfrm>
          <a:prstGeom prst="rect">
            <a:avLst/>
          </a:prstGeom>
        </p:spPr>
      </p:pic>
      <p:pic>
        <p:nvPicPr>
          <p:cNvPr id="10" name="Picture 9" descr="377e25ab8de63a6e27c8b8377605a3b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7400" y="3981450"/>
            <a:ext cx="1676400" cy="2567790"/>
          </a:xfrm>
          <a:prstGeom prst="rect">
            <a:avLst/>
          </a:prstGeom>
        </p:spPr>
      </p:pic>
      <p:pic>
        <p:nvPicPr>
          <p:cNvPr id="11" name="Picture 10" descr="02c534952a7abf69a77359f6020562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3962400"/>
            <a:ext cx="1752600" cy="2623652"/>
          </a:xfrm>
          <a:prstGeom prst="rect">
            <a:avLst/>
          </a:prstGeom>
        </p:spPr>
      </p:pic>
      <p:pic>
        <p:nvPicPr>
          <p:cNvPr id="13" name="Picture 12" descr="a515a0e7-f0e1-4790-885a-4cd05e4785e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3962400"/>
            <a:ext cx="1819072" cy="2590800"/>
          </a:xfrm>
          <a:prstGeom prst="rect">
            <a:avLst/>
          </a:prstGeom>
        </p:spPr>
      </p:pic>
      <p:pic>
        <p:nvPicPr>
          <p:cNvPr id="12" name="Picture 11" descr="9e1d890778b34fa79bb7bd383142203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3962400"/>
            <a:ext cx="1752600" cy="2621474"/>
          </a:xfrm>
          <a:prstGeom prst="rect">
            <a:avLst/>
          </a:prstGeom>
        </p:spPr>
      </p:pic>
      <p:pic>
        <p:nvPicPr>
          <p:cNvPr id="14" name="Picture 13" descr="f81fc952779580df49fc4246ca8678b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1447800"/>
            <a:ext cx="1752599" cy="2633012"/>
          </a:xfrm>
          <a:prstGeom prst="rect">
            <a:avLst/>
          </a:prstGeom>
        </p:spPr>
      </p:pic>
      <p:pic>
        <p:nvPicPr>
          <p:cNvPr id="9" name="Picture 8" descr="1246d383949aeed87d182f2b6f2aaaa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3962399"/>
            <a:ext cx="1752600" cy="2554637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8328771-3965-4D53-B4F6-AD217CB45E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¿QUIÉN SOY YO?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Pregunta</a:t>
            </a:r>
            <a:r>
              <a:rPr lang="en-US" dirty="0"/>
              <a:t> ¿</a:t>
            </a:r>
            <a:r>
              <a:rPr lang="en-US" dirty="0" err="1"/>
              <a:t>Quién</a:t>
            </a:r>
            <a:r>
              <a:rPr lang="en-US" dirty="0"/>
              <a:t> Soy </a:t>
            </a:r>
            <a:r>
              <a:rPr lang="en-US" dirty="0" err="1"/>
              <a:t>Yo</a:t>
            </a:r>
            <a:r>
              <a:rPr lang="en-US" dirty="0"/>
              <a:t>? No es </a:t>
            </a:r>
            <a:r>
              <a:rPr lang="en-US" dirty="0" err="1"/>
              <a:t>fácil</a:t>
            </a:r>
            <a:r>
              <a:rPr lang="en-US" dirty="0"/>
              <a:t> de </a:t>
            </a:r>
            <a:r>
              <a:rPr lang="en-US" dirty="0" err="1"/>
              <a:t>contestarla</a:t>
            </a:r>
            <a:r>
              <a:rPr lang="en-US" dirty="0"/>
              <a:t>. 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profunda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descubrir</a:t>
            </a:r>
            <a:r>
              <a:rPr lang="en-US" dirty="0"/>
              <a:t> la </a:t>
            </a:r>
            <a:r>
              <a:rPr lang="en-US" dirty="0" err="1"/>
              <a:t>respuesta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ayudará</a:t>
            </a:r>
            <a:r>
              <a:rPr lang="en-US" dirty="0"/>
              <a:t> a </a:t>
            </a:r>
            <a:r>
              <a:rPr lang="en-US" dirty="0" err="1"/>
              <a:t>disfrutar</a:t>
            </a:r>
            <a:r>
              <a:rPr lang="en-US" dirty="0"/>
              <a:t> de la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gran </a:t>
            </a:r>
            <a:r>
              <a:rPr lang="en-US" dirty="0" err="1"/>
              <a:t>manera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43200"/>
            <a:ext cx="4762500" cy="27241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5F1AB75-7927-402B-8432-837E48CD2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143000"/>
          </a:xfrm>
        </p:spPr>
        <p:txBody>
          <a:bodyPr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Mundo</a:t>
            </a:r>
            <a:r>
              <a:rPr lang="en-US" b="1" dirty="0"/>
              <a:t> en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Vivimos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43400" cy="52578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1800" b="1" u="sng" dirty="0"/>
              <a:t>Si El </a:t>
            </a:r>
            <a:r>
              <a:rPr lang="en-US" sz="1800" b="1" u="sng" dirty="0" err="1"/>
              <a:t>Mundo</a:t>
            </a:r>
            <a:r>
              <a:rPr lang="en-US" sz="1800" b="1" u="sng" dirty="0"/>
              <a:t> </a:t>
            </a:r>
            <a:r>
              <a:rPr lang="en-US" sz="1800" b="1" u="sng" dirty="0" err="1"/>
              <a:t>Consistiera</a:t>
            </a:r>
            <a:r>
              <a:rPr lang="en-US" sz="1800" b="1" u="sng" dirty="0"/>
              <a:t> en 100 Personas</a:t>
            </a:r>
          </a:p>
          <a:p>
            <a:pPr lvl="0"/>
            <a:r>
              <a:rPr lang="en-US" sz="1800" b="1" dirty="0" err="1"/>
              <a:t>Sexo</a:t>
            </a:r>
            <a:r>
              <a:rPr lang="en-US" sz="1800" dirty="0"/>
              <a:t>: 48 Hombres Y 52 </a:t>
            </a:r>
            <a:r>
              <a:rPr lang="en-US" sz="1800" dirty="0" err="1"/>
              <a:t>Mujeres</a:t>
            </a:r>
            <a:endParaRPr lang="en-US" sz="1800" dirty="0"/>
          </a:p>
          <a:p>
            <a:pPr lvl="0"/>
            <a:r>
              <a:rPr lang="en-US" sz="1800" b="1" dirty="0" err="1"/>
              <a:t>Edad</a:t>
            </a:r>
            <a:r>
              <a:rPr lang="en-US" sz="1800" dirty="0"/>
              <a:t>: 70 </a:t>
            </a:r>
            <a:r>
              <a:rPr lang="en-US" sz="1800" dirty="0" err="1"/>
              <a:t>adultos</a:t>
            </a:r>
            <a:r>
              <a:rPr lang="en-US" sz="1800" dirty="0"/>
              <a:t>, 30 </a:t>
            </a:r>
            <a:r>
              <a:rPr lang="en-US" sz="1800" dirty="0" err="1"/>
              <a:t>ni</a:t>
            </a:r>
            <a:r>
              <a:rPr lang="en-US" sz="1800" dirty="0" err="1">
                <a:latin typeface="Calibri"/>
              </a:rPr>
              <a:t>ñ</a:t>
            </a:r>
            <a:r>
              <a:rPr lang="en-US" sz="1800" dirty="0" err="1"/>
              <a:t>os</a:t>
            </a:r>
            <a:endParaRPr lang="en-US" sz="1800" dirty="0"/>
          </a:p>
          <a:p>
            <a:pPr lvl="0"/>
            <a:r>
              <a:rPr lang="en-US" sz="1800" b="1" dirty="0" err="1"/>
              <a:t>Geografía</a:t>
            </a:r>
            <a:r>
              <a:rPr lang="en-US" sz="1800" dirty="0"/>
              <a:t>: 13 – Norte Y Sur América, 12 Europa, 13 Africa, 61 Asia, 1 Oceania</a:t>
            </a:r>
          </a:p>
          <a:p>
            <a:pPr lvl="0"/>
            <a:r>
              <a:rPr lang="en-US" sz="1800" b="1" dirty="0" err="1"/>
              <a:t>Religión</a:t>
            </a:r>
            <a:r>
              <a:rPr lang="en-US" sz="1800" dirty="0"/>
              <a:t>: 19 </a:t>
            </a:r>
            <a:r>
              <a:rPr lang="en-US" sz="1800" dirty="0" err="1"/>
              <a:t>Musulmanes</a:t>
            </a:r>
            <a:r>
              <a:rPr lang="en-US" sz="1800" dirty="0"/>
              <a:t>, 17 </a:t>
            </a:r>
            <a:r>
              <a:rPr lang="en-US" sz="1800" dirty="0" err="1"/>
              <a:t>Católicos</a:t>
            </a:r>
            <a:r>
              <a:rPr lang="en-US" sz="1800" dirty="0"/>
              <a:t>, 16 </a:t>
            </a:r>
            <a:r>
              <a:rPr lang="en-US" sz="1800" dirty="0" err="1"/>
              <a:t>Cristianos</a:t>
            </a:r>
            <a:r>
              <a:rPr lang="en-US" sz="1800" dirty="0"/>
              <a:t>, 13 Hindus, 6 </a:t>
            </a:r>
            <a:r>
              <a:rPr lang="en-US" sz="1800" dirty="0" err="1"/>
              <a:t>Budistas</a:t>
            </a:r>
            <a:r>
              <a:rPr lang="en-US" sz="1800" dirty="0"/>
              <a:t>, 5 </a:t>
            </a:r>
            <a:r>
              <a:rPr lang="en-US" sz="1800" dirty="0" err="1"/>
              <a:t>Naturaleza</a:t>
            </a:r>
            <a:r>
              <a:rPr lang="en-US" sz="1800" dirty="0"/>
              <a:t>, 24 </a:t>
            </a:r>
            <a:r>
              <a:rPr lang="en-US" sz="1800" dirty="0" err="1"/>
              <a:t>Ateos</a:t>
            </a:r>
            <a:r>
              <a:rPr lang="en-US" sz="1800" dirty="0"/>
              <a:t>/</a:t>
            </a:r>
            <a:r>
              <a:rPr lang="en-US" sz="1800" dirty="0" err="1"/>
              <a:t>Otro</a:t>
            </a:r>
            <a:endParaRPr lang="en-US" sz="1800" dirty="0"/>
          </a:p>
          <a:p>
            <a:pPr lvl="0"/>
            <a:r>
              <a:rPr lang="en-US" sz="1800" b="1" dirty="0" err="1"/>
              <a:t>Languaje</a:t>
            </a:r>
            <a:r>
              <a:rPr lang="en-US" sz="1800" dirty="0"/>
              <a:t>: 17 Chino, 9 </a:t>
            </a:r>
            <a:r>
              <a:rPr lang="en-US" sz="1800" dirty="0" err="1"/>
              <a:t>Inglés</a:t>
            </a:r>
            <a:r>
              <a:rPr lang="en-US" sz="1800" dirty="0"/>
              <a:t>, 8 Hindi, 6 </a:t>
            </a:r>
            <a:r>
              <a:rPr lang="en-US" sz="1800" dirty="0" err="1"/>
              <a:t>Espa</a:t>
            </a:r>
            <a:r>
              <a:rPr lang="en-US" sz="1800" dirty="0" err="1">
                <a:latin typeface="Calibri"/>
              </a:rPr>
              <a:t>ñ</a:t>
            </a:r>
            <a:r>
              <a:rPr lang="en-US" sz="1800" dirty="0" err="1"/>
              <a:t>ol</a:t>
            </a:r>
            <a:r>
              <a:rPr lang="en-US" sz="1800" dirty="0"/>
              <a:t>, 6 </a:t>
            </a:r>
            <a:r>
              <a:rPr lang="en-US" sz="1800" dirty="0" err="1"/>
              <a:t>Ruso</a:t>
            </a:r>
            <a:r>
              <a:rPr lang="en-US" sz="1800" dirty="0"/>
              <a:t>, 4 </a:t>
            </a:r>
            <a:r>
              <a:rPr lang="en-US" sz="1800" dirty="0" err="1"/>
              <a:t>Árabe</a:t>
            </a:r>
            <a:r>
              <a:rPr lang="en-US" sz="1800" dirty="0"/>
              <a:t>, 50 </a:t>
            </a:r>
            <a:r>
              <a:rPr lang="en-US" sz="1800" dirty="0" err="1"/>
              <a:t>Otro</a:t>
            </a:r>
            <a:endParaRPr lang="en-US" sz="1800" dirty="0"/>
          </a:p>
          <a:p>
            <a:pPr lvl="0"/>
            <a:r>
              <a:rPr lang="en-US" sz="1800" b="1" dirty="0" err="1"/>
              <a:t>Educación</a:t>
            </a:r>
            <a:r>
              <a:rPr lang="en-US" sz="1800" dirty="0"/>
              <a:t>: 1 </a:t>
            </a:r>
            <a:r>
              <a:rPr lang="en-US" sz="1800" dirty="0" err="1"/>
              <a:t>tiene</a:t>
            </a:r>
            <a:r>
              <a:rPr lang="en-US" sz="1800" dirty="0"/>
              <a:t> </a:t>
            </a:r>
            <a:r>
              <a:rPr lang="en-US" sz="1800" dirty="0" err="1"/>
              <a:t>universidad</a:t>
            </a:r>
            <a:r>
              <a:rPr lang="en-US" sz="1800" dirty="0"/>
              <a:t>, 99 no</a:t>
            </a:r>
          </a:p>
          <a:p>
            <a:pPr lvl="0"/>
            <a:r>
              <a:rPr lang="en-US" sz="1800" b="1" dirty="0" err="1"/>
              <a:t>Alfabetismo</a:t>
            </a:r>
            <a:r>
              <a:rPr lang="en-US" sz="1800" b="1" dirty="0"/>
              <a:t> </a:t>
            </a:r>
            <a:r>
              <a:rPr lang="en-US" sz="1800" dirty="0"/>
              <a:t>: 86 </a:t>
            </a:r>
            <a:r>
              <a:rPr lang="en-US" sz="1800" dirty="0" err="1"/>
              <a:t>pueden</a:t>
            </a:r>
            <a:r>
              <a:rPr lang="en-US" sz="1800" dirty="0"/>
              <a:t> leer, 14 no</a:t>
            </a:r>
          </a:p>
          <a:p>
            <a:r>
              <a:rPr lang="en-US" sz="1800" b="1" dirty="0"/>
              <a:t>Agua</a:t>
            </a:r>
            <a:r>
              <a:rPr lang="en-US" sz="1800" dirty="0"/>
              <a:t>: 83 </a:t>
            </a:r>
            <a:r>
              <a:rPr lang="en-US" sz="1800" dirty="0" err="1"/>
              <a:t>tienen</a:t>
            </a:r>
            <a:r>
              <a:rPr lang="en-US" sz="1800" dirty="0"/>
              <a:t> </a:t>
            </a:r>
            <a:r>
              <a:rPr lang="en-US" sz="1800" dirty="0" err="1"/>
              <a:t>agua</a:t>
            </a:r>
            <a:r>
              <a:rPr lang="en-US" sz="1800" dirty="0"/>
              <a:t> </a:t>
            </a:r>
            <a:r>
              <a:rPr lang="en-US" sz="1800" dirty="0" err="1"/>
              <a:t>saludable</a:t>
            </a:r>
            <a:r>
              <a:rPr lang="en-US" sz="1800" dirty="0"/>
              <a:t>, 17 no</a:t>
            </a:r>
          </a:p>
          <a:p>
            <a:r>
              <a:rPr lang="en-US" sz="1800" b="1" dirty="0" err="1"/>
              <a:t>Temor</a:t>
            </a:r>
            <a:r>
              <a:rPr lang="en-US" sz="1800" dirty="0"/>
              <a:t>: 20 </a:t>
            </a:r>
            <a:r>
              <a:rPr lang="en-US" sz="1800" dirty="0" err="1"/>
              <a:t>viven</a:t>
            </a:r>
            <a:r>
              <a:rPr lang="en-US" sz="1800" dirty="0"/>
              <a:t> en </a:t>
            </a:r>
            <a:r>
              <a:rPr lang="en-US" sz="1800" dirty="0" err="1"/>
              <a:t>temor</a:t>
            </a:r>
            <a:r>
              <a:rPr lang="en-US" sz="1800" dirty="0"/>
              <a:t> de </a:t>
            </a:r>
            <a:r>
              <a:rPr lang="en-US" sz="1800" dirty="0" err="1"/>
              <a:t>muerte</a:t>
            </a:r>
            <a:r>
              <a:rPr lang="en-US" sz="1800" dirty="0"/>
              <a:t> </a:t>
            </a:r>
            <a:r>
              <a:rPr lang="en-US" sz="1800" dirty="0" err="1"/>
              <a:t>debido</a:t>
            </a:r>
            <a:r>
              <a:rPr lang="en-US" sz="1800" dirty="0"/>
              <a:t> a </a:t>
            </a:r>
            <a:r>
              <a:rPr lang="en-US" sz="1800" dirty="0" err="1"/>
              <a:t>bombas</a:t>
            </a:r>
            <a:r>
              <a:rPr lang="en-US" sz="1800" dirty="0"/>
              <a:t>, </a:t>
            </a:r>
            <a:r>
              <a:rPr lang="en-US" sz="1800" dirty="0" err="1"/>
              <a:t>guerra</a:t>
            </a:r>
            <a:r>
              <a:rPr lang="en-US" sz="1800" dirty="0"/>
              <a:t>, minas, </a:t>
            </a:r>
            <a:r>
              <a:rPr lang="en-US" sz="1800" dirty="0" err="1"/>
              <a:t>violación</a:t>
            </a:r>
            <a:r>
              <a:rPr lang="en-US" sz="1800" dirty="0"/>
              <a:t> o </a:t>
            </a:r>
            <a:r>
              <a:rPr lang="en-US" sz="1800" dirty="0" err="1"/>
              <a:t>secuestro</a:t>
            </a:r>
            <a:r>
              <a:rPr lang="en-US" sz="1800" dirty="0"/>
              <a:t>, 80 no</a:t>
            </a:r>
          </a:p>
        </p:txBody>
      </p:sp>
      <p:pic>
        <p:nvPicPr>
          <p:cNvPr id="5" name="Content Placeholder 4" descr="world-maps-informational-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47800"/>
            <a:ext cx="4038600" cy="200391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3581400"/>
            <a:ext cx="43434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30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siempre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suficiente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comer, 15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sobrepeso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err="1"/>
              <a:t>desnutridos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hambre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68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32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contaminado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59%, 74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39%, 20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2%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C0134EA-85D9-4FA0-B4FD-1D26E4E21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9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ick man happy 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1143000"/>
            <a:ext cx="40454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/>
              <a:t>¿</a:t>
            </a:r>
            <a:r>
              <a:rPr lang="en-US" b="1" dirty="0" err="1"/>
              <a:t>Quién</a:t>
            </a:r>
            <a:r>
              <a:rPr lang="en-US" b="1" dirty="0"/>
              <a:t> Soy?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3581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ESPÍRITU – Ser, Ego, </a:t>
            </a:r>
            <a:r>
              <a:rPr lang="en-US" dirty="0" err="1"/>
              <a:t>Voluntad</a:t>
            </a:r>
            <a:r>
              <a:rPr lang="en-US" dirty="0"/>
              <a:t>, </a:t>
            </a:r>
            <a:r>
              <a:rPr lang="en-US" dirty="0" err="1"/>
              <a:t>Conciencia</a:t>
            </a:r>
            <a:endParaRPr lang="en-US" dirty="0"/>
          </a:p>
          <a:p>
            <a:r>
              <a:rPr lang="en-US" dirty="0"/>
              <a:t>ALMA – </a:t>
            </a:r>
            <a:r>
              <a:rPr lang="en-US" dirty="0" err="1"/>
              <a:t>Carácter</a:t>
            </a:r>
            <a:r>
              <a:rPr lang="en-US" dirty="0"/>
              <a:t>, </a:t>
            </a:r>
            <a:r>
              <a:rPr lang="en-US" dirty="0" err="1"/>
              <a:t>Personalidad</a:t>
            </a:r>
            <a:r>
              <a:rPr lang="en-US" dirty="0"/>
              <a:t>, </a:t>
            </a:r>
            <a:r>
              <a:rPr lang="en-US" dirty="0" err="1"/>
              <a:t>Valores</a:t>
            </a:r>
            <a:endParaRPr lang="en-US" dirty="0"/>
          </a:p>
          <a:p>
            <a:r>
              <a:rPr lang="en-US" dirty="0"/>
              <a:t>SUBCONCIENTE – </a:t>
            </a:r>
            <a:r>
              <a:rPr lang="en-US" dirty="0" err="1"/>
              <a:t>Hábitos</a:t>
            </a:r>
            <a:r>
              <a:rPr lang="en-US" dirty="0"/>
              <a:t>, </a:t>
            </a:r>
            <a:r>
              <a:rPr lang="en-US" dirty="0" err="1"/>
              <a:t>Paradigmas</a:t>
            </a:r>
            <a:r>
              <a:rPr lang="en-US" dirty="0"/>
              <a:t>, </a:t>
            </a:r>
            <a:r>
              <a:rPr lang="en-US" dirty="0" err="1"/>
              <a:t>Programación</a:t>
            </a:r>
            <a:endParaRPr lang="en-US" dirty="0"/>
          </a:p>
          <a:p>
            <a:r>
              <a:rPr lang="en-US" dirty="0"/>
              <a:t>MENTE CONSCIENTE - </a:t>
            </a:r>
            <a:r>
              <a:rPr lang="en-US" dirty="0" err="1"/>
              <a:t>Pensamientos</a:t>
            </a:r>
            <a:r>
              <a:rPr lang="en-US" dirty="0"/>
              <a:t>, </a:t>
            </a:r>
            <a:r>
              <a:rPr lang="en-US" dirty="0" err="1"/>
              <a:t>Imaginación</a:t>
            </a:r>
            <a:r>
              <a:rPr lang="en-US" dirty="0"/>
              <a:t>, </a:t>
            </a:r>
            <a:r>
              <a:rPr lang="en-US" dirty="0" err="1"/>
              <a:t>Sueños</a:t>
            </a:r>
            <a:endParaRPr lang="en-US" dirty="0"/>
          </a:p>
          <a:p>
            <a:r>
              <a:rPr lang="en-US" dirty="0"/>
              <a:t>CORAZÓN – </a:t>
            </a:r>
            <a:r>
              <a:rPr lang="en-US" dirty="0" err="1"/>
              <a:t>Deseos</a:t>
            </a:r>
            <a:r>
              <a:rPr lang="en-US" dirty="0"/>
              <a:t>, </a:t>
            </a:r>
            <a:r>
              <a:rPr lang="en-US" dirty="0" err="1"/>
              <a:t>Emociones</a:t>
            </a:r>
            <a:r>
              <a:rPr lang="en-US" dirty="0"/>
              <a:t>, </a:t>
            </a:r>
            <a:r>
              <a:rPr lang="en-US" dirty="0" err="1"/>
              <a:t>Motivos</a:t>
            </a:r>
            <a:endParaRPr lang="en-US" dirty="0"/>
          </a:p>
          <a:p>
            <a:r>
              <a:rPr lang="en-US" dirty="0"/>
              <a:t>CUERPO – </a:t>
            </a:r>
            <a:r>
              <a:rPr lang="en-US" dirty="0" err="1"/>
              <a:t>Oir</a:t>
            </a:r>
            <a:r>
              <a:rPr lang="en-US" dirty="0"/>
              <a:t>, Ver, </a:t>
            </a:r>
            <a:r>
              <a:rPr lang="en-US" dirty="0" err="1"/>
              <a:t>Hablar</a:t>
            </a:r>
            <a:r>
              <a:rPr lang="en-US" dirty="0"/>
              <a:t>, </a:t>
            </a:r>
            <a:r>
              <a:rPr lang="en-US" dirty="0" err="1"/>
              <a:t>Ir</a:t>
            </a:r>
            <a:r>
              <a:rPr lang="en-US" dirty="0"/>
              <a:t>, </a:t>
            </a:r>
            <a:r>
              <a:rPr lang="en-US" dirty="0" err="1"/>
              <a:t>Hacer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6240" y="1524000"/>
            <a:ext cx="2362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EXISTIR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ESCOGER/ DECIDIR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PROPÓSITO/DESTINO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CREER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DESEAR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SENTIR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219200"/>
            <a:ext cx="914400" cy="1141862"/>
          </a:xfrm>
          <a:prstGeom prst="rect">
            <a:avLst/>
          </a:prstGeom>
        </p:spPr>
      </p:pic>
      <p:pic>
        <p:nvPicPr>
          <p:cNvPr id="7" name="Picture 6" descr="h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657600"/>
            <a:ext cx="914400" cy="871728"/>
          </a:xfrm>
          <a:prstGeom prst="rect">
            <a:avLst/>
          </a:prstGeom>
        </p:spPr>
      </p:pic>
      <p:pic>
        <p:nvPicPr>
          <p:cNvPr id="8" name="Picture 7" descr="gut feeling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5563" y="4495800"/>
            <a:ext cx="685800" cy="579967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18633190">
            <a:off x="675558" y="1633181"/>
            <a:ext cx="1544483" cy="16870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pir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1294" y="4000500"/>
            <a:ext cx="294338" cy="690562"/>
          </a:xfrm>
          <a:prstGeom prst="rect">
            <a:avLst/>
          </a:prstGeom>
        </p:spPr>
      </p:pic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5" y="2269179"/>
            <a:ext cx="990601" cy="990601"/>
          </a:xfrm>
          <a:prstGeom prst="rect">
            <a:avLst/>
          </a:prstGeom>
        </p:spPr>
      </p:pic>
      <p:pic>
        <p:nvPicPr>
          <p:cNvPr id="16" name="Picture 15" descr="ears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28600" y="2361062"/>
            <a:ext cx="304800" cy="533400"/>
          </a:xfrm>
          <a:prstGeom prst="rect">
            <a:avLst/>
          </a:prstGeom>
        </p:spPr>
      </p:pic>
      <p:pic>
        <p:nvPicPr>
          <p:cNvPr id="17" name="Picture 16" descr="ears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2361062"/>
            <a:ext cx="304800" cy="533400"/>
          </a:xfrm>
          <a:prstGeom prst="rect">
            <a:avLst/>
          </a:prstGeom>
        </p:spPr>
      </p:pic>
      <p:pic>
        <p:nvPicPr>
          <p:cNvPr id="18" name="Picture 17" descr="mout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1099" y="2842236"/>
            <a:ext cx="533400" cy="407384"/>
          </a:xfrm>
          <a:prstGeom prst="rect">
            <a:avLst/>
          </a:prstGeom>
        </p:spPr>
      </p:pic>
      <p:pic>
        <p:nvPicPr>
          <p:cNvPr id="19" name="Picture 18" descr="ey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7496" y="2004898"/>
            <a:ext cx="501935" cy="471823"/>
          </a:xfrm>
          <a:prstGeom prst="rect">
            <a:avLst/>
          </a:prstGeom>
        </p:spPr>
      </p:pic>
      <p:pic>
        <p:nvPicPr>
          <p:cNvPr id="20" name="Picture 19" descr="hand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-152400" y="3162300"/>
            <a:ext cx="762000" cy="838200"/>
          </a:xfrm>
          <a:prstGeom prst="rect">
            <a:avLst/>
          </a:prstGeom>
        </p:spPr>
      </p:pic>
      <p:pic>
        <p:nvPicPr>
          <p:cNvPr id="21" name="Picture 20" descr="hand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0" y="3051031"/>
            <a:ext cx="838200" cy="838200"/>
          </a:xfrm>
          <a:prstGeom prst="rect">
            <a:avLst/>
          </a:prstGeom>
        </p:spPr>
      </p:pic>
      <p:pic>
        <p:nvPicPr>
          <p:cNvPr id="22" name="Picture 21" descr="left foo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8253523">
            <a:off x="-28997" y="5678742"/>
            <a:ext cx="384331" cy="818419"/>
          </a:xfrm>
          <a:prstGeom prst="rect">
            <a:avLst/>
          </a:prstGeom>
        </p:spPr>
      </p:pic>
      <p:pic>
        <p:nvPicPr>
          <p:cNvPr id="23" name="Picture 22" descr="right foo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3230619">
            <a:off x="2212904" y="5591456"/>
            <a:ext cx="450989" cy="914400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F646076D-9CFE-4250-9459-550B11157F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1" y="1524000"/>
            <a:ext cx="86868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Quién</a:t>
            </a:r>
            <a:r>
              <a:rPr lang="en-US" b="1" dirty="0"/>
              <a:t> Eres?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Perdedor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parte del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Excu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/>
              <a:t>.</a:t>
            </a:r>
          </a:p>
          <a:p>
            <a:r>
              <a:rPr lang="en-US" dirty="0"/>
              <a:t>Dice, “Ese no </a:t>
            </a:r>
            <a:r>
              <a:rPr lang="en-US" dirty="0" err="1"/>
              <a:t>es</a:t>
            </a:r>
            <a:r>
              <a:rPr lang="en-US" dirty="0"/>
              <a:t> mi </a:t>
            </a:r>
            <a:r>
              <a:rPr lang="en-US" dirty="0" err="1"/>
              <a:t>Traba</a:t>
            </a:r>
            <a:r>
              <a:rPr lang="en-US" dirty="0" err="1">
                <a:solidFill>
                  <a:schemeClr val="bg1"/>
                </a:solidFill>
              </a:rPr>
              <a:t>jo</a:t>
            </a:r>
            <a:r>
              <a:rPr lang="en-US" dirty="0"/>
              <a:t>.”</a:t>
            </a:r>
          </a:p>
          <a:p>
            <a:r>
              <a:rPr lang="en-US" dirty="0" err="1"/>
              <a:t>Ve</a:t>
            </a:r>
            <a:r>
              <a:rPr lang="en-US" dirty="0"/>
              <a:t> un </a:t>
            </a:r>
            <a:r>
              <a:rPr lang="en-US" dirty="0" err="1"/>
              <a:t>Problema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respuesta</a:t>
            </a:r>
            <a:r>
              <a:rPr lang="en-US" dirty="0"/>
              <a:t>.</a:t>
            </a:r>
          </a:p>
          <a:p>
            <a:r>
              <a:rPr lang="en-US" dirty="0"/>
              <a:t>Dice, “Tal </a:t>
            </a:r>
            <a:r>
              <a:rPr lang="en-US" dirty="0" err="1"/>
              <a:t>vez</a:t>
            </a:r>
            <a:r>
              <a:rPr lang="en-US" dirty="0"/>
              <a:t> es </a:t>
            </a:r>
            <a:r>
              <a:rPr lang="en-US" dirty="0" err="1"/>
              <a:t>posible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es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difícil</a:t>
            </a:r>
            <a:r>
              <a:rPr lang="en-US" dirty="0"/>
              <a:t>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Gana</a:t>
            </a:r>
            <a:r>
              <a:rPr lang="en-US" dirty="0" err="1">
                <a:solidFill>
                  <a:schemeClr val="bg1"/>
                </a:solidFill>
              </a:rPr>
              <a:t>do</a:t>
            </a:r>
            <a:r>
              <a:rPr lang="en-US" dirty="0" err="1"/>
              <a:t>r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</a:t>
            </a:r>
            <a:r>
              <a:rPr lang="en-US" dirty="0">
                <a:solidFill>
                  <a:schemeClr val="bg1"/>
                </a:solidFill>
              </a:rPr>
              <a:t> parte de la </a:t>
            </a:r>
            <a:r>
              <a:rPr lang="en-US" dirty="0" err="1">
                <a:solidFill>
                  <a:schemeClr val="bg1"/>
                </a:solidFill>
              </a:rPr>
              <a:t>Solucion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Siempre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tiene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Programa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Dice, “</a:t>
            </a:r>
            <a:r>
              <a:rPr lang="en-US" dirty="0" err="1">
                <a:solidFill>
                  <a:schemeClr val="bg1"/>
                </a:solidFill>
              </a:rPr>
              <a:t>Permíteme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hacerlo</a:t>
            </a:r>
            <a:r>
              <a:rPr lang="en-US" dirty="0">
                <a:solidFill>
                  <a:schemeClr val="bg1"/>
                </a:solidFill>
              </a:rPr>
              <a:t> por </a:t>
            </a:r>
            <a:r>
              <a:rPr lang="en-US" dirty="0" err="1">
                <a:solidFill>
                  <a:schemeClr val="bg1"/>
                </a:solidFill>
              </a:rPr>
              <a:t>ti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  <a:p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/>
              <a:t>Resp</a:t>
            </a:r>
            <a:r>
              <a:rPr lang="en-US" dirty="0" err="1">
                <a:solidFill>
                  <a:schemeClr val="bg1"/>
                </a:solidFill>
              </a:rPr>
              <a:t>uesta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</a:t>
            </a:r>
          </a:p>
          <a:p>
            <a:r>
              <a:rPr lang="en-US" dirty="0"/>
              <a:t>Dice, “Tal </a:t>
            </a:r>
            <a:r>
              <a:rPr lang="en-US" dirty="0" err="1"/>
              <a:t>ve</a:t>
            </a:r>
            <a:r>
              <a:rPr lang="en-US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dif</a:t>
            </a:r>
            <a:r>
              <a:rPr lang="en-US" dirty="0" err="1"/>
              <a:t>icial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 err="1">
                <a:solidFill>
                  <a:schemeClr val="bg1"/>
                </a:solidFill>
              </a:rPr>
              <a:t>ible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- John </a:t>
            </a:r>
            <a:r>
              <a:rPr lang="en-US" dirty="0" err="1">
                <a:solidFill>
                  <a:schemeClr val="bg1"/>
                </a:solidFill>
              </a:rPr>
              <a:t>Assaraf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509C00-CC3A-425C-A902-18715BEE3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1785"/>
            <a:ext cx="7772400" cy="1165225"/>
          </a:xfrm>
        </p:spPr>
        <p:txBody>
          <a:bodyPr>
            <a:normAutofit/>
          </a:bodyPr>
          <a:lstStyle/>
          <a:p>
            <a:r>
              <a:rPr lang="en-US" b="1" dirty="0"/>
              <a:t>¿QUIÉN ERES?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6992660-07D7-4D1A-9A00-6246F487EF9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id="{C615F167-8B42-44EF-9BF1-44541338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386168"/>
            <a:ext cx="6324600" cy="416092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3672E4-A80A-4615-9791-9709118DBB81}"/>
              </a:ext>
            </a:extLst>
          </p:cNvPr>
          <p:cNvSpPr txBox="1">
            <a:spLocks/>
          </p:cNvSpPr>
          <p:nvPr/>
        </p:nvSpPr>
        <p:spPr>
          <a:xfrm>
            <a:off x="1028700" y="5569391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¿ QUIÉN TIENES QUE SER?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27F034E-147C-4F68-8F59-74880EB4E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46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" y="9144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Lee: El Memorandum de Dios</a:t>
            </a:r>
            <a:br>
              <a:rPr lang="en-US" b="1" dirty="0"/>
            </a:b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Mandino</a:t>
            </a:r>
            <a:endParaRPr lang="en-US" b="1" dirty="0"/>
          </a:p>
        </p:txBody>
      </p:sp>
      <p:pic>
        <p:nvPicPr>
          <p:cNvPr id="5" name="Picture 4" descr="Og Mandin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514600"/>
            <a:ext cx="2438400" cy="3581400"/>
          </a:xfrm>
          <a:prstGeom prst="rect">
            <a:avLst/>
          </a:prstGeom>
        </p:spPr>
      </p:pic>
      <p:pic>
        <p:nvPicPr>
          <p:cNvPr id="6" name="Content Placeholder 5" descr="El Memo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514600"/>
            <a:ext cx="2514600" cy="36576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029CF1-3285-4202-B1A1-342D2A2FF5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Conclusión</a:t>
            </a:r>
            <a:r>
              <a:rPr lang="en-US" b="1" dirty="0"/>
              <a:t>: </a:t>
            </a:r>
            <a:r>
              <a:rPr lang="en-US" b="1" dirty="0" err="1"/>
              <a:t>Quién</a:t>
            </a:r>
            <a:r>
              <a:rPr lang="en-US" b="1" dirty="0"/>
              <a:t> Eres?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Tú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lo que </a:t>
            </a:r>
            <a:r>
              <a:rPr lang="en-US" dirty="0" err="1"/>
              <a:t>necesitas</a:t>
            </a:r>
            <a:r>
              <a:rPr lang="en-US" dirty="0"/>
              <a:t> para </a:t>
            </a:r>
            <a:r>
              <a:rPr lang="en-US" dirty="0" err="1"/>
              <a:t>triunfar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r>
              <a:rPr lang="en-US" dirty="0"/>
              <a:t>Dios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capacitó</a:t>
            </a:r>
            <a:r>
              <a:rPr lang="en-US" dirty="0"/>
              <a:t> y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regalos </a:t>
            </a:r>
            <a:r>
              <a:rPr lang="en-US" dirty="0" err="1"/>
              <a:t>desde</a:t>
            </a:r>
            <a:r>
              <a:rPr lang="en-US" dirty="0"/>
              <a:t> el día que </a:t>
            </a:r>
            <a:r>
              <a:rPr lang="en-US" dirty="0" err="1"/>
              <a:t>naciste</a:t>
            </a:r>
            <a:r>
              <a:rPr lang="en-US" dirty="0"/>
              <a:t>.</a:t>
            </a:r>
          </a:p>
          <a:p>
            <a:r>
              <a:rPr lang="en-US" dirty="0" err="1"/>
              <a:t>Ahora</a:t>
            </a:r>
            <a:r>
              <a:rPr lang="en-US" dirty="0"/>
              <a:t> el 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depende</a:t>
            </a:r>
            <a:r>
              <a:rPr lang="en-US" dirty="0"/>
              <a:t> de </a:t>
            </a:r>
            <a:r>
              <a:rPr lang="en-US" dirty="0" err="1"/>
              <a:t>ti</a:t>
            </a:r>
            <a:r>
              <a:rPr lang="en-US" dirty="0"/>
              <a:t>.</a:t>
            </a:r>
          </a:p>
          <a:p>
            <a:r>
              <a:rPr lang="en-US" dirty="0"/>
              <a:t>Tú </a:t>
            </a:r>
            <a:r>
              <a:rPr lang="en-US" dirty="0" err="1"/>
              <a:t>eres</a:t>
            </a:r>
            <a:r>
              <a:rPr lang="en-US" dirty="0"/>
              <a:t> un </a:t>
            </a:r>
            <a:r>
              <a:rPr lang="en-US" dirty="0" err="1"/>
              <a:t>Campeón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que </a:t>
            </a:r>
            <a:r>
              <a:rPr lang="en-US" dirty="0" err="1"/>
              <a:t>llegaste</a:t>
            </a:r>
            <a:r>
              <a:rPr lang="en-US" dirty="0"/>
              <a:t> al </a:t>
            </a:r>
            <a:r>
              <a:rPr lang="en-US" dirty="0" err="1"/>
              <a:t>mundo</a:t>
            </a:r>
            <a:r>
              <a:rPr lang="en-US" dirty="0"/>
              <a:t>!</a:t>
            </a:r>
          </a:p>
          <a:p>
            <a:r>
              <a:rPr lang="en-US" dirty="0" err="1"/>
              <a:t>Medita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lección</a:t>
            </a:r>
            <a:r>
              <a:rPr lang="en-US" dirty="0"/>
              <a:t> antes de </a:t>
            </a:r>
            <a:r>
              <a:rPr lang="en-US" dirty="0" err="1"/>
              <a:t>continuar</a:t>
            </a:r>
            <a:r>
              <a:rPr lang="en-US" dirty="0"/>
              <a:t>.</a:t>
            </a:r>
          </a:p>
          <a:p>
            <a:r>
              <a:rPr lang="en-US" dirty="0" err="1"/>
              <a:t>Recuerda</a:t>
            </a:r>
            <a:r>
              <a:rPr lang="en-US" dirty="0"/>
              <a:t>: </a:t>
            </a:r>
            <a:r>
              <a:rPr lang="en-US" b="1" dirty="0"/>
              <a:t>TÚ ERES EL MILAGRO MÁS GRANDE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EAB548-E5CE-4528-B7A7-F0A236965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2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55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/>
              <a:t>¿La </a:t>
            </a:r>
            <a:r>
              <a:rPr lang="en-US" b="1" dirty="0" err="1"/>
              <a:t>Llave</a:t>
            </a:r>
            <a:r>
              <a:rPr lang="en-US" b="1" dirty="0"/>
              <a:t> </a:t>
            </a:r>
            <a:r>
              <a:rPr lang="en-US" b="1" dirty="0" err="1"/>
              <a:t>Maestra</a:t>
            </a:r>
            <a:r>
              <a:rPr lang="en-US" b="1" dirty="0"/>
              <a:t> del </a:t>
            </a:r>
            <a:r>
              <a:rPr lang="en-US" b="1" dirty="0" err="1"/>
              <a:t>Éxito</a:t>
            </a:r>
            <a:r>
              <a:rPr lang="en-US" b="1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322605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Cosa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la </a:t>
            </a:r>
            <a:r>
              <a:rPr lang="en-US" sz="2400" dirty="0" err="1"/>
              <a:t>Mente</a:t>
            </a:r>
            <a:r>
              <a:rPr lang="en-US" sz="2400" dirty="0"/>
              <a:t> del Hombre </a:t>
            </a:r>
            <a:r>
              <a:rPr lang="en-US" sz="2400" dirty="0" err="1"/>
              <a:t>Pueda</a:t>
            </a:r>
            <a:r>
              <a:rPr lang="en-US" sz="2400" dirty="0"/>
              <a:t> </a:t>
            </a:r>
            <a:r>
              <a:rPr lang="en-US" sz="2400" dirty="0" err="1"/>
              <a:t>Concebir</a:t>
            </a:r>
            <a:r>
              <a:rPr lang="en-US" sz="2400" dirty="0"/>
              <a:t> y </a:t>
            </a:r>
            <a:r>
              <a:rPr lang="en-US" sz="2400" dirty="0" err="1"/>
              <a:t>Creer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Lograr</a:t>
            </a:r>
            <a:r>
              <a:rPr lang="en-US" sz="2400" dirty="0"/>
              <a:t>” – Napoleon Hill</a:t>
            </a:r>
          </a:p>
          <a:p>
            <a:r>
              <a:rPr lang="en-US" sz="2400" dirty="0"/>
              <a:t>“Los </a:t>
            </a:r>
            <a:r>
              <a:rPr lang="en-US" sz="2400" dirty="0" err="1"/>
              <a:t>Pensamientos</a:t>
            </a:r>
            <a:r>
              <a:rPr lang="en-US" sz="2400" dirty="0"/>
              <a:t> Se </a:t>
            </a:r>
            <a:r>
              <a:rPr lang="en-US" sz="2400" dirty="0" err="1"/>
              <a:t>Convierten</a:t>
            </a:r>
            <a:r>
              <a:rPr lang="en-US" sz="2400" dirty="0"/>
              <a:t> en </a:t>
            </a:r>
            <a:r>
              <a:rPr lang="en-US" sz="2400" dirty="0" err="1"/>
              <a:t>Cosas</a:t>
            </a:r>
            <a:r>
              <a:rPr lang="en-US" sz="2400" dirty="0"/>
              <a:t>” – Napoleon Hill</a:t>
            </a:r>
          </a:p>
          <a:p>
            <a:r>
              <a:rPr lang="en-US" sz="2400" dirty="0"/>
              <a:t>“Si Lo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Ver</a:t>
            </a:r>
            <a:r>
              <a:rPr lang="en-US" sz="2400" dirty="0"/>
              <a:t> en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Mente</a:t>
            </a:r>
            <a:r>
              <a:rPr lang="en-US" sz="2400" dirty="0"/>
              <a:t> Lo </a:t>
            </a:r>
            <a:r>
              <a:rPr lang="en-US" sz="2400" dirty="0" err="1"/>
              <a:t>Puedes</a:t>
            </a:r>
            <a:r>
              <a:rPr lang="en-US" sz="2400" dirty="0"/>
              <a:t> </a:t>
            </a:r>
            <a:r>
              <a:rPr lang="en-US" sz="2400" dirty="0" err="1"/>
              <a:t>Tener</a:t>
            </a:r>
            <a:r>
              <a:rPr lang="en-US" sz="2400" dirty="0"/>
              <a:t> en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Mano</a:t>
            </a:r>
            <a:r>
              <a:rPr lang="en-US" sz="2400" dirty="0"/>
              <a:t>” – Bob Proctor</a:t>
            </a:r>
          </a:p>
          <a:p>
            <a:r>
              <a:rPr lang="en-US" sz="2400" dirty="0"/>
              <a:t>“</a:t>
            </a:r>
            <a:r>
              <a:rPr lang="en-US" sz="2400" dirty="0" err="1"/>
              <a:t>Nosotros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Convertimos</a:t>
            </a:r>
            <a:r>
              <a:rPr lang="en-US" sz="2400" dirty="0"/>
              <a:t> en lo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Pensamos</a:t>
            </a:r>
            <a:r>
              <a:rPr lang="en-US" sz="2400" dirty="0"/>
              <a:t> </a:t>
            </a:r>
            <a:r>
              <a:rPr lang="en-US" sz="2400" dirty="0" err="1"/>
              <a:t>Todo</a:t>
            </a:r>
            <a:r>
              <a:rPr lang="en-US" sz="2400" dirty="0"/>
              <a:t> el </a:t>
            </a:r>
            <a:r>
              <a:rPr lang="en-US" sz="2400" dirty="0" err="1"/>
              <a:t>Tiempo</a:t>
            </a:r>
            <a:r>
              <a:rPr lang="en-US" sz="2400" dirty="0"/>
              <a:t>” – Earl Nightingale</a:t>
            </a:r>
          </a:p>
          <a:p>
            <a:endParaRPr lang="en-US" sz="2400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5" name="Picture 4" descr="6403106-3d-man-thinking-with-idea-bulb-in-thought-bubble-above-his-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6205" y="4460833"/>
            <a:ext cx="2362200" cy="23622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Right Arrow 6"/>
          <p:cNvSpPr/>
          <p:nvPr/>
        </p:nvSpPr>
        <p:spPr>
          <a:xfrm>
            <a:off x="3543300" y="5486400"/>
            <a:ext cx="2209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34" y="4817269"/>
            <a:ext cx="2589006" cy="1719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43400"/>
            <a:ext cx="1524000" cy="13335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50D5089-D325-45A7-AD25-9CF725CA2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¿QUE ES UN SER HUMANO?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ser </a:t>
            </a:r>
            <a:r>
              <a:rPr lang="en-US" dirty="0" err="1"/>
              <a:t>humano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únicos</a:t>
            </a:r>
            <a:r>
              <a:rPr lang="en-US" dirty="0"/>
              <a:t> o </a:t>
            </a:r>
            <a:r>
              <a:rPr lang="en-US" dirty="0" err="1"/>
              <a:t>diferentes</a:t>
            </a:r>
            <a:r>
              <a:rPr lang="en-US" dirty="0"/>
              <a:t> de los </a:t>
            </a:r>
            <a:r>
              <a:rPr lang="en-US" dirty="0" err="1"/>
              <a:t>animales</a:t>
            </a:r>
            <a:r>
              <a:rPr lang="en-US" dirty="0"/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1060"/>
            <a:ext cx="22479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1" y="2260600"/>
            <a:ext cx="2191064" cy="31242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641310C-93C3-41D8-AE19-8021B78AE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4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¿DE DÓNDE VENIMOS?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¿El </a:t>
            </a:r>
            <a:r>
              <a:rPr lang="en-US" dirty="0" err="1"/>
              <a:t>Universo</a:t>
            </a:r>
            <a:r>
              <a:rPr lang="en-US" dirty="0"/>
              <a:t>? ¿La </a:t>
            </a:r>
            <a:r>
              <a:rPr lang="en-US" dirty="0" err="1"/>
              <a:t>Evolución</a:t>
            </a:r>
            <a:r>
              <a:rPr lang="en-US" dirty="0"/>
              <a:t>?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48200"/>
            <a:ext cx="3886200" cy="18121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¿O Dios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creó</a:t>
            </a:r>
            <a:r>
              <a:rPr lang="en-US" dirty="0"/>
              <a:t>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5" y="2209800"/>
            <a:ext cx="2895600" cy="2401807"/>
          </a:xfrm>
        </p:spPr>
      </p:pic>
      <p:sp>
        <p:nvSpPr>
          <p:cNvPr id="12" name="TextBox 11"/>
          <p:cNvSpPr txBox="1"/>
          <p:nvPr/>
        </p:nvSpPr>
        <p:spPr>
          <a:xfrm>
            <a:off x="762000" y="624505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necio ha dicho en su corazón: “No hay Dios</a:t>
            </a:r>
            <a:r>
              <a:rPr lang="en-US" dirty="0"/>
              <a:t>.” </a:t>
            </a:r>
            <a:r>
              <a:rPr lang="en-US" dirty="0" err="1"/>
              <a:t>Salmos</a:t>
            </a:r>
            <a:r>
              <a:rPr lang="en-US" dirty="0"/>
              <a:t> 14:1</a:t>
            </a:r>
          </a:p>
        </p:txBody>
      </p:sp>
      <p:pic>
        <p:nvPicPr>
          <p:cNvPr id="13" name="Picture 12" descr="God-Cre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7167" y="2174875"/>
            <a:ext cx="2363893" cy="1772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94" y="3960933"/>
            <a:ext cx="2361265" cy="1704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5800" y="5644886"/>
            <a:ext cx="4627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Y vio Dios todo lo que había hecho, y he aquí que </a:t>
            </a:r>
            <a:r>
              <a:rPr lang="es-ES" i="1" dirty="0"/>
              <a:t>era</a:t>
            </a:r>
            <a:r>
              <a:rPr lang="es-ES" dirty="0"/>
              <a:t> bueno en gran manera. Y bendijo Dios el séptimo día … en él reposó de toda la obra que El había creado y hecho</a:t>
            </a:r>
            <a:r>
              <a:rPr lang="en-US" dirty="0"/>
              <a:t>.” - Gen 1:31, 2:3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2919B39-37FB-4403-AE26-1F6892CED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9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470" y="0"/>
            <a:ext cx="692432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 Videos Para </a:t>
            </a:r>
            <a:r>
              <a:rPr lang="en-US" b="1" dirty="0" err="1"/>
              <a:t>Hacerte</a:t>
            </a:r>
            <a:r>
              <a:rPr lang="en-US" b="1" dirty="0"/>
              <a:t> </a:t>
            </a:r>
            <a:r>
              <a:rPr lang="en-US" b="1" dirty="0" err="1"/>
              <a:t>Pensar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102326"/>
            <a:ext cx="8763001" cy="56032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El </a:t>
            </a:r>
            <a:r>
              <a:rPr lang="en-US" sz="2800" b="1" dirty="0" err="1"/>
              <a:t>Universo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Conocemos</a:t>
            </a:r>
            <a:endParaRPr lang="en-US" sz="2800" b="1" dirty="0"/>
          </a:p>
          <a:p>
            <a:r>
              <a:rPr lang="en-US" sz="2800" dirty="0">
                <a:hlinkClick r:id="rId2"/>
              </a:rPr>
              <a:t>https://www.youtube.com/watch?v=17jymDn0W6U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La </a:t>
            </a:r>
            <a:r>
              <a:rPr lang="en-US" sz="2800" b="1" dirty="0" err="1"/>
              <a:t>Llave</a:t>
            </a:r>
            <a:r>
              <a:rPr lang="en-US" sz="2800" b="1" dirty="0"/>
              <a:t> Dorada - Jonathan Quintin Art</a:t>
            </a:r>
            <a:endParaRPr lang="en-US" sz="2800" u="sng" dirty="0">
              <a:hlinkClick r:id="rId3"/>
            </a:endParaRPr>
          </a:p>
          <a:p>
            <a:r>
              <a:rPr lang="en-US" sz="2800" u="sng" dirty="0">
                <a:hlinkClick r:id="rId4"/>
              </a:rPr>
              <a:t>https://</a:t>
            </a:r>
            <a:r>
              <a:rPr lang="en-US" sz="2800" u="sng" dirty="0" err="1">
                <a:hlinkClick r:id="rId4"/>
              </a:rPr>
              <a:t>www.youtube.com</a:t>
            </a:r>
            <a:r>
              <a:rPr lang="en-US" sz="2800" u="sng" dirty="0">
                <a:hlinkClick r:id="rId4"/>
              </a:rPr>
              <a:t>/</a:t>
            </a:r>
            <a:r>
              <a:rPr lang="en-US" sz="2800" u="sng" dirty="0" err="1">
                <a:hlinkClick r:id="rId4"/>
              </a:rPr>
              <a:t>watch?v</a:t>
            </a:r>
            <a:r>
              <a:rPr lang="en-US" sz="2800" u="sng" dirty="0">
                <a:hlinkClick r:id="rId4"/>
              </a:rPr>
              <a:t>=</a:t>
            </a:r>
            <a:r>
              <a:rPr lang="en-US" sz="2800" u="sng" dirty="0" err="1">
                <a:hlinkClick r:id="rId4"/>
              </a:rPr>
              <a:t>MhduJyvQj1I</a:t>
            </a:r>
            <a:endParaRPr lang="en-US" sz="2800" u="sng" dirty="0"/>
          </a:p>
          <a:p>
            <a:pPr marL="0" indent="0">
              <a:buNone/>
            </a:pPr>
            <a:r>
              <a:rPr lang="en-US" sz="2800" b="1" dirty="0" err="1"/>
              <a:t>Evidencia</a:t>
            </a:r>
            <a:r>
              <a:rPr lang="en-US" sz="2800" b="1" dirty="0"/>
              <a:t> de </a:t>
            </a:r>
            <a:r>
              <a:rPr lang="en-US" sz="2800" b="1" dirty="0" err="1"/>
              <a:t>Diseño</a:t>
            </a:r>
            <a:r>
              <a:rPr lang="en-US" sz="2800" b="1" dirty="0"/>
              <a:t> </a:t>
            </a:r>
            <a:r>
              <a:rPr lang="en-US" sz="2800" b="1" dirty="0" err="1"/>
              <a:t>Inteligente</a:t>
            </a:r>
            <a:endParaRPr lang="en-US" sz="2800" b="1" dirty="0"/>
          </a:p>
          <a:p>
            <a:r>
              <a:rPr lang="en-US" sz="2800" u="sng" dirty="0">
                <a:hlinkClick r:id="rId5"/>
              </a:rPr>
              <a:t>https://www.youtube.com/watch?v=0F6-Qw7Oc1A</a:t>
            </a:r>
            <a:endParaRPr lang="en-US" sz="2800" u="sng" dirty="0"/>
          </a:p>
          <a:p>
            <a:pPr marL="0" indent="0">
              <a:buNone/>
            </a:pPr>
            <a:r>
              <a:rPr lang="en-US" sz="2800" b="1" dirty="0"/>
              <a:t>El Origen de la Vida</a:t>
            </a:r>
          </a:p>
          <a:p>
            <a:r>
              <a:rPr lang="en-US" sz="2800" u="sng" dirty="0">
                <a:solidFill>
                  <a:srgbClr val="0000FF"/>
                </a:solidFill>
              </a:rPr>
              <a:t>https://www.youtube.com/watch?v=p8wLAEHr1FE</a:t>
            </a:r>
          </a:p>
          <a:p>
            <a:pPr>
              <a:buNone/>
            </a:pPr>
            <a:r>
              <a:rPr lang="en-US" sz="2800" b="1" dirty="0"/>
              <a:t>El Milagro de la Vida – 9 Meses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/>
              <a:t>Vientre</a:t>
            </a:r>
            <a:endParaRPr lang="en-US" sz="2800" b="1" dirty="0"/>
          </a:p>
          <a:p>
            <a:r>
              <a:rPr lang="en-US" sz="2800" u="sng" dirty="0">
                <a:hlinkClick r:id="rId3"/>
              </a:rPr>
              <a:t>https://www.youtube.com/watch?v=8312a32dcQc</a:t>
            </a:r>
          </a:p>
          <a:p>
            <a:r>
              <a:rPr lang="en-US" sz="2800" u="sng" dirty="0">
                <a:hlinkClick r:id="rId6"/>
              </a:rPr>
              <a:t>https://www.youtube.com/watch?v=WH9ZJu4wRUE</a:t>
            </a:r>
            <a:endParaRPr lang="en-US" sz="2800" u="sng" dirty="0"/>
          </a:p>
          <a:p>
            <a:pPr marL="0" indent="0">
              <a:buNone/>
            </a:pPr>
            <a:endParaRPr lang="en-US" sz="2800" u="sng" dirty="0"/>
          </a:p>
          <a:p>
            <a:pPr>
              <a:buNone/>
            </a:pPr>
            <a:endParaRPr lang="en-US" sz="2800" b="1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37BB26-0B42-48A2-89A6-BBFE82F0A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/>
              <a:t>En el Principio…</a:t>
            </a:r>
          </a:p>
        </p:txBody>
      </p:sp>
      <p:pic>
        <p:nvPicPr>
          <p:cNvPr id="5" name="Content Placeholder 4" descr="Boy-Girl-in Lo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4038600" cy="2524125"/>
          </a:xfrm>
        </p:spPr>
      </p:pic>
      <p:pic>
        <p:nvPicPr>
          <p:cNvPr id="6" name="Content Placeholder 5" descr="lifes greatest mirac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4038600"/>
            <a:ext cx="2847975" cy="1600200"/>
          </a:xfrm>
        </p:spPr>
      </p:pic>
      <p:pic>
        <p:nvPicPr>
          <p:cNvPr id="8" name="Picture 7" descr="sperm-eg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133600"/>
            <a:ext cx="2438400" cy="2236729"/>
          </a:xfrm>
          <a:prstGeom prst="rect">
            <a:avLst/>
          </a:prstGeom>
        </p:spPr>
      </p:pic>
      <p:pic>
        <p:nvPicPr>
          <p:cNvPr id="9" name="Picture 8" descr="newborn bab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476750"/>
            <a:ext cx="2895600" cy="217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7150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Y los bendijo Dios y les dijo: Sed fecundos y multiplicaos, y llenad la tierra y sojuzgadla; ejerced dominio sobre los peces del mar, sobre las aves del cielo y sobre todo ser viviente que se mueve sobre la tierra…”</a:t>
            </a:r>
            <a:r>
              <a:rPr lang="en-US" dirty="0"/>
              <a:t>- Gen 1:28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1143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Creó, pues, Dios al hombre a imagen suya, a imagen de Dios lo creó; varón y hembra los creó.</a:t>
            </a:r>
            <a:r>
              <a:rPr lang="en-US" dirty="0"/>
              <a:t>” – Genesis 1:27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553200"/>
            <a:ext cx="2895600" cy="277812"/>
          </a:xfrm>
        </p:spPr>
        <p:txBody>
          <a:bodyPr/>
          <a:lstStyle/>
          <a:p>
            <a:pPr algn="r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A5DF7C7-C92D-47DD-87C7-F98AE6CBF9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Tú Eres el Milagro Más Grande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09800"/>
            <a:ext cx="5181600" cy="4648200"/>
          </a:xfrm>
        </p:spPr>
        <p:txBody>
          <a:bodyPr>
            <a:noAutofit/>
          </a:bodyPr>
          <a:lstStyle/>
          <a:p>
            <a:r>
              <a:rPr lang="es-ES" sz="2400" dirty="0"/>
              <a:t>No estaba oculto de ti mi cuerpo, cuando en secreto fui formado, </a:t>
            </a:r>
            <a:r>
              <a:rPr lang="es-ES" sz="2400" i="1" dirty="0"/>
              <a:t>y</a:t>
            </a:r>
            <a:r>
              <a:rPr lang="es-ES" sz="2400" dirty="0"/>
              <a:t> entretejido en las profundidades de la tierra.</a:t>
            </a:r>
          </a:p>
          <a:p>
            <a:r>
              <a:rPr lang="es-ES" sz="2400" dirty="0"/>
              <a:t>Tus ojos vieron mi embrión, y en tu libro se escribieron todos los días que </a:t>
            </a:r>
            <a:r>
              <a:rPr lang="es-ES" sz="2400" i="1" dirty="0"/>
              <a:t>me</a:t>
            </a:r>
            <a:r>
              <a:rPr lang="es-ES" sz="2400" dirty="0"/>
              <a:t> fueron dados, cuando </a:t>
            </a:r>
            <a:r>
              <a:rPr lang="es-ES" sz="2400" i="1" dirty="0"/>
              <a:t>no existía</a:t>
            </a:r>
            <a:r>
              <a:rPr lang="es-ES" sz="2400" dirty="0"/>
              <a:t> ni uno solo de ellos.…</a:t>
            </a:r>
          </a:p>
          <a:p>
            <a:r>
              <a:rPr lang="es-ES" sz="2400" dirty="0"/>
              <a:t>¡Cuán preciosos también son para mí, oh Dios, tus pensamientos! ¡Cuán inmensa es la suma de ellos! </a:t>
            </a:r>
          </a:p>
          <a:p>
            <a:pPr algn="r">
              <a:buNone/>
            </a:pPr>
            <a:r>
              <a:rPr lang="en-US" sz="2400" dirty="0"/>
              <a:t>- </a:t>
            </a:r>
            <a:r>
              <a:rPr lang="en-US" sz="2400" dirty="0" err="1"/>
              <a:t>Salmos</a:t>
            </a:r>
            <a:r>
              <a:rPr lang="en-US" sz="2400" dirty="0"/>
              <a:t> 139:13-17</a:t>
            </a:r>
          </a:p>
        </p:txBody>
      </p:sp>
      <p:pic>
        <p:nvPicPr>
          <p:cNvPr id="6" name="Content Placeholder 5" descr="you are a mirca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590800"/>
            <a:ext cx="3765902" cy="35224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990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/>
              <a:t>Porque tú formaste mis entrañas; me hiciste en el seno de mi madre.  Te alabaré, porque asombrosa </a:t>
            </a:r>
            <a:r>
              <a:rPr lang="es-ES" sz="2400" i="1" dirty="0"/>
              <a:t>y</a:t>
            </a:r>
            <a:r>
              <a:rPr lang="es-ES" sz="2400" dirty="0"/>
              <a:t> maravillosamente he sido hecho; maravillosas son tus obras, y mi alma lo sabe muy bien.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113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Creación</a:t>
            </a:r>
            <a:r>
              <a:rPr lang="en-US" b="1" dirty="0"/>
              <a:t> del Hombre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002629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“Entonces Jehová Dios formó al hombre del polvo de la tierra, y sopló en su nariz aliento de vida, y fue el hombre un ser viviente.” – </a:t>
            </a:r>
            <a:r>
              <a:rPr lang="es-ES" i="1" dirty="0" err="1"/>
              <a:t>Genesis</a:t>
            </a:r>
            <a:r>
              <a:rPr lang="es-ES" i="1" dirty="0"/>
              <a:t> 2:7</a:t>
            </a:r>
            <a:endParaRPr lang="en-US" i="1" dirty="0"/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2" y="2667000"/>
            <a:ext cx="4041775" cy="2212871"/>
          </a:xfrm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382000" cy="1208087"/>
          </a:xfrm>
        </p:spPr>
        <p:txBody>
          <a:bodyPr>
            <a:normAutofit fontScale="70000" lnSpcReduction="20000"/>
          </a:bodyPr>
          <a:lstStyle/>
          <a:p>
            <a:r>
              <a:rPr lang="es-ES" b="0" i="1" dirty="0"/>
              <a:t>Entonces dijo Dios: Hagamos al hombre a nuestra imagen, conforme a nuestra semejanza; y señoree en los peces del mar, en las aves de los cielos, en las bestias, en toda la tierra, y en todo animal que se arrastra sobre la tierra. </a:t>
            </a:r>
            <a:r>
              <a:rPr lang="es-ES" b="0" i="1" baseline="30000" dirty="0"/>
              <a:t> </a:t>
            </a:r>
            <a:r>
              <a:rPr lang="es-ES" b="0" i="1" dirty="0"/>
              <a:t>Y creó Dios al hombre a su imagen, a imagen de Dios lo creó; varón y hembra los creó. – </a:t>
            </a:r>
            <a:r>
              <a:rPr lang="es-ES" b="0" i="1" dirty="0" err="1"/>
              <a:t>Genesis</a:t>
            </a:r>
            <a:r>
              <a:rPr lang="es-ES" b="0" i="1" dirty="0"/>
              <a:t> 1:26-27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3886200" cy="21859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561848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baseline="30000" dirty="0"/>
              <a:t>18 </a:t>
            </a:r>
            <a:r>
              <a:rPr lang="es-ES" i="1" dirty="0"/>
              <a:t>Y dijo Jehová Dios: No es bueno que el hombre esté solo; le haré ayuda idónea para él. </a:t>
            </a:r>
            <a:r>
              <a:rPr lang="es-ES" b="1" i="1" baseline="30000" dirty="0"/>
              <a:t>21 </a:t>
            </a:r>
            <a:r>
              <a:rPr lang="es-ES" i="1" dirty="0"/>
              <a:t>Entonces Jehová Dios hizo caer sueño profundo sobre Adán, y mientras éste dormía, tomó una de sus costillas, y cerró la carne en su lugar. </a:t>
            </a:r>
            <a:r>
              <a:rPr lang="es-ES" b="1" i="1" baseline="30000" dirty="0"/>
              <a:t>22 </a:t>
            </a:r>
            <a:r>
              <a:rPr lang="es-ES" i="1" dirty="0"/>
              <a:t>Y de la costilla que Jehová Dios tomó del hombre, hizo una mujer, y la trajo al hombre. – </a:t>
            </a:r>
            <a:r>
              <a:rPr lang="es-ES" i="1" dirty="0" err="1"/>
              <a:t>Genesis</a:t>
            </a:r>
            <a:r>
              <a:rPr lang="es-ES" i="1" dirty="0"/>
              <a:t> 2:18, 21-22</a:t>
            </a:r>
            <a:endParaRPr lang="en-US" i="1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39D0A77-20C3-4BE4-9D6B-EE0A0C0E5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Dios Nos </a:t>
            </a:r>
            <a:r>
              <a:rPr lang="en-US" b="1" dirty="0" err="1"/>
              <a:t>Hizo</a:t>
            </a:r>
            <a:r>
              <a:rPr lang="en-US" b="1" dirty="0"/>
              <a:t> Hombre y </a:t>
            </a:r>
            <a:r>
              <a:rPr lang="en-US" b="1" dirty="0" err="1"/>
              <a:t>Mujer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1235" y="6096000"/>
            <a:ext cx="704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“</a:t>
            </a:r>
            <a:r>
              <a:rPr lang="es-ES" dirty="0"/>
              <a:t>Por tanto, dejará el hombre a su padre y a su madre, y se unirá a su mujer, y serán una sola carne</a:t>
            </a:r>
            <a:r>
              <a:rPr lang="es-ES" i="1" dirty="0"/>
              <a:t>.” – </a:t>
            </a:r>
            <a:r>
              <a:rPr lang="es-ES" i="1" dirty="0" err="1"/>
              <a:t>Genesis</a:t>
            </a:r>
            <a:r>
              <a:rPr lang="es-ES" i="1" dirty="0"/>
              <a:t> 2:24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2327945" cy="28194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004282" cy="1985881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981200"/>
            <a:ext cx="259746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24" y="3429000"/>
            <a:ext cx="1941129" cy="2667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33" y="4114800"/>
            <a:ext cx="3312405" cy="162221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D316374-BA0F-40C2-9E77-3196EC3138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2628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1591</Words>
  <Application>Microsoft Office PowerPoint</Application>
  <PresentationFormat>On-screen Show (4:3)</PresentationFormat>
  <Paragraphs>241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La Universidad del Éxito 2024</vt:lpstr>
      <vt:lpstr>¿QUIÉN SOY YO? </vt:lpstr>
      <vt:lpstr>¿QUE ES UN SER HUMANO? </vt:lpstr>
      <vt:lpstr>¿DE DÓNDE VENIMOS? </vt:lpstr>
      <vt:lpstr>5 Videos Para Hacerte Pensar</vt:lpstr>
      <vt:lpstr>En el Principio…</vt:lpstr>
      <vt:lpstr>Tú Eres el Milagro Más Grande</vt:lpstr>
      <vt:lpstr>La Creación del Hombre</vt:lpstr>
      <vt:lpstr>Dios Nos Hizo Hombre y Mujer</vt:lpstr>
      <vt:lpstr>Tenemos 2 Partes</vt:lpstr>
      <vt:lpstr>Anatomía del Cuerpo Humano</vt:lpstr>
      <vt:lpstr>Anatomía del Ser Interior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Caras Alrededor del Mundo</vt:lpstr>
      <vt:lpstr>El Mundo en Que Vivimos</vt:lpstr>
      <vt:lpstr>¿Quién Soy?</vt:lpstr>
      <vt:lpstr>¿Quién Eres?</vt:lpstr>
      <vt:lpstr>¿QUIÉN ERES?</vt:lpstr>
      <vt:lpstr>Lee: El Memorandum de Dios por Og Mandino</vt:lpstr>
      <vt:lpstr>Conclusión: Quién Eres?</vt:lpstr>
      <vt:lpstr>¿La Llave Maestra del Éxito?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Universidad del Éxito 2018</dc:title>
  <dc:creator>Owner</dc:creator>
  <cp:lastModifiedBy>Alex Barron</cp:lastModifiedBy>
  <cp:revision>52</cp:revision>
  <dcterms:created xsi:type="dcterms:W3CDTF">2018-01-29T05:44:12Z</dcterms:created>
  <dcterms:modified xsi:type="dcterms:W3CDTF">2024-02-13T00:52:27Z</dcterms:modified>
</cp:coreProperties>
</file>