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3" r:id="rId4"/>
    <p:sldId id="264" r:id="rId5"/>
    <p:sldId id="259" r:id="rId6"/>
    <p:sldId id="265" r:id="rId7"/>
    <p:sldId id="257" r:id="rId8"/>
    <p:sldId id="262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58" r:id="rId31"/>
    <p:sldId id="26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EB2A-A29E-44CB-98CC-D6902B5F54E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1CABC-AF2D-4F95-A669-2C1F6F9BA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1CABC-AF2D-4F95-A669-2C1F6F9BA65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1390-AD1D-4AD1-8422-278F7E1E95B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3E81-35FD-4609-BD38-71BE931481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6xIpRbC6V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N6oqx4tuL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/>
          <a:lstStyle/>
          <a:p>
            <a:r>
              <a:rPr lang="en-US" b="1" dirty="0" err="1"/>
              <a:t>Anatomia</a:t>
            </a:r>
            <a:r>
              <a:rPr lang="en-US" b="1" dirty="0"/>
              <a:t> de </a:t>
            </a:r>
            <a:r>
              <a:rPr lang="en-US" b="1" dirty="0" err="1"/>
              <a:t>Tomar</a:t>
            </a:r>
            <a:r>
              <a:rPr lang="en-US" b="1" dirty="0"/>
              <a:t>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 Barron</a:t>
            </a:r>
          </a:p>
          <a:p>
            <a:endParaRPr lang="en-US" dirty="0"/>
          </a:p>
        </p:txBody>
      </p:sp>
      <p:pic>
        <p:nvPicPr>
          <p:cNvPr id="5" name="Picture 4" descr="Decision-M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514600"/>
            <a:ext cx="5073618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es-ES" b="1" dirty="0"/>
              <a:t>¿En qué me voy a Enfocar?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Esto es lo que sentirás</a:t>
            </a:r>
          </a:p>
          <a:p>
            <a:r>
              <a:rPr lang="es-ES" dirty="0"/>
              <a:t>Algunas personas se enfocan en lo que no pueden controlar; se frustrarán</a:t>
            </a:r>
          </a:p>
          <a:p>
            <a:r>
              <a:rPr lang="es-ES" dirty="0"/>
              <a:t>Mejores decisiones... mejor vida</a:t>
            </a:r>
          </a:p>
          <a:p>
            <a:r>
              <a:rPr lang="es-ES" dirty="0"/>
              <a:t>Cualquier cosa en la que te concentres experimentarás</a:t>
            </a:r>
          </a:p>
          <a:p>
            <a:r>
              <a:rPr lang="es-ES" dirty="0"/>
              <a:t>Algunos se centran en lo que no funcionó vs. en la lección aprendida</a:t>
            </a:r>
          </a:p>
          <a:p>
            <a:r>
              <a:rPr lang="es-ES" dirty="0"/>
              <a:t>Hay un patrón para enfocar.</a:t>
            </a:r>
          </a:p>
          <a:p>
            <a:r>
              <a:rPr lang="es-ES" dirty="0"/>
              <a:t>Algunos se centran en las ventas. </a:t>
            </a:r>
          </a:p>
          <a:p>
            <a:r>
              <a:rPr lang="es-ES" dirty="0"/>
              <a:t>Otros se centran en las ganancias.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es-ES" b="1" dirty="0"/>
              <a:t>¿En qué me voy a Enfocar?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En las diferentes etapas del negocio debe cambiar su enfoque. Para tomar decisiones efectivas, debe saber dónde se encuentra en el ciclo de vida del negocio.</a:t>
            </a:r>
          </a:p>
          <a:p>
            <a:r>
              <a:rPr lang="es-ES" dirty="0"/>
              <a:t>Si vas a tomar el control de tu vida debes tomar decisiones. </a:t>
            </a:r>
          </a:p>
          <a:p>
            <a:r>
              <a:rPr lang="es-ES" dirty="0"/>
              <a:t>Los líderes toman decisiones.</a:t>
            </a:r>
          </a:p>
          <a:p>
            <a:r>
              <a:rPr lang="es-ES" dirty="0"/>
              <a:t>Tienen las agallas que los demás no tienen para tomar decisiones. Así es como crecemos.</a:t>
            </a:r>
          </a:p>
          <a:p>
            <a:r>
              <a:rPr lang="es-ES" dirty="0"/>
              <a:t>Si el negocio solo satisface tus necesidades, es un trabajo, no algo que puedas vender.</a:t>
            </a:r>
          </a:p>
          <a:p>
            <a:r>
              <a:rPr lang="es-ES" dirty="0"/>
              <a:t>Si puedo vender mi negocio, tengo valor a largo plazo. Necesitas una estrategia de salida.</a:t>
            </a:r>
          </a:p>
          <a:p>
            <a:r>
              <a:rPr lang="es-ES" dirty="0"/>
              <a:t>¿Que voy a hacer?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es-ES" b="1" dirty="0"/>
              <a:t>¿Qué Significa Esto?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s-ES" dirty="0"/>
              <a:t>Si crees que es el principio o el final, actuarás de manera diferente.</a:t>
            </a:r>
          </a:p>
          <a:p>
            <a:r>
              <a:rPr lang="es-ES" dirty="0"/>
              <a:t>Por ejemplo en una relación, ¿cómo tratarías a esa persona si fuera el comienzo?</a:t>
            </a:r>
          </a:p>
          <a:p>
            <a:r>
              <a:rPr lang="es-ES" dirty="0"/>
              <a:t>Trata a las personas al final como si fuera el principio y no como si fuera el final.</a:t>
            </a:r>
          </a:p>
          <a:p>
            <a:r>
              <a:rPr lang="es-ES" dirty="0"/>
              <a:t>Enamórate de tus clientes más que de tu empresa o de tu producto.</a:t>
            </a:r>
          </a:p>
          <a:p>
            <a:r>
              <a:rPr lang="es-ES" dirty="0"/>
              <a:t>Haz cualquier cosa por tus clientes.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es-ES" b="1" dirty="0"/>
              <a:t>¿Qué Significa Esto?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s-ES" dirty="0"/>
              <a:t>¿Es esto un castigo? ¿O un </a:t>
            </a:r>
            <a:r>
              <a:rPr lang="es-ES" dirty="0" err="1"/>
              <a:t>desafio</a:t>
            </a:r>
            <a:r>
              <a:rPr lang="es-ES" dirty="0"/>
              <a:t>? ¿O es un regalo?</a:t>
            </a:r>
          </a:p>
          <a:p>
            <a:r>
              <a:rPr lang="es-ES" dirty="0"/>
              <a:t>Cualquiera que sea el significado que le des, controla cómo te sientes.</a:t>
            </a:r>
          </a:p>
          <a:p>
            <a:r>
              <a:rPr lang="es-ES" dirty="0"/>
              <a:t>Cualquier cosa en la que te enfoques y el significado que le des, controla lo que haces.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s-ES" b="1" dirty="0"/>
              <a:t>¿Qué Debo Hacer?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La toma de decisiones es tu poder.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Tus decisiones cambian tu negocio de manera radical.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Si tomas decisiones sobre tu negocio, decide cuáles marcarán la mayor diferencia: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Personas, productos, marketing, ubicaciones, lo que ofrecerás.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Decide dónde te enfocarás.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Miras el tiempo de manera diferente dependiendo de la edad que tengas. Afectará tus decisiones</a:t>
            </a:r>
            <a:r>
              <a:rPr lang="en-US" dirty="0">
                <a:latin typeface="+mj-lt"/>
              </a:rPr>
              <a:t>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18C08E-E5C4-34B3-B05F-A0EFA36C3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384 / 5,000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Translation results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Bob Proctor -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>
                <a:hlinkClick r:id="rId2"/>
              </a:rPr>
              <a:t>https://www.youtube.com/watch?v=26xIpRbC6Vs</a:t>
            </a:r>
            <a:endParaRPr lang="en-US" dirty="0"/>
          </a:p>
          <a:p>
            <a:r>
              <a:rPr lang="es-ES" dirty="0"/>
              <a:t>Decisiones: un estado de ánimo mental que puede resolverte enormes problemas.</a:t>
            </a:r>
          </a:p>
          <a:p>
            <a:r>
              <a:rPr lang="es-ES" dirty="0"/>
              <a:t>Pueden impulsarte hacia un éxito increíble.</a:t>
            </a:r>
          </a:p>
          <a:p>
            <a:r>
              <a:rPr lang="es-ES" dirty="0"/>
              <a:t>Ganar es una elección.</a:t>
            </a:r>
          </a:p>
          <a:p>
            <a:r>
              <a:rPr lang="es-ES" dirty="0"/>
              <a:t>Las personas más exitosas del mundo toman decisiones.</a:t>
            </a:r>
          </a:p>
          <a:p>
            <a:r>
              <a:rPr lang="es-ES" dirty="0"/>
              <a:t>Aquellos que no pueden tomar decisiones no van a ninguna parte.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Bob Proctor -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Las personas que son muy hábiles para tomar decisiones sin la influencia de otros son millonarios.</a:t>
            </a:r>
          </a:p>
          <a:p>
            <a:r>
              <a:rPr lang="es-ES" dirty="0"/>
              <a:t>Tus ingresos se ven afectados por las decisiones.</a:t>
            </a:r>
          </a:p>
          <a:p>
            <a:r>
              <a:rPr lang="es-ES" dirty="0"/>
              <a:t>Toda tu vida: la salud de la mente y el cuerpo, y el bienestar, tu vida social y tu familia dependen de que tomes buenas decisiones.</a:t>
            </a:r>
          </a:p>
          <a:p>
            <a:r>
              <a:rPr lang="es-ES" dirty="0"/>
              <a:t>Dado que tiene un poder de tan largo alcance, debería enseñarse en las escuelas.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Bob Proctor -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s-ES" dirty="0"/>
              <a:t>Debes desarrollar esta habilidad por tu cuenta.</a:t>
            </a:r>
          </a:p>
          <a:p>
            <a:r>
              <a:rPr lang="es-ES" dirty="0"/>
              <a:t>Debes tomar conciencia sobre la importancia de tomar decisiones.</a:t>
            </a:r>
          </a:p>
          <a:p>
            <a:r>
              <a:rPr lang="es-ES" dirty="0"/>
              <a:t>Lee: Poder de decisión por Harvey </a:t>
            </a:r>
            <a:r>
              <a:rPr lang="es-ES" dirty="0" err="1"/>
              <a:t>Kaye</a:t>
            </a:r>
            <a:r>
              <a:rPr lang="es-ES" dirty="0"/>
              <a:t> - Cómo tomar decisiones exitosas con confianza</a:t>
            </a:r>
          </a:p>
          <a:p>
            <a:r>
              <a:rPr lang="es-ES" dirty="0"/>
              <a:t>No es difícil aprender a tomar decisiones sabias.</a:t>
            </a:r>
          </a:p>
          <a:p>
            <a:r>
              <a:rPr lang="es-ES" dirty="0"/>
              <a:t>Se eficaz en la toma de decisiones.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Bob Proctor -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 toma de decisiones se puede comparar con pensar, imaginar o concentrarse, todas facultades mentales.</a:t>
            </a:r>
          </a:p>
          <a:p>
            <a:r>
              <a:rPr lang="es-ES" dirty="0"/>
              <a:t>Recibirás como recompensa una vida encantada.</a:t>
            </a:r>
          </a:p>
          <a:p>
            <a:r>
              <a:rPr lang="es-ES" dirty="0"/>
              <a:t>Eliminarás el conflicto y la confusión en tu vida al volverte competente en la toma de decisiones.</a:t>
            </a:r>
          </a:p>
          <a:p>
            <a:r>
              <a:rPr lang="es-ES" dirty="0"/>
              <a:t>La toma de decisiones trae orden a tu vida y esto se refleja en tu mundo objetivo: tus resultados.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Bob Proctor -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s-ES" dirty="0"/>
              <a:t>“Pensamos en secreto y sucede que el medio ambiente no es más que nuestro espejo”. -James Allen</a:t>
            </a:r>
          </a:p>
          <a:p>
            <a:r>
              <a:rPr lang="es-ES" dirty="0"/>
              <a:t>Nadie puede verte tomando decisiones, pero siempre verán los resultados de tus decisiones.</a:t>
            </a:r>
          </a:p>
          <a:p>
            <a:r>
              <a:rPr lang="es-ES" dirty="0"/>
              <a:t>La persona que no logra desarrollar esta capacidad de tomar decisiones está condenada porque la indecisión genera un conflicto interno, que puede convertirse sin previo aviso en guerras emocionales. ¡Ambivalencia!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/>
              <a:t>Decisiones</a:t>
            </a:r>
            <a:r>
              <a:rPr lang="en-US" b="1" dirty="0"/>
              <a:t>,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En la vida todos tomaremos Decisiones en un momento u otro</a:t>
            </a:r>
            <a:r>
              <a:rPr lang="en-US" dirty="0"/>
              <a:t>.</a:t>
            </a:r>
          </a:p>
          <a:p>
            <a:r>
              <a:rPr lang="es-ES" dirty="0"/>
              <a:t>La mayoría de nosotros tomamos decisiones a diario con respecto a muchas cosas, tales como</a:t>
            </a:r>
            <a:r>
              <a:rPr lang="en-US" dirty="0"/>
              <a:t>:</a:t>
            </a:r>
          </a:p>
          <a:p>
            <a:pPr lvl="1"/>
            <a:r>
              <a:rPr lang="es-ES" dirty="0"/>
              <a:t>Cómo gastamos nuestro tiempo</a:t>
            </a:r>
          </a:p>
          <a:p>
            <a:pPr lvl="1"/>
            <a:r>
              <a:rPr lang="es-ES" dirty="0"/>
              <a:t>Cómo gastamos nuestro dinero</a:t>
            </a:r>
          </a:p>
          <a:p>
            <a:pPr lvl="1"/>
            <a:r>
              <a:rPr lang="es-ES" dirty="0"/>
              <a:t>Con quien pasamos el tiempo</a:t>
            </a:r>
          </a:p>
          <a:p>
            <a:pPr lvl="1"/>
            <a:r>
              <a:rPr lang="es-ES" dirty="0"/>
              <a:t>Lo que comemos</a:t>
            </a:r>
          </a:p>
          <a:p>
            <a:pPr lvl="1"/>
            <a:r>
              <a:rPr lang="es-ES" dirty="0"/>
              <a:t>A donde vamos</a:t>
            </a:r>
          </a:p>
          <a:p>
            <a:pPr lvl="1"/>
            <a:r>
              <a:rPr lang="es-ES" dirty="0"/>
              <a:t>Lo que hacemos</a:t>
            </a:r>
          </a:p>
          <a:p>
            <a:pPr lvl="1"/>
            <a:r>
              <a:rPr lang="es-ES" dirty="0"/>
              <a:t>Lo qué decimos</a:t>
            </a:r>
            <a:endParaRPr lang="en-US" dirty="0"/>
          </a:p>
        </p:txBody>
      </p:sp>
      <p:pic>
        <p:nvPicPr>
          <p:cNvPr id="5" name="Picture 4" descr="making_decis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419600"/>
            <a:ext cx="43434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Bob Proctor -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 ambivalencia es la coexistencia en una persona de sentimientos opuestos hacia el mismo objetivo.</a:t>
            </a:r>
          </a:p>
          <a:p>
            <a:r>
              <a:rPr lang="es-ES" dirty="0"/>
              <a:t>Tendrás dificultades si permaneces en un estado ambivalente durante un período de tiempo.</a:t>
            </a:r>
          </a:p>
          <a:p>
            <a:r>
              <a:rPr lang="es-ES" dirty="0"/>
              <a:t>La persona que lo permita quedará abatida y prácticamente incapaz de cualquier tipo de actividad productiva.</a:t>
            </a:r>
          </a:p>
          <a:p>
            <a:r>
              <a:rPr lang="es-ES" dirty="0"/>
              <a:t>Una decisión lo cambiaría todo.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Bob Proctor -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s-ES" dirty="0"/>
              <a:t>La indecisión provoca la desintegración.</a:t>
            </a:r>
          </a:p>
          <a:p>
            <a:r>
              <a:rPr lang="es-ES" dirty="0"/>
              <a:t>La gente dice: ¿No sé qué hacer? ¿Qué tengo que hacer?</a:t>
            </a:r>
          </a:p>
          <a:p>
            <a:pPr lvl="1"/>
            <a:r>
              <a:rPr lang="es-ES" dirty="0"/>
              <a:t>¿Amarlos o dejarlos?</a:t>
            </a:r>
          </a:p>
          <a:p>
            <a:pPr lvl="1"/>
            <a:r>
              <a:rPr lang="es-ES" dirty="0"/>
              <a:t>¿Renunciar o quedarme?</a:t>
            </a:r>
          </a:p>
          <a:p>
            <a:pPr lvl="1"/>
            <a:r>
              <a:rPr lang="es-ES" dirty="0"/>
              <a:t>¿Hacerlo o no hacerlo?</a:t>
            </a:r>
          </a:p>
          <a:p>
            <a:pPr lvl="1"/>
            <a:r>
              <a:rPr lang="es-ES" dirty="0"/>
              <a:t>Ir a la quiebra o no</a:t>
            </a:r>
          </a:p>
          <a:p>
            <a:pPr lvl="1"/>
            <a:r>
              <a:rPr lang="es-ES" dirty="0"/>
              <a:t>Ir a trabajar vs. ver tv</a:t>
            </a:r>
          </a:p>
          <a:p>
            <a:pPr lvl="1"/>
            <a:r>
              <a:rPr lang="es-ES" dirty="0" err="1"/>
              <a:t>Cómprarlo</a:t>
            </a:r>
            <a:r>
              <a:rPr lang="es-ES" dirty="0"/>
              <a:t> vs. no lo compro</a:t>
            </a:r>
          </a:p>
          <a:p>
            <a:pPr lvl="1"/>
            <a:r>
              <a:rPr lang="es-ES" dirty="0"/>
              <a:t>Lo digo vs. no lo digo</a:t>
            </a:r>
          </a:p>
          <a:p>
            <a:pPr lvl="1"/>
            <a:r>
              <a:rPr lang="es-ES" dirty="0"/>
              <a:t>Les </a:t>
            </a:r>
            <a:r>
              <a:rPr lang="es-ES" dirty="0" err="1"/>
              <a:t>digos</a:t>
            </a:r>
            <a:r>
              <a:rPr lang="es-ES" dirty="0"/>
              <a:t> vs. no les digo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Bob Proctor -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Todo el mundo ha experimentado sentimientos de ambivalencia.</a:t>
            </a:r>
          </a:p>
          <a:p>
            <a:r>
              <a:rPr lang="es-ES" dirty="0"/>
              <a:t>Decide ahora mismo detenerlo.</a:t>
            </a:r>
          </a:p>
          <a:p>
            <a:r>
              <a:rPr lang="es-ES" dirty="0"/>
              <a:t>La indecisión es la causa de la ambivalencia.</a:t>
            </a:r>
          </a:p>
          <a:p>
            <a:r>
              <a:rPr lang="es-ES" dirty="0"/>
              <a:t>Es una causa secundaria, no la primaria.</a:t>
            </a:r>
          </a:p>
          <a:p>
            <a:r>
              <a:rPr lang="es-ES" dirty="0"/>
              <a:t>Las personas que toman decisiones tienen una fuerte imagen de sí mismos, una fuerte autoestima o confianza.</a:t>
            </a:r>
          </a:p>
          <a:p>
            <a:r>
              <a:rPr lang="es-ES" dirty="0"/>
              <a:t>La baja autoestima o la falta de confianza es el verdadero culpable aquí.</a:t>
            </a:r>
          </a:p>
          <a:p>
            <a:r>
              <a:rPr lang="es-ES" dirty="0"/>
              <a:t>Los tomadores de decisiones no tienen miedo de cometer un error.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Bob Proctor -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Si y cuando cometen un error, tienen la capacidad de encogerse de hombros.</a:t>
            </a:r>
          </a:p>
          <a:p>
            <a:r>
              <a:rPr lang="es-ES" dirty="0"/>
              <a:t>Aprenden de la experiencia, pero nunca se someten al fracaso.</a:t>
            </a:r>
          </a:p>
          <a:p>
            <a:r>
              <a:rPr lang="es-ES" dirty="0"/>
              <a:t>Son conscientes de que la toma de decisiones es algo que no se puede evitar.</a:t>
            </a:r>
          </a:p>
          <a:p>
            <a:r>
              <a:rPr lang="es-ES" dirty="0"/>
              <a:t>Si quieres vivir una vida plena, debes convertirte en un experto en la toma de decisiones.</a:t>
            </a:r>
          </a:p>
          <a:p>
            <a:r>
              <a:rPr lang="es-ES" dirty="0"/>
              <a:t>Incluso aquellos que son competentes en la toma de decisiones saben que pueden mejorar.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Bob Proctor - </a:t>
            </a:r>
            <a:r>
              <a:rPr lang="en-US" b="1" dirty="0" err="1"/>
              <a:t>Decisiones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s-ES" dirty="0"/>
              <a:t>¿Dónde empiezo?</a:t>
            </a:r>
          </a:p>
          <a:p>
            <a:r>
              <a:rPr lang="es-ES" dirty="0"/>
              <a:t>Decide comenzar ahora mismo, justo donde estás, con lo que tengas, ese es el principio cardinal de la toma de decisiones.</a:t>
            </a:r>
          </a:p>
          <a:p>
            <a:r>
              <a:rPr lang="es-ES" dirty="0"/>
              <a:t>La mayoría de las personas permiten que sus recursos dicten si se tomará una decisión y cuándo.</a:t>
            </a:r>
          </a:p>
          <a:p>
            <a:r>
              <a:rPr lang="es-ES" b="1" u="sng" dirty="0"/>
              <a:t>¡Decide comenzar ahora mismo donde estás con lo que sea que tengas!</a:t>
            </a:r>
            <a:endParaRPr lang="en-US" b="1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Tomar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Decisión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Toma una decisión de tomar una decisión.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Analiza las opciones que tienes ante ti.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Redúzcalo a los términos más simples posibles.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Considere todas las alternativas.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Elimina todas las opciones que sean malas o no las más óptimas.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Evalúe los pros y los contras de cada decisión restante.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Considera todos los factores relevantes necesarios para tomar una decisión: personas, costos, plazos, beneficios, etc.</a:t>
            </a:r>
            <a:endParaRPr kumimoji="0" lang="es-E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48CF91-83E0-2D54-7AD3-004ACE19C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393 / 5,000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Translation results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Tomar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Decisión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Considera todas las restricciones que estás tratando de cumplir o resolver al tomar esta decisión.</a:t>
            </a:r>
          </a:p>
          <a:p>
            <a:r>
              <a:rPr lang="es-ES" dirty="0"/>
              <a:t>Evalúa cuidadosamente todos los resultados posibles, buenos y malos.</a:t>
            </a:r>
          </a:p>
          <a:p>
            <a:r>
              <a:rPr lang="es-ES" dirty="0"/>
              <a:t>Pregunta por las perspectivas de otras personas para ver su punto de vista. Todos tenemos puntos ciegos.</a:t>
            </a:r>
          </a:p>
          <a:p>
            <a:r>
              <a:rPr lang="es-ES" dirty="0"/>
              <a:t>Pídele a Dios sabiduría. Ora al respecto.</a:t>
            </a:r>
          </a:p>
          <a:p>
            <a:r>
              <a:rPr lang="es-ES" dirty="0"/>
              <a:t>Toma una </a:t>
            </a:r>
            <a:r>
              <a:rPr lang="es-ES" dirty="0" err="1"/>
              <a:t>decision</a:t>
            </a:r>
            <a:r>
              <a:rPr lang="es-ES" dirty="0"/>
              <a:t>. ¡Ve a por ello! ¡Solo hazlo!</a:t>
            </a:r>
          </a:p>
          <a:p>
            <a:r>
              <a:rPr lang="es-ES" dirty="0"/>
              <a:t>No tengas miedo. Las decisiones eliminarán las vacilaciones. No actúes bajo presión.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Tomar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Decisión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s-ES" dirty="0"/>
              <a:t>Una vez que hayas tomado una decisión, proceda con confianza y no mires hacia atrás.</a:t>
            </a:r>
          </a:p>
          <a:p>
            <a:r>
              <a:rPr lang="es-ES" dirty="0"/>
              <a:t>No dudes de tu decisión.</a:t>
            </a:r>
          </a:p>
          <a:p>
            <a:r>
              <a:rPr lang="es-ES" dirty="0"/>
              <a:t>Pero busque comentarios para aprender de tu experiencia.</a:t>
            </a:r>
          </a:p>
          <a:p>
            <a:r>
              <a:rPr lang="es-ES" dirty="0"/>
              <a:t>Si es posible, documenta tu progreso en la toma de decisiones.</a:t>
            </a:r>
          </a:p>
          <a:p>
            <a:r>
              <a:rPr lang="es-ES" dirty="0"/>
              <a:t>Si tomaste una buena decisión, ¡celébralo!</a:t>
            </a:r>
          </a:p>
          <a:p>
            <a:r>
              <a:rPr lang="es-ES" dirty="0"/>
              <a:t>Si tomaste una mala decisión, aprende de ella para ayudarte a tomar una mejor la próxima vez.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Biblia y las </a:t>
            </a:r>
            <a:r>
              <a:rPr lang="en-US" dirty="0" err="1"/>
              <a:t>Decisiones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Llamo hoy por testigos contra ustedes a los cielos y a la tierra, de que he puesto delante de ustedes la vida y la muerte, la bendición y la maldición. </a:t>
            </a:r>
            <a:r>
              <a:rPr lang="es-ES" b="1" i="0" u="sng" dirty="0">
                <a:solidFill>
                  <a:srgbClr val="000000"/>
                </a:solidFill>
                <a:effectLst/>
                <a:latin typeface="system-ui"/>
              </a:rPr>
              <a:t>Escoge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, pues, la vida para que vivas, tú y tus descendientes,</a:t>
            </a:r>
            <a:r>
              <a:rPr lang="en-US" dirty="0"/>
              <a:t>.” – </a:t>
            </a:r>
            <a:r>
              <a:rPr lang="en-US" dirty="0" err="1"/>
              <a:t>Deuteronomio</a:t>
            </a:r>
            <a:r>
              <a:rPr lang="en-US" dirty="0"/>
              <a:t> 30:19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Pero si les parece mal servir al SEÑOR, </a:t>
            </a:r>
            <a:r>
              <a:rPr lang="es-ES" b="1" i="0" u="sng" dirty="0">
                <a:solidFill>
                  <a:srgbClr val="000000"/>
                </a:solidFill>
                <a:effectLst/>
                <a:latin typeface="system-ui"/>
              </a:rPr>
              <a:t>escojan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 hoy a quién sirvan: si a los dioses a los cuales servían sus padres cuando estaban al otro lado del Río, o a los dioses de los amorreos en cuya tierra habitan. Pero yo y mi casa serviremos al SEÑOR</a:t>
            </a:r>
            <a:r>
              <a:rPr lang="en-US" dirty="0"/>
              <a:t>. – Joshua 24:15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Lee </a:t>
            </a:r>
            <a:r>
              <a:rPr lang="en-US" dirty="0" err="1"/>
              <a:t>Proverbios</a:t>
            </a:r>
            <a:r>
              <a:rPr lang="en-US" dirty="0"/>
              <a:t> Para </a:t>
            </a:r>
            <a:r>
              <a:rPr lang="en-US" dirty="0" err="1"/>
              <a:t>Conocer</a:t>
            </a:r>
            <a:r>
              <a:rPr lang="en-US" dirty="0"/>
              <a:t> </a:t>
            </a:r>
            <a:r>
              <a:rPr lang="en-US" dirty="0" err="1"/>
              <a:t>Sabiduria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s-ES" b="1" i="0" dirty="0">
                <a:solidFill>
                  <a:srgbClr val="000000"/>
                </a:solidFill>
                <a:effectLst/>
                <a:latin typeface="system-ui"/>
              </a:rPr>
              <a:t>1 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Los proverbios de Salomón hijo de David, rey de Israel:</a:t>
            </a:r>
          </a:p>
          <a:p>
            <a:pPr marL="0" indent="0" algn="l">
              <a:buNone/>
            </a:pPr>
            <a:r>
              <a:rPr lang="es-ES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para conocer sabiduría y disciplina; para comprender los dichos</a:t>
            </a:r>
            <a:br>
              <a:rPr lang="es-ES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de inteligencia;</a:t>
            </a:r>
            <a:br>
              <a:rPr lang="es-ES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ES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para adquirir disciplina y enseñanza, justicia, derecho y equidad;</a:t>
            </a:r>
            <a:br>
              <a:rPr lang="es-ES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ES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para dar sagacidad a los ingenuos y a los jóvenes conocimiento y prudencia.</a:t>
            </a:r>
            <a:br>
              <a:rPr lang="es-ES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ES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El sabio oirá y aumentará su saber, y el entendido adquirirá habilidades.</a:t>
            </a:r>
            <a:br>
              <a:rPr lang="es-ES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ES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Comprenderá los proverbios y los dichos profundos, las palabras de los sabios y sus enigmas.</a:t>
            </a:r>
            <a:br>
              <a:rPr lang="es-ES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ES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El temor del SEÑOR es el principio del conocimiento;</a:t>
            </a:r>
            <a:br>
              <a:rPr lang="es-ES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los insensatos desprecian la sabiduría y la disciplina</a:t>
            </a:r>
            <a:r>
              <a:rPr lang="en-US" dirty="0"/>
              <a:t>. – </a:t>
            </a:r>
            <a:r>
              <a:rPr lang="en-US" dirty="0" err="1"/>
              <a:t>Proverbios</a:t>
            </a:r>
            <a:r>
              <a:rPr lang="en-US" dirty="0"/>
              <a:t> 1:1-7</a:t>
            </a:r>
          </a:p>
          <a:p>
            <a:endParaRPr lang="en-US" dirty="0"/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Dijo el necio en su corazón: “No hay Dios”</a:t>
            </a:r>
            <a:r>
              <a:rPr lang="en-US" dirty="0"/>
              <a:t>. – </a:t>
            </a:r>
            <a:r>
              <a:rPr lang="en-US" dirty="0" err="1"/>
              <a:t>Salmos</a:t>
            </a:r>
            <a:r>
              <a:rPr lang="en-US" dirty="0"/>
              <a:t> 14:1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La toma de decisiones es una facultad mental humana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Dios nos dotó de varias facultades mentales</a:t>
            </a:r>
            <a:r>
              <a:rPr lang="en-US" dirty="0"/>
              <a:t>:</a:t>
            </a:r>
          </a:p>
          <a:p>
            <a:r>
              <a:rPr lang="es-ES" dirty="0"/>
              <a:t>Pensar</a:t>
            </a:r>
          </a:p>
          <a:p>
            <a:r>
              <a:rPr lang="es-ES" dirty="0"/>
              <a:t>Recordar</a:t>
            </a:r>
          </a:p>
          <a:p>
            <a:r>
              <a:rPr lang="es-ES" dirty="0"/>
              <a:t>Analizar</a:t>
            </a:r>
          </a:p>
          <a:p>
            <a:r>
              <a:rPr lang="es-ES" dirty="0"/>
              <a:t>Imaginar</a:t>
            </a:r>
          </a:p>
          <a:p>
            <a:r>
              <a:rPr lang="es-ES" dirty="0"/>
              <a:t>Creer</a:t>
            </a:r>
          </a:p>
          <a:p>
            <a:r>
              <a:rPr lang="es-ES" dirty="0" err="1"/>
              <a:t>Enfócarse</a:t>
            </a:r>
            <a:r>
              <a:rPr lang="es-ES" dirty="0"/>
              <a:t> o </a:t>
            </a:r>
            <a:r>
              <a:rPr lang="es-ES" dirty="0" err="1"/>
              <a:t>Concéntrarse</a:t>
            </a:r>
            <a:endParaRPr lang="es-ES" dirty="0"/>
          </a:p>
          <a:p>
            <a:r>
              <a:rPr lang="es-ES" b="1" dirty="0"/>
              <a:t>Decidir</a:t>
            </a:r>
            <a:r>
              <a:rPr lang="es-ES" dirty="0"/>
              <a:t> – Involucra la Mente y la Voluntad</a:t>
            </a:r>
            <a:endParaRPr lang="en-US" dirty="0"/>
          </a:p>
        </p:txBody>
      </p:sp>
      <p:pic>
        <p:nvPicPr>
          <p:cNvPr id="4" name="Picture 3" descr="decisions 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286000"/>
            <a:ext cx="4457700" cy="286566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dirty="0" err="1"/>
              <a:t>Anatomia</a:t>
            </a:r>
            <a:r>
              <a:rPr lang="en-US" dirty="0"/>
              <a:t> de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Decisiones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5626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Requiere Buen Juicio</a:t>
            </a:r>
          </a:p>
          <a:p>
            <a:r>
              <a:rPr lang="es-ES" dirty="0"/>
              <a:t>Confianza no te preocupes</a:t>
            </a:r>
          </a:p>
          <a:p>
            <a:r>
              <a:rPr lang="es-ES" dirty="0"/>
              <a:t>Sabiduría vs. Insensatez</a:t>
            </a:r>
          </a:p>
          <a:p>
            <a:r>
              <a:rPr lang="es-ES" dirty="0"/>
              <a:t>Eficaz</a:t>
            </a:r>
          </a:p>
          <a:p>
            <a:r>
              <a:rPr lang="es-ES" dirty="0"/>
              <a:t>Presión</a:t>
            </a:r>
          </a:p>
          <a:p>
            <a:r>
              <a:rPr lang="es-ES" dirty="0"/>
              <a:t>Plazo</a:t>
            </a:r>
          </a:p>
          <a:p>
            <a:r>
              <a:rPr lang="es-ES" dirty="0"/>
              <a:t>Consecuencias</a:t>
            </a:r>
          </a:p>
          <a:p>
            <a:r>
              <a:rPr lang="es-ES" dirty="0"/>
              <a:t>Opciones</a:t>
            </a:r>
          </a:p>
          <a:p>
            <a:r>
              <a:rPr lang="es-ES" dirty="0"/>
              <a:t>Alternativas</a:t>
            </a:r>
          </a:p>
          <a:p>
            <a:r>
              <a:rPr lang="es-ES" dirty="0"/>
              <a:t>Harvey </a:t>
            </a:r>
            <a:r>
              <a:rPr lang="es-ES" dirty="0" err="1"/>
              <a:t>McCay</a:t>
            </a: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err="1"/>
              <a:t>Anatomia</a:t>
            </a:r>
            <a:r>
              <a:rPr lang="en-US" dirty="0"/>
              <a:t> de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Decisiones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27804"/>
            <a:ext cx="8686800" cy="5230196"/>
          </a:xfrm>
        </p:spPr>
        <p:txBody>
          <a:bodyPr>
            <a:noAutofit/>
          </a:bodyPr>
          <a:lstStyle/>
          <a:p>
            <a:r>
              <a:rPr lang="es-ES" sz="1800" dirty="0"/>
              <a:t>La indecisión crea conflicto interno – ambivalencia</a:t>
            </a:r>
          </a:p>
          <a:p>
            <a:r>
              <a:rPr lang="es-ES" sz="1800" dirty="0"/>
              <a:t>Un hombre de doble ánimo en inestable en todos sus caminos</a:t>
            </a:r>
          </a:p>
          <a:p>
            <a:r>
              <a:rPr lang="es-ES" sz="1800" dirty="0"/>
              <a:t>Lo que dice la Biblia acerca de las decisiones: elige este día a quién servirás: elige la vida o la muerte</a:t>
            </a:r>
          </a:p>
          <a:p>
            <a:r>
              <a:rPr lang="es-ES" sz="1800" dirty="0"/>
              <a:t>Indecisión</a:t>
            </a:r>
          </a:p>
          <a:p>
            <a:r>
              <a:rPr lang="es-ES" sz="1800" dirty="0"/>
              <a:t>La causa de la ambivalencia es la indecisión.</a:t>
            </a:r>
          </a:p>
          <a:p>
            <a:r>
              <a:rPr lang="es-ES" sz="1800" dirty="0"/>
              <a:t>Los buenos tomadores de decisiones tienen confianza y autoestima.</a:t>
            </a:r>
          </a:p>
          <a:p>
            <a:r>
              <a:rPr lang="es-ES" sz="1800" dirty="0"/>
              <a:t>Los tomadores de decisiones no tienen miedo de cometer un error porque aprenden de la experiencia.</a:t>
            </a:r>
          </a:p>
          <a:p>
            <a:r>
              <a:rPr lang="es-ES" sz="1800" dirty="0"/>
              <a:t>Decide dónde estás con lo que sea que tengas</a:t>
            </a:r>
          </a:p>
          <a:p>
            <a:r>
              <a:rPr lang="es-ES" sz="1800" dirty="0"/>
              <a:t>Los fracasos permiten que sus recursos actuales decidan cuándo y si pueden hacer algo</a:t>
            </a:r>
            <a:endParaRPr lang="en-US" sz="1800" dirty="0"/>
          </a:p>
          <a:p>
            <a:r>
              <a:rPr lang="es-ES" sz="1800" dirty="0"/>
              <a:t>Orden</a:t>
            </a:r>
          </a:p>
          <a:p>
            <a:r>
              <a:rPr lang="es-ES" sz="1800" dirty="0"/>
              <a:t>Elimina el conflicto y la confusión</a:t>
            </a:r>
          </a:p>
          <a:p>
            <a:r>
              <a:rPr lang="es-ES" sz="1800" dirty="0"/>
              <a:t>Acepta la responsabilidad del resultado</a:t>
            </a:r>
          </a:p>
          <a:p>
            <a:r>
              <a:rPr lang="es-ES" sz="1800" dirty="0"/>
              <a:t>Echa la culpa a los demás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Las </a:t>
            </a:r>
            <a:r>
              <a:rPr lang="en-US" b="1" dirty="0" err="1"/>
              <a:t>decisiones</a:t>
            </a:r>
            <a:r>
              <a:rPr lang="en-US" b="1" dirty="0"/>
              <a:t> </a:t>
            </a:r>
            <a:r>
              <a:rPr lang="en-US" b="1" dirty="0" err="1"/>
              <a:t>requieren</a:t>
            </a:r>
            <a:r>
              <a:rPr lang="en-US" b="1" dirty="0"/>
              <a:t> </a:t>
            </a:r>
            <a:r>
              <a:rPr lang="en-US" b="1" dirty="0" err="1"/>
              <a:t>juicio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El juicio es la capacidad de tomar decisiones basadas en un pensamiento cuidadoso y evidencia.</a:t>
            </a:r>
          </a:p>
          <a:p>
            <a:r>
              <a:rPr lang="es-ES" dirty="0"/>
              <a:t>Un buen juicio indica la capacidad de considerar todos los factores, posibles resultados y consecuencias que conducen a una buena decisión e, idealmente, a un buen resultado.</a:t>
            </a:r>
          </a:p>
          <a:p>
            <a:r>
              <a:rPr lang="es-ES" dirty="0"/>
              <a:t>Un mal juicio implica que la persona no consideró cuidadosamente toda la evidencia, o llegó a una conclusión equivocada y, por lo tanto, resultó en un mal resultado.</a:t>
            </a:r>
          </a:p>
          <a:p>
            <a:r>
              <a:rPr lang="es-ES" dirty="0"/>
              <a:t>Una vez que se toma una decisión, una persona íntegra asume la responsabilidad por el resultado de la decisión, sea bueno o malo. </a:t>
            </a:r>
          </a:p>
          <a:p>
            <a:r>
              <a:rPr lang="es-ES" dirty="0"/>
              <a:t>Una persona sin integridad no se responsabilizará por un mal resultado y buscará culpar a otros o a las circunstancias por su falta de buen juicio.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Las </a:t>
            </a:r>
            <a:r>
              <a:rPr lang="en-US" b="1" dirty="0" err="1"/>
              <a:t>decisiones</a:t>
            </a:r>
            <a:r>
              <a:rPr lang="en-US" b="1" dirty="0"/>
              <a:t> </a:t>
            </a:r>
            <a:r>
              <a:rPr lang="en-US" b="1" dirty="0" err="1"/>
              <a:t>tienen</a:t>
            </a:r>
            <a:r>
              <a:rPr lang="en-US" b="1" dirty="0"/>
              <a:t> </a:t>
            </a:r>
            <a:r>
              <a:rPr lang="en-US" b="1" dirty="0" err="1"/>
              <a:t>consecuencias</a:t>
            </a:r>
            <a:endParaRPr lang="en-US" b="1" dirty="0"/>
          </a:p>
        </p:txBody>
      </p:sp>
      <p:pic>
        <p:nvPicPr>
          <p:cNvPr id="7" name="Picture 6" descr="stock-photo-green-road-sign-of-right-vs-wrong-decision-on-highway-with-thunder-storm-background-126924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1295399"/>
            <a:ext cx="8763000" cy="5366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295400"/>
            <a:ext cx="289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Las malas decisiones tienen malos resultados</a:t>
            </a:r>
            <a:r>
              <a:rPr lang="en-US" sz="24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Muerte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Falta de </a:t>
            </a:r>
            <a:r>
              <a:rPr lang="en-US" sz="2400" dirty="0" err="1"/>
              <a:t>Salud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err="1"/>
              <a:t>Pérdida</a:t>
            </a:r>
            <a:r>
              <a:rPr lang="en-US" sz="2400" dirty="0"/>
              <a:t> de la Libertad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Tristeza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Perdida de dinero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Relaciones rotas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Perdió una oportunidad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Pérdida de respeto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Mala conciencia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276600"/>
            <a:ext cx="2133600" cy="2922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12954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Las decisiones correctas tienen buenos resultados</a:t>
            </a:r>
            <a:r>
              <a:rPr lang="en-US" sz="24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Vida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Salud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Libertad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Felicidad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Ganar dinero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Relaciones saludables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Aprovechar al máximo las oportunidades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Ganarse el respeto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Conciencia limpia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¿Cómo tomar una buena decisión?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/>
              <a:t>Para tomar una buena decisión, debe sopesar cuidadosamente todas las consideraciones importantes en la balanza.</a:t>
            </a:r>
          </a:p>
          <a:p>
            <a:r>
              <a:rPr lang="es-ES" dirty="0"/>
              <a:t>¿Cuáles son las opciones?</a:t>
            </a:r>
          </a:p>
          <a:p>
            <a:r>
              <a:rPr lang="es-ES" dirty="0"/>
              <a:t>¿Cuáles son las alternativas?</a:t>
            </a:r>
          </a:p>
          <a:p>
            <a:r>
              <a:rPr lang="es-ES" dirty="0"/>
              <a:t>¿Cuál es la evidencia?</a:t>
            </a:r>
          </a:p>
          <a:p>
            <a:r>
              <a:rPr lang="es-ES" dirty="0"/>
              <a:t>¿Cuáles son los posibles resultados?</a:t>
            </a:r>
          </a:p>
          <a:p>
            <a:r>
              <a:rPr lang="es-ES" dirty="0"/>
              <a:t>¿Cuáles son las Consecuencias de cada Elección o de No Hacer una Elección Sabia o de Manera Oportuna?</a:t>
            </a:r>
          </a:p>
          <a:p>
            <a:r>
              <a:rPr lang="es-ES" dirty="0"/>
              <a:t>¿Cuáles son los pros y los contras de cada elección?</a:t>
            </a:r>
          </a:p>
          <a:p>
            <a:r>
              <a:rPr lang="es-ES" dirty="0"/>
              <a:t>¿Lo bueno vs. lo malo?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3-Questions-to-Simplify-Your-Decision-M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667000"/>
            <a:ext cx="2438400" cy="16190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Componentes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Decisión</a:t>
            </a:r>
            <a:endParaRPr lang="en-US" dirty="0"/>
          </a:p>
        </p:txBody>
      </p:sp>
      <p:sp>
        <p:nvSpPr>
          <p:cNvPr id="3" name="Flowchart: Decision 2"/>
          <p:cNvSpPr/>
          <p:nvPr/>
        </p:nvSpPr>
        <p:spPr>
          <a:xfrm>
            <a:off x="2743200" y="2590800"/>
            <a:ext cx="3657600" cy="2362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Decisi</a:t>
            </a:r>
            <a:r>
              <a:rPr lang="el-GR" sz="3200" dirty="0"/>
              <a:t>ό</a:t>
            </a:r>
            <a:r>
              <a:rPr lang="en-US" sz="3200" dirty="0"/>
              <a:t>n</a:t>
            </a: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>
            <a:off x="1905000" y="3733800"/>
            <a:ext cx="8382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243840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INPUTS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Opciones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Alternativas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Evidencia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Sentimientos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Presión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2590800"/>
            <a:ext cx="2209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Posibles resultados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Ventajas y desventajas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Bueno vs. malo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Consecuencias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00800" y="3810000"/>
            <a:ext cx="8382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1905000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990600"/>
            <a:ext cx="716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RESTRICCIONES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Creencias, Leyes, Factores, Plazos, Costos, Conciencia</a:t>
            </a:r>
            <a:endParaRPr kumimoji="0" lang="es-E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553456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RECURSOS</a:t>
            </a:r>
          </a:p>
          <a:p>
            <a:pPr algn="ctr"/>
            <a:r>
              <a:rPr lang="es-ES" sz="2000" dirty="0"/>
              <a:t>Personas, Activos, Dinero, Tiempo, Relaciones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72000" y="49530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86200" y="1981200"/>
            <a:ext cx="53340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724400" y="1981200"/>
            <a:ext cx="5334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81200" y="3276600"/>
            <a:ext cx="685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057400" y="3962400"/>
            <a:ext cx="6858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724400" y="4953000"/>
            <a:ext cx="381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400800" y="3429000"/>
            <a:ext cx="6858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00800" y="3886200"/>
            <a:ext cx="685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962400" y="4953000"/>
            <a:ext cx="457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balance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819400"/>
            <a:ext cx="948944" cy="745244"/>
          </a:xfrm>
          <a:prstGeom prst="rect">
            <a:avLst/>
          </a:prstGeom>
        </p:spPr>
      </p:pic>
      <p:pic>
        <p:nvPicPr>
          <p:cNvPr id="40" name="Picture 39" descr="2014-09-19-deci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038600"/>
            <a:ext cx="1201301" cy="533400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03D0A4CA-FAD8-D7C4-93EC-C72EE3271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61 / 5,000</a:t>
            </a:r>
            <a:endParaRPr kumimoji="0" lang="en-US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Translation results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Decisiones</a:t>
            </a:r>
            <a:r>
              <a:rPr lang="en-US" dirty="0"/>
              <a:t> </a:t>
            </a:r>
            <a:r>
              <a:rPr lang="en-US" dirty="0" err="1"/>
              <a:t>Requiren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para </a:t>
            </a:r>
            <a:r>
              <a:rPr lang="en-US" dirty="0" err="1"/>
              <a:t>Pensar</a:t>
            </a:r>
            <a:endParaRPr lang="en-US" dirty="0"/>
          </a:p>
        </p:txBody>
      </p:sp>
      <p:pic>
        <p:nvPicPr>
          <p:cNvPr id="4" name="Content Placeholder 3" descr="2014-09-19-deci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419898" cy="2406535"/>
          </a:xfrm>
        </p:spPr>
      </p:pic>
      <p:sp>
        <p:nvSpPr>
          <p:cNvPr id="5" name="TextBox 4"/>
          <p:cNvSpPr txBox="1"/>
          <p:nvPr/>
        </p:nvSpPr>
        <p:spPr>
          <a:xfrm>
            <a:off x="1524000" y="403860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¿Cuál es la decisión a tomar</a:t>
            </a:r>
            <a:r>
              <a:rPr lang="en-US" b="1" dirty="0"/>
              <a:t>?</a:t>
            </a:r>
          </a:p>
          <a:p>
            <a:pPr algn="ctr"/>
            <a:r>
              <a:rPr lang="en-US" dirty="0"/>
              <a:t> </a:t>
            </a:r>
            <a:r>
              <a:rPr lang="es-ES" dirty="0"/>
              <a:t>Por lo general, una pregunta requiere que usemos nuestra capacidad para pensar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396240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¿Cuáles son los factores a considerar?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Alternativas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Opciones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Posibles</a:t>
            </a:r>
            <a:r>
              <a:rPr lang="en-US" dirty="0"/>
              <a:t> </a:t>
            </a:r>
            <a:r>
              <a:rPr lang="en-US" dirty="0" err="1"/>
              <a:t>resultados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Consecuencias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1148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Una vez que se hace suficiente análisis</a:t>
            </a:r>
          </a:p>
          <a:p>
            <a:pPr algn="ctr"/>
            <a:r>
              <a:rPr lang="es-ES" dirty="0"/>
              <a:t>Piensa en una nueva idea</a:t>
            </a:r>
          </a:p>
          <a:p>
            <a:pPr algn="ctr"/>
            <a:r>
              <a:rPr lang="es-ES" dirty="0"/>
              <a:t>Hora de decidir</a:t>
            </a:r>
          </a:p>
          <a:p>
            <a:pPr algn="ctr"/>
            <a:r>
              <a:rPr lang="es-ES" dirty="0"/>
              <a:t>Actuar</a:t>
            </a:r>
          </a:p>
          <a:p>
            <a:pPr algn="ctr"/>
            <a:r>
              <a:rPr lang="es-ES" dirty="0"/>
              <a:t>Persiste sin parar</a:t>
            </a:r>
          </a:p>
          <a:p>
            <a:pPr algn="ctr"/>
            <a:r>
              <a:rPr lang="es-ES" dirty="0"/>
              <a:t> Reevaluar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Tony Robbins - </a:t>
            </a:r>
            <a:r>
              <a:rPr lang="en-US" dirty="0" err="1"/>
              <a:t>Decisiones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>
                <a:hlinkClick r:id="rId2"/>
              </a:rPr>
              <a:t>https://www.youtube.com/watch?v=aN6oqx4tuLQ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s-ES" dirty="0"/>
              <a:t>La toma de decisiones da forma al Destino.</a:t>
            </a:r>
          </a:p>
          <a:p>
            <a:r>
              <a:rPr lang="es-ES" dirty="0"/>
              <a:t>Ser bueno para tomar decisiones más efectivas.</a:t>
            </a:r>
          </a:p>
          <a:p>
            <a:r>
              <a:rPr lang="es-ES" dirty="0"/>
              <a:t>Tener las agallas para tomar las decisiones difíciles. </a:t>
            </a:r>
          </a:p>
          <a:p>
            <a:r>
              <a:rPr lang="es-ES" dirty="0"/>
              <a:t>No siempre tienes la capacidad de tomar todas las decisiones correctas.</a:t>
            </a:r>
          </a:p>
          <a:p>
            <a:pPr marL="0" indent="0">
              <a:buNone/>
            </a:pPr>
            <a:r>
              <a:rPr lang="es-ES" dirty="0"/>
              <a:t>3 decisiones –</a:t>
            </a:r>
          </a:p>
          <a:p>
            <a:r>
              <a:rPr lang="es-ES" dirty="0"/>
              <a:t>1. ¿En qué me voy a enfocar?</a:t>
            </a:r>
          </a:p>
          <a:p>
            <a:r>
              <a:rPr lang="es-ES" dirty="0"/>
              <a:t>2. ¿Qué significa esto?</a:t>
            </a:r>
          </a:p>
          <a:p>
            <a:r>
              <a:rPr lang="es-ES" dirty="0"/>
              <a:t>3. ¿Qué debo hacer?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2320</Words>
  <Application>Microsoft Office PowerPoint</Application>
  <PresentationFormat>On-screen Show (4:3)</PresentationFormat>
  <Paragraphs>260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system-ui</vt:lpstr>
      <vt:lpstr>Office Theme</vt:lpstr>
      <vt:lpstr>Anatomia de Tomar Decisiones</vt:lpstr>
      <vt:lpstr>Decisiones, Decisiones</vt:lpstr>
      <vt:lpstr>La toma de decisiones es una facultad mental humana</vt:lpstr>
      <vt:lpstr>Las decisiones requieren juicio</vt:lpstr>
      <vt:lpstr>Las decisiones tienen consecuencias</vt:lpstr>
      <vt:lpstr>¿Cómo tomar una buena decisión?</vt:lpstr>
      <vt:lpstr>Componentes de una Decisión</vt:lpstr>
      <vt:lpstr>Decisiones Requiren Tiempo para Pensar</vt:lpstr>
      <vt:lpstr>Tony Robbins - Decisiones</vt:lpstr>
      <vt:lpstr>1. ¿En qué me voy a Enfocar?</vt:lpstr>
      <vt:lpstr>1. ¿En qué me voy a Enfocar?</vt:lpstr>
      <vt:lpstr>2. ¿Qué Significa Esto?</vt:lpstr>
      <vt:lpstr>2. ¿Qué Significa Esto?</vt:lpstr>
      <vt:lpstr>3. ¿Qué Debo Hacer?</vt:lpstr>
      <vt:lpstr>Bob Proctor - Decisiones</vt:lpstr>
      <vt:lpstr>Bob Proctor - Decisiones</vt:lpstr>
      <vt:lpstr>Bob Proctor - Decisiones</vt:lpstr>
      <vt:lpstr>Bob Proctor - Decisiones</vt:lpstr>
      <vt:lpstr>Bob Proctor - Decisiones</vt:lpstr>
      <vt:lpstr>Bob Proctor - Decisiones</vt:lpstr>
      <vt:lpstr>Bob Proctor - Decisiones</vt:lpstr>
      <vt:lpstr>Bob Proctor - Decisiones</vt:lpstr>
      <vt:lpstr>Bob Proctor - Decisiones</vt:lpstr>
      <vt:lpstr>Bob Proctor - Decisiones</vt:lpstr>
      <vt:lpstr>Cómo Tomar una Decisión</vt:lpstr>
      <vt:lpstr>Cómo Tomar una Decisión</vt:lpstr>
      <vt:lpstr>Cómo Tomar una Decisión</vt:lpstr>
      <vt:lpstr>La Biblia y las Decisiones</vt:lpstr>
      <vt:lpstr>Lee Proverbios Para Conocer Sabiduria</vt:lpstr>
      <vt:lpstr>Anatomia de Tomar Decisiones</vt:lpstr>
      <vt:lpstr>Anatomia de Tomar Decisiones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Decision Making</dc:title>
  <dc:creator>Alex</dc:creator>
  <cp:lastModifiedBy>Alex Barron</cp:lastModifiedBy>
  <cp:revision>39</cp:revision>
  <dcterms:created xsi:type="dcterms:W3CDTF">2016-08-06T16:32:49Z</dcterms:created>
  <dcterms:modified xsi:type="dcterms:W3CDTF">2024-02-26T18:49:17Z</dcterms:modified>
</cp:coreProperties>
</file>