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393-9047-4EED-898C-0D45F1ADEE24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4E15-3A21-4C7C-939C-BBA95D289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014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393-9047-4EED-898C-0D45F1ADEE24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4E15-3A21-4C7C-939C-BBA95D289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46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393-9047-4EED-898C-0D45F1ADEE24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4E15-3A21-4C7C-939C-BBA95D289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712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393-9047-4EED-898C-0D45F1ADEE24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4E15-3A21-4C7C-939C-BBA95D289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841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393-9047-4EED-898C-0D45F1ADEE24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4E15-3A21-4C7C-939C-BBA95D289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371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393-9047-4EED-898C-0D45F1ADEE24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4E15-3A21-4C7C-939C-BBA95D289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93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393-9047-4EED-898C-0D45F1ADEE24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4E15-3A21-4C7C-939C-BBA95D289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528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393-9047-4EED-898C-0D45F1ADEE24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4E15-3A21-4C7C-939C-BBA95D289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28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393-9047-4EED-898C-0D45F1ADEE24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4E15-3A21-4C7C-939C-BBA95D289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1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393-9047-4EED-898C-0D45F1ADEE24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4E15-3A21-4C7C-939C-BBA95D289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807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5393-9047-4EED-898C-0D45F1ADEE24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4E15-3A21-4C7C-939C-BBA95D289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6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15393-9047-4EED-898C-0D45F1ADEE24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C4E15-3A21-4C7C-939C-BBA95D289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18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Magia</a:t>
            </a:r>
            <a:r>
              <a:rPr lang="en-US" dirty="0"/>
              <a:t> de </a:t>
            </a:r>
            <a:r>
              <a:rPr lang="en-US" dirty="0" err="1"/>
              <a:t>Creer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Por</a:t>
            </a:r>
            <a:r>
              <a:rPr lang="en-US" dirty="0"/>
              <a:t> Claude Bristol</a:t>
            </a:r>
          </a:p>
        </p:txBody>
      </p:sp>
    </p:spTree>
    <p:extLst>
      <p:ext uri="{BB962C8B-B14F-4D97-AF65-F5344CB8AC3E}">
        <p14:creationId xmlns:p14="http://schemas.microsoft.com/office/powerpoint/2010/main" val="3510560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La </a:t>
            </a:r>
            <a:r>
              <a:rPr lang="en-US" dirty="0" err="1"/>
              <a:t>mente</a:t>
            </a:r>
            <a:r>
              <a:rPr lang="en-US" dirty="0"/>
              <a:t> </a:t>
            </a:r>
            <a:r>
              <a:rPr lang="en-US" dirty="0" err="1"/>
              <a:t>subconciente</a:t>
            </a:r>
            <a:r>
              <a:rPr lang="en-US" dirty="0"/>
              <a:t> </a:t>
            </a:r>
            <a:r>
              <a:rPr lang="en-US" dirty="0" err="1"/>
              <a:t>funciona</a:t>
            </a:r>
            <a:r>
              <a:rPr lang="en-US" dirty="0"/>
              <a:t> a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beneficio</a:t>
            </a:r>
            <a:r>
              <a:rPr lang="en-US" dirty="0"/>
              <a:t>.</a:t>
            </a:r>
          </a:p>
          <a:p>
            <a:r>
              <a:rPr lang="en-US" dirty="0" err="1"/>
              <a:t>Pide</a:t>
            </a:r>
            <a:r>
              <a:rPr lang="en-US" dirty="0"/>
              <a:t> </a:t>
            </a:r>
            <a:r>
              <a:rPr lang="en-US" dirty="0" err="1"/>
              <a:t>algo</a:t>
            </a:r>
            <a:r>
              <a:rPr lang="en-US" dirty="0"/>
              <a:t> que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legitimamente</a:t>
            </a:r>
            <a:r>
              <a:rPr lang="en-US" dirty="0"/>
              <a:t> </a:t>
            </a:r>
            <a:r>
              <a:rPr lang="en-US" dirty="0" err="1"/>
              <a:t>tuyo</a:t>
            </a:r>
            <a:endParaRPr lang="en-US" dirty="0"/>
          </a:p>
          <a:p>
            <a:r>
              <a:rPr lang="en-US" dirty="0" err="1"/>
              <a:t>Debes</a:t>
            </a:r>
            <a:r>
              <a:rPr lang="en-US" dirty="0"/>
              <a:t> </a:t>
            </a:r>
            <a:r>
              <a:rPr lang="en-US" dirty="0" err="1"/>
              <a:t>tener</a:t>
            </a:r>
            <a:r>
              <a:rPr lang="en-US" dirty="0"/>
              <a:t> </a:t>
            </a:r>
            <a:r>
              <a:rPr lang="en-US" dirty="0" err="1"/>
              <a:t>paciencia</a:t>
            </a:r>
            <a:r>
              <a:rPr lang="en-US" dirty="0"/>
              <a:t> y </a:t>
            </a:r>
            <a:r>
              <a:rPr lang="en-US" dirty="0" err="1"/>
              <a:t>fe</a:t>
            </a:r>
            <a:r>
              <a:rPr lang="en-US" dirty="0"/>
              <a:t> </a:t>
            </a:r>
            <a:r>
              <a:rPr lang="en-US" dirty="0" err="1"/>
              <a:t>absoluta</a:t>
            </a:r>
            <a:r>
              <a:rPr lang="en-US" dirty="0"/>
              <a:t>.</a:t>
            </a:r>
          </a:p>
          <a:p>
            <a:r>
              <a:rPr lang="en-US" dirty="0"/>
              <a:t>La </a:t>
            </a:r>
            <a:r>
              <a:rPr lang="en-US" dirty="0" err="1"/>
              <a:t>mente</a:t>
            </a:r>
            <a:r>
              <a:rPr lang="en-US" dirty="0"/>
              <a:t> </a:t>
            </a:r>
            <a:r>
              <a:rPr lang="en-US" dirty="0" err="1"/>
              <a:t>subconciente</a:t>
            </a:r>
            <a:r>
              <a:rPr lang="en-US" dirty="0"/>
              <a:t> no se </a:t>
            </a:r>
            <a:r>
              <a:rPr lang="en-US" dirty="0" err="1"/>
              <a:t>toma</a:t>
            </a:r>
            <a:r>
              <a:rPr lang="en-US" dirty="0"/>
              <a:t> la </a:t>
            </a:r>
            <a:r>
              <a:rPr lang="en-US" dirty="0" err="1"/>
              <a:t>molestia</a:t>
            </a:r>
            <a:r>
              <a:rPr lang="en-US" dirty="0"/>
              <a:t> de </a:t>
            </a:r>
            <a:r>
              <a:rPr lang="en-US" dirty="0" err="1"/>
              <a:t>trabajar</a:t>
            </a:r>
            <a:r>
              <a:rPr lang="en-US" dirty="0"/>
              <a:t> para </a:t>
            </a:r>
            <a:r>
              <a:rPr lang="en-US" dirty="0" err="1"/>
              <a:t>aquellos</a:t>
            </a:r>
            <a:r>
              <a:rPr lang="en-US" dirty="0"/>
              <a:t> que no </a:t>
            </a:r>
            <a:r>
              <a:rPr lang="en-US" dirty="0" err="1"/>
              <a:t>creen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el.</a:t>
            </a:r>
          </a:p>
          <a:p>
            <a:r>
              <a:rPr lang="en-US" dirty="0"/>
              <a:t>Para </a:t>
            </a:r>
            <a:r>
              <a:rPr lang="en-US" dirty="0" err="1"/>
              <a:t>transmitir</a:t>
            </a:r>
            <a:r>
              <a:rPr lang="en-US" dirty="0"/>
              <a:t>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necesidades</a:t>
            </a:r>
            <a:r>
              <a:rPr lang="en-US" dirty="0"/>
              <a:t> al </a:t>
            </a:r>
            <a:r>
              <a:rPr lang="en-US" dirty="0" err="1"/>
              <a:t>subconciente</a:t>
            </a:r>
            <a:r>
              <a:rPr lang="en-US" dirty="0"/>
              <a:t> </a:t>
            </a:r>
            <a:r>
              <a:rPr lang="en-US" dirty="0" err="1"/>
              <a:t>transmita</a:t>
            </a:r>
            <a:r>
              <a:rPr lang="en-US" dirty="0"/>
              <a:t> </a:t>
            </a:r>
            <a:r>
              <a:rPr lang="en-US" dirty="0" err="1"/>
              <a:t>imagenes</a:t>
            </a:r>
            <a:r>
              <a:rPr lang="en-US" dirty="0"/>
              <a:t>.</a:t>
            </a:r>
          </a:p>
          <a:p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importante</a:t>
            </a:r>
            <a:r>
              <a:rPr lang="en-US" dirty="0"/>
              <a:t> que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veas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exitoso</a:t>
            </a:r>
            <a:r>
              <a:rPr lang="en-US" dirty="0"/>
              <a:t>!</a:t>
            </a:r>
          </a:p>
          <a:p>
            <a:r>
              <a:rPr lang="en-US" dirty="0" err="1"/>
              <a:t>Ocupando</a:t>
            </a:r>
            <a:r>
              <a:rPr lang="en-US" dirty="0"/>
              <a:t> la </a:t>
            </a:r>
            <a:r>
              <a:rPr lang="en-US" dirty="0" err="1"/>
              <a:t>posicion</a:t>
            </a:r>
            <a:r>
              <a:rPr lang="en-US" dirty="0"/>
              <a:t> a la que aspires.</a:t>
            </a:r>
          </a:p>
          <a:p>
            <a:r>
              <a:rPr lang="en-US" dirty="0" err="1"/>
              <a:t>Debes</a:t>
            </a:r>
            <a:r>
              <a:rPr lang="en-US" dirty="0"/>
              <a:t> </a:t>
            </a:r>
            <a:r>
              <a:rPr lang="en-US" dirty="0" err="1"/>
              <a:t>esperar</a:t>
            </a:r>
            <a:r>
              <a:rPr lang="en-US" dirty="0"/>
              <a:t> </a:t>
            </a:r>
            <a:r>
              <a:rPr lang="en-US" dirty="0" err="1"/>
              <a:t>pacientemente</a:t>
            </a:r>
            <a:r>
              <a:rPr lang="en-US" dirty="0"/>
              <a:t> que el </a:t>
            </a:r>
            <a:r>
              <a:rPr lang="en-US" dirty="0" err="1"/>
              <a:t>subconciente</a:t>
            </a:r>
            <a:r>
              <a:rPr lang="en-US" dirty="0"/>
              <a:t> </a:t>
            </a:r>
            <a:r>
              <a:rPr lang="en-US" dirty="0" err="1"/>
              <a:t>absorba</a:t>
            </a:r>
            <a:r>
              <a:rPr lang="en-US" dirty="0"/>
              <a:t>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problemas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77779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 </a:t>
            </a:r>
            <a:r>
              <a:rPr lang="en-US" dirty="0" err="1"/>
              <a:t>fluir</a:t>
            </a:r>
            <a:r>
              <a:rPr lang="en-US" dirty="0"/>
              <a:t> las ideas del </a:t>
            </a:r>
            <a:r>
              <a:rPr lang="en-US" dirty="0" err="1"/>
              <a:t>subconciente</a:t>
            </a:r>
            <a:r>
              <a:rPr lang="en-US" dirty="0"/>
              <a:t> al </a:t>
            </a:r>
            <a:r>
              <a:rPr lang="en-US" dirty="0" err="1"/>
              <a:t>conciente</a:t>
            </a:r>
            <a:r>
              <a:rPr lang="en-US" dirty="0"/>
              <a:t> </a:t>
            </a:r>
            <a:r>
              <a:rPr lang="en-US" dirty="0" err="1"/>
              <a:t>dandote</a:t>
            </a:r>
            <a:r>
              <a:rPr lang="en-US" dirty="0"/>
              <a:t> el plan </a:t>
            </a:r>
            <a:r>
              <a:rPr lang="en-US" dirty="0" err="1"/>
              <a:t>indicado</a:t>
            </a:r>
            <a:r>
              <a:rPr lang="en-US" dirty="0"/>
              <a:t> </a:t>
            </a:r>
            <a:r>
              <a:rPr lang="en-US" dirty="0" err="1"/>
              <a:t>correcto</a:t>
            </a:r>
            <a:r>
              <a:rPr lang="en-US" dirty="0"/>
              <a:t>.</a:t>
            </a:r>
          </a:p>
          <a:p>
            <a:r>
              <a:rPr lang="en-US" dirty="0" err="1"/>
              <a:t>Despues</a:t>
            </a:r>
            <a:r>
              <a:rPr lang="en-US" dirty="0"/>
              <a:t> de </a:t>
            </a:r>
            <a:r>
              <a:rPr lang="en-US" dirty="0" err="1"/>
              <a:t>entenderlo</a:t>
            </a:r>
            <a:r>
              <a:rPr lang="en-US" dirty="0"/>
              <a:t> </a:t>
            </a:r>
            <a:r>
              <a:rPr lang="en-US" dirty="0" err="1"/>
              <a:t>tienes</a:t>
            </a:r>
            <a:r>
              <a:rPr lang="en-US" dirty="0"/>
              <a:t> que </a:t>
            </a:r>
            <a:r>
              <a:rPr lang="en-US" dirty="0" err="1"/>
              <a:t>actuarlo</a:t>
            </a:r>
            <a:r>
              <a:rPr lang="en-US" dirty="0"/>
              <a:t> de </a:t>
            </a:r>
            <a:r>
              <a:rPr lang="en-US" dirty="0" err="1"/>
              <a:t>inmediato</a:t>
            </a:r>
            <a:r>
              <a:rPr lang="en-US" dirty="0"/>
              <a:t> sin </a:t>
            </a:r>
            <a:r>
              <a:rPr lang="en-US" dirty="0" err="1"/>
              <a:t>cuestionarlo</a:t>
            </a:r>
            <a:r>
              <a:rPr lang="en-US" dirty="0"/>
              <a:t>.</a:t>
            </a:r>
          </a:p>
          <a:p>
            <a:r>
              <a:rPr lang="en-US" dirty="0"/>
              <a:t>Solo con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respuesta</a:t>
            </a:r>
            <a:r>
              <a:rPr lang="en-US" dirty="0"/>
              <a:t> </a:t>
            </a:r>
            <a:r>
              <a:rPr lang="en-US" dirty="0" err="1"/>
              <a:t>automatica</a:t>
            </a:r>
            <a:r>
              <a:rPr lang="en-US" dirty="0"/>
              <a:t> </a:t>
            </a:r>
            <a:r>
              <a:rPr lang="en-US" dirty="0" err="1"/>
              <a:t>haras</a:t>
            </a:r>
            <a:r>
              <a:rPr lang="en-US" dirty="0"/>
              <a:t> que </a:t>
            </a:r>
            <a:r>
              <a:rPr lang="en-US" dirty="0" err="1"/>
              <a:t>siga</a:t>
            </a:r>
            <a:r>
              <a:rPr lang="en-US" dirty="0"/>
              <a:t> </a:t>
            </a:r>
            <a:r>
              <a:rPr lang="en-US" dirty="0" err="1"/>
              <a:t>funcionando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478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Capitulo</a:t>
            </a:r>
            <a:r>
              <a:rPr lang="en-US" dirty="0"/>
              <a:t> 4 – La </a:t>
            </a:r>
            <a:r>
              <a:rPr lang="en-US" dirty="0" err="1"/>
              <a:t>sugerencia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poder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Todas</a:t>
            </a:r>
            <a:r>
              <a:rPr lang="en-US" dirty="0"/>
              <a:t> las </a:t>
            </a:r>
            <a:r>
              <a:rPr lang="en-US" dirty="0" err="1"/>
              <a:t>religiones</a:t>
            </a:r>
            <a:r>
              <a:rPr lang="en-US" dirty="0"/>
              <a:t> </a:t>
            </a:r>
            <a:r>
              <a:rPr lang="en-US" dirty="0" err="1"/>
              <a:t>tienen</a:t>
            </a:r>
            <a:r>
              <a:rPr lang="en-US" dirty="0"/>
              <a:t> el </a:t>
            </a:r>
            <a:r>
              <a:rPr lang="en-US" dirty="0" err="1"/>
              <a:t>mismo</a:t>
            </a:r>
            <a:r>
              <a:rPr lang="en-US" dirty="0"/>
              <a:t> modo de </a:t>
            </a:r>
            <a:r>
              <a:rPr lang="en-US" dirty="0" err="1"/>
              <a:t>operar</a:t>
            </a:r>
            <a:r>
              <a:rPr lang="en-US" dirty="0"/>
              <a:t> – la </a:t>
            </a:r>
            <a:r>
              <a:rPr lang="en-US" dirty="0" err="1"/>
              <a:t>repeticion</a:t>
            </a:r>
            <a:r>
              <a:rPr lang="en-US" dirty="0"/>
              <a:t> – mantras o formulas.</a:t>
            </a:r>
          </a:p>
          <a:p>
            <a:r>
              <a:rPr lang="en-US" dirty="0"/>
              <a:t>Las </a:t>
            </a:r>
            <a:r>
              <a:rPr lang="en-US" dirty="0" err="1"/>
              <a:t>afirmaciones</a:t>
            </a:r>
            <a:r>
              <a:rPr lang="en-US" dirty="0"/>
              <a:t> del Nuevo </a:t>
            </a:r>
            <a:r>
              <a:rPr lang="en-US" dirty="0" err="1"/>
              <a:t>pensamiento</a:t>
            </a:r>
            <a:r>
              <a:rPr lang="en-US" dirty="0"/>
              <a:t> o </a:t>
            </a:r>
            <a:r>
              <a:rPr lang="en-US" dirty="0" err="1"/>
              <a:t>ciencia</a:t>
            </a:r>
            <a:r>
              <a:rPr lang="en-US" dirty="0"/>
              <a:t> </a:t>
            </a:r>
            <a:r>
              <a:rPr lang="en-US" dirty="0" err="1"/>
              <a:t>divina</a:t>
            </a:r>
            <a:r>
              <a:rPr lang="en-US" dirty="0"/>
              <a:t>.</a:t>
            </a:r>
          </a:p>
          <a:p>
            <a:r>
              <a:rPr lang="en-US" dirty="0"/>
              <a:t>La ley de la </a:t>
            </a:r>
            <a:r>
              <a:rPr lang="en-US" dirty="0" err="1"/>
              <a:t>sugestion</a:t>
            </a:r>
            <a:r>
              <a:rPr lang="en-US" dirty="0"/>
              <a:t> – el </a:t>
            </a:r>
            <a:r>
              <a:rPr lang="en-US" dirty="0" err="1"/>
              <a:t>poder</a:t>
            </a:r>
            <a:r>
              <a:rPr lang="en-US" dirty="0"/>
              <a:t> de la auto </a:t>
            </a:r>
            <a:r>
              <a:rPr lang="en-US" dirty="0" err="1"/>
              <a:t>sugestion</a:t>
            </a:r>
            <a:r>
              <a:rPr lang="en-US" dirty="0"/>
              <a:t> o hetero </a:t>
            </a:r>
            <a:r>
              <a:rPr lang="en-US" dirty="0" err="1"/>
              <a:t>sugestion</a:t>
            </a:r>
            <a:r>
              <a:rPr lang="en-US" dirty="0"/>
              <a:t> de </a:t>
            </a:r>
            <a:r>
              <a:rPr lang="en-US" dirty="0" err="1"/>
              <a:t>fuentes</a:t>
            </a:r>
            <a:r>
              <a:rPr lang="en-US" dirty="0"/>
              <a:t> </a:t>
            </a:r>
            <a:r>
              <a:rPr lang="en-US" dirty="0" err="1"/>
              <a:t>externas</a:t>
            </a:r>
            <a:r>
              <a:rPr lang="en-US" dirty="0"/>
              <a:t> – </a:t>
            </a:r>
            <a:r>
              <a:rPr lang="en-US" dirty="0" err="1"/>
              <a:t>comienza</a:t>
            </a:r>
            <a:r>
              <a:rPr lang="en-US" dirty="0"/>
              <a:t> la Fuente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marcha</a:t>
            </a:r>
            <a:r>
              <a:rPr lang="en-US" dirty="0"/>
              <a:t>.</a:t>
            </a:r>
          </a:p>
          <a:p>
            <a:r>
              <a:rPr lang="en-US" dirty="0"/>
              <a:t>Las </a:t>
            </a:r>
            <a:r>
              <a:rPr lang="en-US" dirty="0" err="1"/>
              <a:t>afirmaciones</a:t>
            </a:r>
            <a:r>
              <a:rPr lang="en-US" dirty="0"/>
              <a:t> y </a:t>
            </a:r>
            <a:r>
              <a:rPr lang="en-US" dirty="0" err="1"/>
              <a:t>repeticiones</a:t>
            </a:r>
            <a:r>
              <a:rPr lang="en-US" dirty="0"/>
              <a:t> </a:t>
            </a:r>
            <a:r>
              <a:rPr lang="en-US" dirty="0" err="1"/>
              <a:t>juegan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parte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dirige a la </a:t>
            </a:r>
            <a:r>
              <a:rPr lang="en-US" dirty="0" err="1"/>
              <a:t>creencia</a:t>
            </a:r>
            <a:r>
              <a:rPr lang="en-US" dirty="0"/>
              <a:t> y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vez</a:t>
            </a:r>
            <a:r>
              <a:rPr lang="en-US" dirty="0"/>
              <a:t> que se </a:t>
            </a:r>
            <a:r>
              <a:rPr lang="en-US" dirty="0" err="1"/>
              <a:t>convierte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conviccion</a:t>
            </a:r>
            <a:r>
              <a:rPr lang="en-US" dirty="0"/>
              <a:t> </a:t>
            </a:r>
            <a:r>
              <a:rPr lang="en-US" dirty="0" err="1"/>
              <a:t>comienzan</a:t>
            </a:r>
            <a:r>
              <a:rPr lang="en-US" dirty="0"/>
              <a:t> a </a:t>
            </a:r>
            <a:r>
              <a:rPr lang="en-US" dirty="0" err="1"/>
              <a:t>suceder</a:t>
            </a:r>
            <a:r>
              <a:rPr lang="en-US" dirty="0"/>
              <a:t>.</a:t>
            </a:r>
          </a:p>
          <a:p>
            <a:r>
              <a:rPr lang="en-US" dirty="0"/>
              <a:t>Hitler </a:t>
            </a:r>
            <a:r>
              <a:rPr lang="en-US" dirty="0" err="1"/>
              <a:t>uso</a:t>
            </a:r>
            <a:r>
              <a:rPr lang="en-US" dirty="0"/>
              <a:t> el </a:t>
            </a:r>
            <a:r>
              <a:rPr lang="en-US" dirty="0" err="1"/>
              <a:t>mismo</a:t>
            </a:r>
            <a:r>
              <a:rPr lang="en-US" dirty="0"/>
              <a:t> </a:t>
            </a:r>
            <a:r>
              <a:rPr lang="en-US" dirty="0" err="1"/>
              <a:t>proceso</a:t>
            </a:r>
            <a:r>
              <a:rPr lang="en-US" dirty="0"/>
              <a:t> – el </a:t>
            </a:r>
            <a:r>
              <a:rPr lang="en-US" dirty="0" err="1"/>
              <a:t>comprendia</a:t>
            </a:r>
            <a:r>
              <a:rPr lang="en-US" dirty="0"/>
              <a:t> la ley de la </a:t>
            </a:r>
            <a:r>
              <a:rPr lang="en-US" dirty="0" err="1"/>
              <a:t>sugerencia</a:t>
            </a:r>
            <a:r>
              <a:rPr lang="en-US" dirty="0"/>
              <a:t> </a:t>
            </a:r>
          </a:p>
          <a:p>
            <a:r>
              <a:rPr lang="en-US" dirty="0"/>
              <a:t>El </a:t>
            </a:r>
            <a:r>
              <a:rPr lang="en-US" dirty="0" err="1"/>
              <a:t>declaro</a:t>
            </a:r>
            <a:r>
              <a:rPr lang="en-US" dirty="0"/>
              <a:t> que la </a:t>
            </a:r>
            <a:r>
              <a:rPr lang="en-US" dirty="0" err="1"/>
              <a:t>psicologia</a:t>
            </a:r>
            <a:r>
              <a:rPr lang="en-US" dirty="0"/>
              <a:t> de la </a:t>
            </a:r>
            <a:r>
              <a:rPr lang="en-US" dirty="0" err="1"/>
              <a:t>sugerencia</a:t>
            </a:r>
            <a:r>
              <a:rPr lang="en-US" dirty="0"/>
              <a:t> es un </a:t>
            </a:r>
            <a:r>
              <a:rPr lang="en-US" dirty="0" err="1"/>
              <a:t>arma</a:t>
            </a:r>
            <a:r>
              <a:rPr lang="en-US" dirty="0"/>
              <a:t> terrible </a:t>
            </a:r>
            <a:r>
              <a:rPr lang="en-US" dirty="0" err="1"/>
              <a:t>en</a:t>
            </a:r>
            <a:r>
              <a:rPr lang="en-US" dirty="0"/>
              <a:t> las manos que </a:t>
            </a:r>
            <a:r>
              <a:rPr lang="en-US" dirty="0" err="1"/>
              <a:t>saben</a:t>
            </a:r>
            <a:r>
              <a:rPr lang="en-US" dirty="0"/>
              <a:t> </a:t>
            </a:r>
            <a:r>
              <a:rPr lang="en-US" dirty="0" err="1"/>
              <a:t>usarla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72383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Slogans, </a:t>
            </a:r>
            <a:r>
              <a:rPr lang="en-US" dirty="0" err="1"/>
              <a:t>carteles</a:t>
            </a:r>
            <a:r>
              <a:rPr lang="en-US" dirty="0"/>
              <a:t> –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bombardearon</a:t>
            </a:r>
            <a:r>
              <a:rPr lang="en-US" dirty="0"/>
              <a:t> que </a:t>
            </a:r>
            <a:r>
              <a:rPr lang="en-US" dirty="0" err="1"/>
              <a:t>eran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raza</a:t>
            </a:r>
            <a:r>
              <a:rPr lang="en-US" dirty="0"/>
              <a:t> superior y </a:t>
            </a:r>
            <a:r>
              <a:rPr lang="en-US" dirty="0" err="1"/>
              <a:t>luego</a:t>
            </a:r>
            <a:r>
              <a:rPr lang="en-US" dirty="0"/>
              <a:t> </a:t>
            </a:r>
            <a:r>
              <a:rPr lang="en-US" dirty="0" err="1"/>
              <a:t>empezaron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campaña</a:t>
            </a:r>
            <a:r>
              <a:rPr lang="en-US" dirty="0"/>
              <a:t> de terror.</a:t>
            </a:r>
          </a:p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deportes</a:t>
            </a:r>
            <a:r>
              <a:rPr lang="en-US" dirty="0"/>
              <a:t> ha visto el </a:t>
            </a:r>
            <a:r>
              <a:rPr lang="en-US" dirty="0" err="1"/>
              <a:t>poder</a:t>
            </a:r>
            <a:r>
              <a:rPr lang="en-US" dirty="0"/>
              <a:t> de </a:t>
            </a:r>
            <a:r>
              <a:rPr lang="en-US" dirty="0" err="1"/>
              <a:t>sugestion</a:t>
            </a:r>
            <a:r>
              <a:rPr lang="en-US" dirty="0"/>
              <a:t> – Knute Rockne</a:t>
            </a:r>
          </a:p>
          <a:p>
            <a:r>
              <a:rPr lang="en-US" dirty="0" err="1"/>
              <a:t>Pense</a:t>
            </a:r>
            <a:r>
              <a:rPr lang="en-US" dirty="0"/>
              <a:t> que </a:t>
            </a:r>
            <a:r>
              <a:rPr lang="en-US" dirty="0" err="1"/>
              <a:t>este</a:t>
            </a:r>
            <a:r>
              <a:rPr lang="en-US" dirty="0"/>
              <a:t> era el </a:t>
            </a:r>
            <a:r>
              <a:rPr lang="en-US" dirty="0" err="1"/>
              <a:t>equipo</a:t>
            </a:r>
            <a:r>
              <a:rPr lang="en-US" dirty="0"/>
              <a:t> de Notre Dame</a:t>
            </a:r>
          </a:p>
          <a:p>
            <a:r>
              <a:rPr lang="en-US" dirty="0"/>
              <a:t>Los </a:t>
            </a:r>
            <a:r>
              <a:rPr lang="en-US" dirty="0" err="1"/>
              <a:t>tiempos</a:t>
            </a:r>
            <a:r>
              <a:rPr lang="en-US" dirty="0"/>
              <a:t> son </a:t>
            </a:r>
            <a:r>
              <a:rPr lang="en-US" dirty="0" err="1"/>
              <a:t>dificiles</a:t>
            </a:r>
            <a:r>
              <a:rPr lang="en-US" dirty="0"/>
              <a:t>,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bancos</a:t>
            </a:r>
            <a:r>
              <a:rPr lang="en-US" dirty="0"/>
              <a:t> </a:t>
            </a:r>
            <a:r>
              <a:rPr lang="en-US" dirty="0" err="1"/>
              <a:t>estan</a:t>
            </a:r>
            <a:r>
              <a:rPr lang="en-US" dirty="0"/>
              <a:t> </a:t>
            </a:r>
            <a:r>
              <a:rPr lang="en-US" dirty="0" err="1"/>
              <a:t>fracasando</a:t>
            </a:r>
            <a:r>
              <a:rPr lang="en-US" dirty="0"/>
              <a:t>, las </a:t>
            </a:r>
            <a:r>
              <a:rPr lang="en-US" dirty="0" err="1"/>
              <a:t>compañias</a:t>
            </a:r>
            <a:r>
              <a:rPr lang="en-US" dirty="0"/>
              <a:t> </a:t>
            </a:r>
            <a:r>
              <a:rPr lang="en-US" dirty="0" err="1"/>
              <a:t>estan</a:t>
            </a:r>
            <a:r>
              <a:rPr lang="en-US" dirty="0"/>
              <a:t> </a:t>
            </a:r>
            <a:r>
              <a:rPr lang="en-US" dirty="0" err="1"/>
              <a:t>quebrando</a:t>
            </a:r>
            <a:r>
              <a:rPr lang="en-US" dirty="0"/>
              <a:t>,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dias</a:t>
            </a:r>
            <a:r>
              <a:rPr lang="en-US" dirty="0"/>
              <a:t> </a:t>
            </a:r>
            <a:r>
              <a:rPr lang="en-US" dirty="0" err="1"/>
              <a:t>prosperos</a:t>
            </a:r>
            <a:r>
              <a:rPr lang="en-US" dirty="0"/>
              <a:t> </a:t>
            </a:r>
            <a:r>
              <a:rPr lang="en-US" dirty="0" err="1"/>
              <a:t>nunca</a:t>
            </a:r>
            <a:r>
              <a:rPr lang="en-US" dirty="0"/>
              <a:t> </a:t>
            </a:r>
            <a:r>
              <a:rPr lang="en-US" dirty="0" err="1"/>
              <a:t>volverian</a:t>
            </a:r>
            <a:r>
              <a:rPr lang="en-US" dirty="0"/>
              <a:t>, </a:t>
            </a:r>
          </a:p>
          <a:p>
            <a:r>
              <a:rPr lang="en-US" dirty="0"/>
              <a:t>El </a:t>
            </a:r>
            <a:r>
              <a:rPr lang="en-US" dirty="0" err="1"/>
              <a:t>dinero</a:t>
            </a:r>
            <a:r>
              <a:rPr lang="en-US" dirty="0"/>
              <a:t> </a:t>
            </a:r>
            <a:r>
              <a:rPr lang="en-US" dirty="0" err="1"/>
              <a:t>corre</a:t>
            </a:r>
            <a:r>
              <a:rPr lang="en-US" dirty="0"/>
              <a:t> </a:t>
            </a:r>
            <a:r>
              <a:rPr lang="en-US" dirty="0" err="1"/>
              <a:t>cuando</a:t>
            </a:r>
            <a:r>
              <a:rPr lang="en-US" dirty="0"/>
              <a:t> el </a:t>
            </a:r>
            <a:r>
              <a:rPr lang="en-US" dirty="0" err="1"/>
              <a:t>temor</a:t>
            </a:r>
            <a:r>
              <a:rPr lang="en-US" dirty="0"/>
              <a:t> </a:t>
            </a:r>
            <a:r>
              <a:rPr lang="en-US" dirty="0" err="1"/>
              <a:t>empieza</a:t>
            </a:r>
            <a:r>
              <a:rPr lang="en-US" dirty="0"/>
              <a:t> a circular.</a:t>
            </a:r>
          </a:p>
          <a:p>
            <a:r>
              <a:rPr lang="en-US" dirty="0" err="1"/>
              <a:t>Nunca</a:t>
            </a:r>
            <a:r>
              <a:rPr lang="en-US" dirty="0"/>
              <a:t> </a:t>
            </a:r>
            <a:r>
              <a:rPr lang="en-US" dirty="0" err="1"/>
              <a:t>habra</a:t>
            </a:r>
            <a:r>
              <a:rPr lang="en-US" dirty="0"/>
              <a:t> </a:t>
            </a:r>
            <a:r>
              <a:rPr lang="en-US" dirty="0" err="1"/>
              <a:t>otra</a:t>
            </a:r>
            <a:r>
              <a:rPr lang="en-US" dirty="0"/>
              <a:t> depression de </a:t>
            </a:r>
            <a:r>
              <a:rPr lang="en-US" dirty="0" err="1"/>
              <a:t>negocios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la </a:t>
            </a:r>
            <a:r>
              <a:rPr lang="en-US" dirty="0" err="1"/>
              <a:t>gente</a:t>
            </a:r>
            <a:r>
              <a:rPr lang="en-US" dirty="0"/>
              <a:t> se da </a:t>
            </a:r>
            <a:r>
              <a:rPr lang="en-US" dirty="0" err="1"/>
              <a:t>cuenta</a:t>
            </a:r>
            <a:r>
              <a:rPr lang="en-US" dirty="0"/>
              <a:t> que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mente</a:t>
            </a:r>
            <a:r>
              <a:rPr lang="en-US" dirty="0"/>
              <a:t> </a:t>
            </a:r>
            <a:r>
              <a:rPr lang="en-US" dirty="0" err="1"/>
              <a:t>creo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tiempos</a:t>
            </a:r>
            <a:r>
              <a:rPr lang="en-US" dirty="0"/>
              <a:t> </a:t>
            </a:r>
            <a:r>
              <a:rPr lang="en-US" dirty="0" err="1"/>
              <a:t>dificiles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371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 </a:t>
            </a:r>
            <a:r>
              <a:rPr lang="en-US" dirty="0" err="1"/>
              <a:t>exito</a:t>
            </a:r>
            <a:r>
              <a:rPr lang="en-US" dirty="0"/>
              <a:t> o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fracaso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negocios</a:t>
            </a:r>
            <a:r>
              <a:rPr lang="en-US" dirty="0"/>
              <a:t> es </a:t>
            </a:r>
            <a:r>
              <a:rPr lang="en-US" dirty="0" err="1"/>
              <a:t>causado</a:t>
            </a:r>
            <a:r>
              <a:rPr lang="en-US" dirty="0"/>
              <a:t> mas </a:t>
            </a:r>
            <a:r>
              <a:rPr lang="en-US" dirty="0" err="1"/>
              <a:t>por</a:t>
            </a:r>
            <a:r>
              <a:rPr lang="en-US" dirty="0"/>
              <a:t> las </a:t>
            </a:r>
            <a:r>
              <a:rPr lang="en-US" dirty="0" err="1"/>
              <a:t>actitudes</a:t>
            </a:r>
            <a:r>
              <a:rPr lang="en-US" dirty="0"/>
              <a:t> </a:t>
            </a:r>
            <a:r>
              <a:rPr lang="en-US" dirty="0" err="1"/>
              <a:t>mentales</a:t>
            </a:r>
            <a:r>
              <a:rPr lang="en-US" dirty="0"/>
              <a:t> que </a:t>
            </a:r>
            <a:r>
              <a:rPr lang="en-US" dirty="0" err="1"/>
              <a:t>por</a:t>
            </a:r>
            <a:r>
              <a:rPr lang="en-US" dirty="0"/>
              <a:t> las </a:t>
            </a:r>
            <a:r>
              <a:rPr lang="en-US" dirty="0" err="1"/>
              <a:t>capacidades</a:t>
            </a:r>
            <a:r>
              <a:rPr lang="en-US" dirty="0"/>
              <a:t> </a:t>
            </a:r>
            <a:r>
              <a:rPr lang="en-US" dirty="0" err="1"/>
              <a:t>mentales</a:t>
            </a:r>
            <a:r>
              <a:rPr lang="en-US" dirty="0"/>
              <a:t>.</a:t>
            </a:r>
          </a:p>
          <a:p>
            <a:r>
              <a:rPr lang="en-US" dirty="0"/>
              <a:t>La </a:t>
            </a:r>
            <a:r>
              <a:rPr lang="en-US" dirty="0" err="1"/>
              <a:t>gente</a:t>
            </a:r>
            <a:r>
              <a:rPr lang="en-US" dirty="0"/>
              <a:t> </a:t>
            </a:r>
            <a:r>
              <a:rPr lang="en-US" dirty="0" err="1"/>
              <a:t>cree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objetos</a:t>
            </a:r>
            <a:r>
              <a:rPr lang="en-US" dirty="0"/>
              <a:t> que no </a:t>
            </a:r>
            <a:r>
              <a:rPr lang="en-US" dirty="0" err="1"/>
              <a:t>tienen</a:t>
            </a:r>
            <a:r>
              <a:rPr lang="en-US" dirty="0"/>
              <a:t> </a:t>
            </a:r>
            <a:r>
              <a:rPr lang="en-US" dirty="0" err="1"/>
              <a:t>poder</a:t>
            </a:r>
            <a:r>
              <a:rPr lang="en-US" dirty="0"/>
              <a:t> </a:t>
            </a:r>
            <a:r>
              <a:rPr lang="en-US" dirty="0" err="1"/>
              <a:t>pero</a:t>
            </a:r>
            <a:r>
              <a:rPr lang="en-US" dirty="0"/>
              <a:t> </a:t>
            </a:r>
            <a:r>
              <a:rPr lang="en-US" dirty="0" err="1"/>
              <a:t>cuando</a:t>
            </a:r>
            <a:r>
              <a:rPr lang="en-US" dirty="0"/>
              <a:t> la </a:t>
            </a:r>
            <a:r>
              <a:rPr lang="en-US" dirty="0" err="1"/>
              <a:t>gente</a:t>
            </a:r>
            <a:r>
              <a:rPr lang="en-US" dirty="0"/>
              <a:t> </a:t>
            </a:r>
            <a:r>
              <a:rPr lang="en-US" dirty="0" err="1"/>
              <a:t>cree</a:t>
            </a:r>
            <a:r>
              <a:rPr lang="en-US" dirty="0"/>
              <a:t> la </a:t>
            </a:r>
            <a:r>
              <a:rPr lang="en-US" dirty="0" err="1"/>
              <a:t>gente</a:t>
            </a:r>
            <a:r>
              <a:rPr lang="en-US" dirty="0"/>
              <a:t> les da </a:t>
            </a:r>
            <a:r>
              <a:rPr lang="en-US" dirty="0" err="1"/>
              <a:t>poder</a:t>
            </a:r>
            <a:r>
              <a:rPr lang="en-US" dirty="0"/>
              <a:t> – el </a:t>
            </a:r>
            <a:r>
              <a:rPr lang="en-US" dirty="0" err="1"/>
              <a:t>poder</a:t>
            </a:r>
            <a:r>
              <a:rPr lang="en-US" dirty="0"/>
              <a:t> </a:t>
            </a:r>
            <a:r>
              <a:rPr lang="en-US" dirty="0" err="1"/>
              <a:t>viene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el </a:t>
            </a:r>
            <a:r>
              <a:rPr lang="en-US" dirty="0" err="1"/>
              <a:t>creer</a:t>
            </a:r>
            <a:r>
              <a:rPr lang="en-US" dirty="0"/>
              <a:t>.</a:t>
            </a:r>
          </a:p>
          <a:p>
            <a:r>
              <a:rPr lang="en-US" dirty="0"/>
              <a:t>Alejandro – al </a:t>
            </a:r>
            <a:r>
              <a:rPr lang="en-US" dirty="0" err="1"/>
              <a:t>desatar</a:t>
            </a:r>
            <a:r>
              <a:rPr lang="en-US" dirty="0"/>
              <a:t> el </a:t>
            </a:r>
            <a:r>
              <a:rPr lang="en-US" dirty="0" err="1"/>
              <a:t>nudo</a:t>
            </a:r>
            <a:r>
              <a:rPr lang="en-US" dirty="0"/>
              <a:t> </a:t>
            </a:r>
            <a:r>
              <a:rPr lang="en-US" dirty="0" err="1"/>
              <a:t>gregoriano</a:t>
            </a:r>
            <a:r>
              <a:rPr lang="en-US" dirty="0"/>
              <a:t> – se </a:t>
            </a:r>
            <a:r>
              <a:rPr lang="en-US" dirty="0" err="1"/>
              <a:t>convertiria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gobernador</a:t>
            </a:r>
            <a:r>
              <a:rPr lang="en-US" dirty="0"/>
              <a:t> del </a:t>
            </a:r>
            <a:r>
              <a:rPr lang="en-US" dirty="0" err="1"/>
              <a:t>mundo</a:t>
            </a:r>
            <a:r>
              <a:rPr lang="en-US" dirty="0"/>
              <a:t>. </a:t>
            </a:r>
          </a:p>
          <a:p>
            <a:r>
              <a:rPr lang="en-US" dirty="0"/>
              <a:t>Napoleon – se le </a:t>
            </a:r>
            <a:r>
              <a:rPr lang="en-US" dirty="0" err="1"/>
              <a:t>dio</a:t>
            </a:r>
            <a:r>
              <a:rPr lang="en-US" dirty="0"/>
              <a:t> un </a:t>
            </a:r>
            <a:r>
              <a:rPr lang="en-US" dirty="0" err="1"/>
              <a:t>safiro</a:t>
            </a:r>
            <a:r>
              <a:rPr lang="en-US" dirty="0"/>
              <a:t> que </a:t>
            </a:r>
            <a:r>
              <a:rPr lang="en-US" dirty="0" err="1"/>
              <a:t>algun</a:t>
            </a:r>
            <a:r>
              <a:rPr lang="en-US" dirty="0"/>
              <a:t> </a:t>
            </a:r>
            <a:r>
              <a:rPr lang="en-US" dirty="0" err="1"/>
              <a:t>dia</a:t>
            </a:r>
            <a:r>
              <a:rPr lang="en-US" dirty="0"/>
              <a:t> lo </a:t>
            </a:r>
            <a:r>
              <a:rPr lang="en-US" dirty="0" err="1"/>
              <a:t>haria</a:t>
            </a:r>
            <a:r>
              <a:rPr lang="en-US" dirty="0"/>
              <a:t> </a:t>
            </a:r>
            <a:r>
              <a:rPr lang="en-US" dirty="0" err="1"/>
              <a:t>emperador</a:t>
            </a:r>
            <a:r>
              <a:rPr lang="en-US" dirty="0"/>
              <a:t>.</a:t>
            </a:r>
          </a:p>
          <a:p>
            <a:r>
              <a:rPr lang="en-US" dirty="0"/>
              <a:t>La </a:t>
            </a:r>
            <a:r>
              <a:rPr lang="en-US" dirty="0" err="1"/>
              <a:t>creencia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profecia</a:t>
            </a:r>
            <a:r>
              <a:rPr lang="en-US" dirty="0"/>
              <a:t> </a:t>
            </a:r>
            <a:r>
              <a:rPr lang="en-US" dirty="0" err="1"/>
              <a:t>hace</a:t>
            </a:r>
            <a:r>
              <a:rPr lang="en-US" dirty="0"/>
              <a:t> que la </a:t>
            </a:r>
            <a:r>
              <a:rPr lang="en-US" dirty="0" err="1"/>
              <a:t>gente</a:t>
            </a:r>
            <a:r>
              <a:rPr lang="en-US" dirty="0"/>
              <a:t> se </a:t>
            </a:r>
            <a:r>
              <a:rPr lang="en-US" dirty="0" err="1"/>
              <a:t>convierta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lo que </a:t>
            </a:r>
            <a:r>
              <a:rPr lang="en-US" dirty="0" err="1"/>
              <a:t>cree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502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Obten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imagen mental de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objetivo</a:t>
            </a:r>
            <a:r>
              <a:rPr lang="en-US" dirty="0"/>
              <a:t> – un </a:t>
            </a:r>
            <a:r>
              <a:rPr lang="en-US" dirty="0" err="1"/>
              <a:t>arbol</a:t>
            </a:r>
            <a:r>
              <a:rPr lang="en-US" dirty="0"/>
              <a:t> y </a:t>
            </a:r>
            <a:r>
              <a:rPr lang="en-US" dirty="0" err="1"/>
              <a:t>tira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piedra</a:t>
            </a:r>
            <a:r>
              <a:rPr lang="en-US" dirty="0"/>
              <a:t> y pronto </a:t>
            </a:r>
          </a:p>
          <a:p>
            <a:r>
              <a:rPr lang="en-US" dirty="0"/>
              <a:t>No </a:t>
            </a:r>
            <a:r>
              <a:rPr lang="en-US" dirty="0" err="1"/>
              <a:t>digas</a:t>
            </a:r>
            <a:r>
              <a:rPr lang="en-US" dirty="0"/>
              <a:t> que es </a:t>
            </a:r>
            <a:r>
              <a:rPr lang="en-US" dirty="0" err="1"/>
              <a:t>imposible</a:t>
            </a:r>
            <a:r>
              <a:rPr lang="en-US" dirty="0"/>
              <a:t> y </a:t>
            </a:r>
            <a:r>
              <a:rPr lang="en-US" dirty="0" err="1"/>
              <a:t>demostraras</a:t>
            </a:r>
            <a:r>
              <a:rPr lang="en-US" dirty="0"/>
              <a:t> que es </a:t>
            </a:r>
            <a:r>
              <a:rPr lang="en-US" dirty="0" err="1"/>
              <a:t>posible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solo lo </a:t>
            </a:r>
            <a:r>
              <a:rPr lang="en-US" dirty="0" err="1"/>
              <a:t>crees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64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Capitulo</a:t>
            </a:r>
            <a:r>
              <a:rPr lang="en-US" dirty="0"/>
              <a:t> 5 – El </a:t>
            </a:r>
            <a:r>
              <a:rPr lang="en-US" dirty="0" err="1"/>
              <a:t>Arte</a:t>
            </a:r>
            <a:r>
              <a:rPr lang="en-US" dirty="0"/>
              <a:t> de la Imagen Mental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Asuma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virtud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no la </a:t>
            </a:r>
            <a:r>
              <a:rPr lang="en-US" dirty="0" err="1"/>
              <a:t>tiene</a:t>
            </a:r>
            <a:r>
              <a:rPr lang="en-US" dirty="0"/>
              <a:t> – Shakespeare</a:t>
            </a:r>
          </a:p>
          <a:p>
            <a:r>
              <a:rPr lang="en-US" dirty="0"/>
              <a:t>Hay que </a:t>
            </a:r>
            <a:r>
              <a:rPr lang="en-US" dirty="0" err="1"/>
              <a:t>hacer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imagen mental – el </a:t>
            </a:r>
            <a:r>
              <a:rPr lang="en-US" dirty="0" err="1"/>
              <a:t>uso</a:t>
            </a:r>
            <a:r>
              <a:rPr lang="en-US" dirty="0"/>
              <a:t> </a:t>
            </a:r>
            <a:r>
              <a:rPr lang="en-US" dirty="0" err="1"/>
              <a:t>adecuado</a:t>
            </a:r>
            <a:r>
              <a:rPr lang="en-US" dirty="0"/>
              <a:t> de la </a:t>
            </a:r>
            <a:r>
              <a:rPr lang="en-US" dirty="0" err="1"/>
              <a:t>imaginacion</a:t>
            </a:r>
            <a:r>
              <a:rPr lang="en-US" dirty="0"/>
              <a:t>.</a:t>
            </a:r>
          </a:p>
          <a:p>
            <a:r>
              <a:rPr lang="en-US" dirty="0" err="1"/>
              <a:t>Soñar</a:t>
            </a:r>
            <a:r>
              <a:rPr lang="en-US" dirty="0"/>
              <a:t> </a:t>
            </a:r>
            <a:r>
              <a:rPr lang="en-US" dirty="0" err="1"/>
              <a:t>despierto</a:t>
            </a:r>
            <a:r>
              <a:rPr lang="en-US" dirty="0"/>
              <a:t> –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ilusion</a:t>
            </a:r>
            <a:r>
              <a:rPr lang="en-US" dirty="0"/>
              <a:t> sin </a:t>
            </a:r>
            <a:r>
              <a:rPr lang="en-US" dirty="0" err="1"/>
              <a:t>direccion</a:t>
            </a:r>
            <a:r>
              <a:rPr lang="en-US" dirty="0"/>
              <a:t> – no </a:t>
            </a:r>
            <a:r>
              <a:rPr lang="en-US" dirty="0" err="1"/>
              <a:t>traera</a:t>
            </a:r>
            <a:r>
              <a:rPr lang="en-US" dirty="0"/>
              <a:t> un mansion.</a:t>
            </a:r>
          </a:p>
          <a:p>
            <a:r>
              <a:rPr lang="en-US" dirty="0" err="1"/>
              <a:t>Vete</a:t>
            </a:r>
            <a:r>
              <a:rPr lang="en-US" dirty="0"/>
              <a:t> </a:t>
            </a:r>
            <a:r>
              <a:rPr lang="en-US" dirty="0" err="1"/>
              <a:t>haciendo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cosa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imagen mental y </a:t>
            </a:r>
            <a:r>
              <a:rPr lang="en-US" dirty="0" err="1"/>
              <a:t>luego</a:t>
            </a:r>
            <a:r>
              <a:rPr lang="en-US" dirty="0"/>
              <a:t> </a:t>
            </a:r>
            <a:r>
              <a:rPr lang="en-US" dirty="0" err="1"/>
              <a:t>hazlo</a:t>
            </a:r>
            <a:r>
              <a:rPr lang="en-US" dirty="0"/>
              <a:t>.</a:t>
            </a:r>
          </a:p>
          <a:p>
            <a:r>
              <a:rPr lang="en-US" dirty="0" err="1"/>
              <a:t>Piensa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lupa</a:t>
            </a:r>
            <a:r>
              <a:rPr lang="en-US" dirty="0"/>
              <a:t>- </a:t>
            </a:r>
            <a:r>
              <a:rPr lang="en-US" dirty="0" err="1"/>
              <a:t>cuando</a:t>
            </a:r>
            <a:r>
              <a:rPr lang="en-US" dirty="0"/>
              <a:t> se </a:t>
            </a:r>
            <a:r>
              <a:rPr lang="en-US" dirty="0" err="1"/>
              <a:t>enfoca</a:t>
            </a:r>
            <a:r>
              <a:rPr lang="en-US" dirty="0"/>
              <a:t> la luz del sol – </a:t>
            </a:r>
            <a:r>
              <a:rPr lang="en-US" dirty="0" err="1"/>
              <a:t>quema</a:t>
            </a:r>
            <a:r>
              <a:rPr lang="en-US" dirty="0"/>
              <a:t> un </a:t>
            </a:r>
            <a:r>
              <a:rPr lang="en-US" dirty="0" err="1"/>
              <a:t>papel</a:t>
            </a:r>
            <a:endParaRPr lang="en-US" dirty="0"/>
          </a:p>
          <a:p>
            <a:r>
              <a:rPr lang="en-US" dirty="0" err="1"/>
              <a:t>Asi</a:t>
            </a:r>
            <a:r>
              <a:rPr lang="en-US" dirty="0"/>
              <a:t> es con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imagenes</a:t>
            </a:r>
            <a:r>
              <a:rPr lang="en-US" dirty="0"/>
              <a:t> </a:t>
            </a:r>
            <a:r>
              <a:rPr lang="en-US" dirty="0" err="1"/>
              <a:t>mentales</a:t>
            </a:r>
            <a:r>
              <a:rPr lang="en-US" dirty="0"/>
              <a:t> – concentrate </a:t>
            </a:r>
            <a:r>
              <a:rPr lang="en-US" dirty="0" err="1"/>
              <a:t>por</a:t>
            </a:r>
            <a:r>
              <a:rPr lang="en-US" dirty="0"/>
              <a:t> un </a:t>
            </a:r>
            <a:r>
              <a:rPr lang="en-US" dirty="0" err="1"/>
              <a:t>periodo</a:t>
            </a:r>
            <a:r>
              <a:rPr lang="en-US" dirty="0"/>
              <a:t> de </a:t>
            </a:r>
            <a:r>
              <a:rPr lang="en-US" dirty="0" err="1"/>
              <a:t>tiempo</a:t>
            </a:r>
            <a:r>
              <a:rPr lang="en-US" dirty="0"/>
              <a:t>.</a:t>
            </a:r>
          </a:p>
          <a:p>
            <a:r>
              <a:rPr lang="en-US" dirty="0"/>
              <a:t>La </a:t>
            </a:r>
            <a:r>
              <a:rPr lang="en-US" dirty="0" err="1"/>
              <a:t>gente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influenciada</a:t>
            </a:r>
            <a:r>
              <a:rPr lang="en-US" dirty="0"/>
              <a:t> con lo que lee, </a:t>
            </a:r>
            <a:r>
              <a:rPr lang="en-US" dirty="0" err="1"/>
              <a:t>ve</a:t>
            </a:r>
            <a:r>
              <a:rPr lang="en-US" dirty="0"/>
              <a:t> y </a:t>
            </a:r>
            <a:r>
              <a:rPr lang="en-US" dirty="0" err="1"/>
              <a:t>oye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0583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Enfocate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imagen </a:t>
            </a:r>
            <a:r>
              <a:rPr lang="en-US" dirty="0" err="1"/>
              <a:t>clara</a:t>
            </a:r>
            <a:r>
              <a:rPr lang="en-US" dirty="0"/>
              <a:t> de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deseo</a:t>
            </a:r>
            <a:r>
              <a:rPr lang="en-US" dirty="0"/>
              <a:t>.</a:t>
            </a:r>
          </a:p>
          <a:p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semilla</a:t>
            </a:r>
            <a:r>
              <a:rPr lang="en-US" dirty="0"/>
              <a:t> se </a:t>
            </a:r>
            <a:r>
              <a:rPr lang="en-US" dirty="0" err="1"/>
              <a:t>siembra</a:t>
            </a:r>
            <a:r>
              <a:rPr lang="en-US" dirty="0"/>
              <a:t> – </a:t>
            </a:r>
            <a:r>
              <a:rPr lang="en-US" dirty="0" err="1"/>
              <a:t>raices</a:t>
            </a:r>
            <a:r>
              <a:rPr lang="en-US" dirty="0"/>
              <a:t> y </a:t>
            </a:r>
            <a:r>
              <a:rPr lang="en-US" dirty="0" err="1"/>
              <a:t>brotes</a:t>
            </a:r>
            <a:r>
              <a:rPr lang="en-US" dirty="0"/>
              <a:t> </a:t>
            </a:r>
            <a:r>
              <a:rPr lang="en-US" dirty="0" err="1"/>
              <a:t>comienzan</a:t>
            </a:r>
            <a:r>
              <a:rPr lang="en-US" dirty="0"/>
              <a:t> a </a:t>
            </a:r>
            <a:r>
              <a:rPr lang="en-US" dirty="0" err="1"/>
              <a:t>aparecer</a:t>
            </a:r>
            <a:r>
              <a:rPr lang="en-US" dirty="0"/>
              <a:t>.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salen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obstaculos</a:t>
            </a:r>
            <a:r>
              <a:rPr lang="en-US" dirty="0"/>
              <a:t> no </a:t>
            </a:r>
            <a:r>
              <a:rPr lang="en-US" dirty="0" err="1"/>
              <a:t>significan</a:t>
            </a:r>
            <a:r>
              <a:rPr lang="en-US" dirty="0"/>
              <a:t> nada. Van a </a:t>
            </a:r>
            <a:r>
              <a:rPr lang="en-US" dirty="0" err="1"/>
              <a:t>crecer</a:t>
            </a:r>
            <a:r>
              <a:rPr lang="en-US" dirty="0"/>
              <a:t> </a:t>
            </a:r>
            <a:r>
              <a:rPr lang="en-US" dirty="0" err="1"/>
              <a:t>alrededor</a:t>
            </a:r>
            <a:r>
              <a:rPr lang="en-US" dirty="0"/>
              <a:t> de </a:t>
            </a:r>
            <a:r>
              <a:rPr lang="en-US" dirty="0" err="1"/>
              <a:t>ellos</a:t>
            </a:r>
            <a:r>
              <a:rPr lang="en-US" dirty="0"/>
              <a:t>.</a:t>
            </a:r>
          </a:p>
          <a:p>
            <a:r>
              <a:rPr lang="en-US" dirty="0"/>
              <a:t>Lo </a:t>
            </a:r>
            <a:r>
              <a:rPr lang="en-US" dirty="0" err="1"/>
              <a:t>mismo</a:t>
            </a:r>
            <a:r>
              <a:rPr lang="en-US" dirty="0"/>
              <a:t> </a:t>
            </a:r>
            <a:r>
              <a:rPr lang="en-US" dirty="0" err="1"/>
              <a:t>pasa</a:t>
            </a:r>
            <a:r>
              <a:rPr lang="en-US" dirty="0"/>
              <a:t> con las </a:t>
            </a:r>
            <a:r>
              <a:rPr lang="en-US" dirty="0" err="1"/>
              <a:t>sugerencias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mente</a:t>
            </a:r>
            <a:r>
              <a:rPr lang="en-US" dirty="0"/>
              <a:t> – </a:t>
            </a:r>
            <a:r>
              <a:rPr lang="en-US" dirty="0" err="1"/>
              <a:t>depende</a:t>
            </a:r>
            <a:r>
              <a:rPr lang="en-US" dirty="0"/>
              <a:t> de la </a:t>
            </a:r>
            <a:r>
              <a:rPr lang="en-US" dirty="0" err="1"/>
              <a:t>atencion</a:t>
            </a:r>
            <a:r>
              <a:rPr lang="en-US" dirty="0"/>
              <a:t> que le des.</a:t>
            </a:r>
          </a:p>
          <a:p>
            <a:r>
              <a:rPr lang="en-US" dirty="0" err="1"/>
              <a:t>Ve</a:t>
            </a:r>
            <a:r>
              <a:rPr lang="en-US" dirty="0"/>
              <a:t> las </a:t>
            </a:r>
            <a:r>
              <a:rPr lang="en-US" dirty="0" err="1"/>
              <a:t>imagenes</a:t>
            </a:r>
            <a:r>
              <a:rPr lang="en-US" dirty="0"/>
              <a:t>, </a:t>
            </a:r>
            <a:r>
              <a:rPr lang="en-US" dirty="0" err="1"/>
              <a:t>lemas</a:t>
            </a:r>
            <a:r>
              <a:rPr lang="en-US" dirty="0"/>
              <a:t> y </a:t>
            </a:r>
            <a:r>
              <a:rPr lang="en-US" dirty="0" err="1"/>
              <a:t>altares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grandes</a:t>
            </a:r>
            <a:r>
              <a:rPr lang="en-US" dirty="0"/>
              <a:t> </a:t>
            </a:r>
            <a:r>
              <a:rPr lang="en-US" dirty="0" err="1"/>
              <a:t>negocios</a:t>
            </a:r>
            <a:r>
              <a:rPr lang="en-US" dirty="0"/>
              <a:t> – </a:t>
            </a:r>
            <a:r>
              <a:rPr lang="en-US" dirty="0" err="1"/>
              <a:t>cual</a:t>
            </a:r>
            <a:r>
              <a:rPr lang="en-US" dirty="0"/>
              <a:t> es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proposito</a:t>
            </a:r>
            <a:r>
              <a:rPr lang="en-US" dirty="0"/>
              <a:t> – es un </a:t>
            </a:r>
            <a:r>
              <a:rPr lang="en-US" dirty="0" err="1"/>
              <a:t>recordatorio</a:t>
            </a:r>
            <a:r>
              <a:rPr lang="en-US" dirty="0"/>
              <a:t> </a:t>
            </a:r>
            <a:r>
              <a:rPr lang="en-US" dirty="0" err="1"/>
              <a:t>constante</a:t>
            </a:r>
            <a:r>
              <a:rPr lang="en-US" dirty="0"/>
              <a:t> que </a:t>
            </a:r>
            <a:r>
              <a:rPr lang="en-US" dirty="0" err="1"/>
              <a:t>pueden</a:t>
            </a:r>
            <a:r>
              <a:rPr lang="en-US" dirty="0"/>
              <a:t> </a:t>
            </a:r>
            <a:r>
              <a:rPr lang="en-US" dirty="0" err="1"/>
              <a:t>tener</a:t>
            </a:r>
            <a:r>
              <a:rPr lang="en-US" dirty="0"/>
              <a:t> </a:t>
            </a:r>
            <a:r>
              <a:rPr lang="en-US" dirty="0" err="1"/>
              <a:t>exito</a:t>
            </a:r>
            <a:r>
              <a:rPr lang="en-US" dirty="0"/>
              <a:t>.</a:t>
            </a:r>
          </a:p>
          <a:p>
            <a:r>
              <a:rPr lang="en-US" dirty="0"/>
              <a:t>Tomas Edison </a:t>
            </a:r>
            <a:r>
              <a:rPr lang="en-US" dirty="0" err="1"/>
              <a:t>hizo</a:t>
            </a:r>
            <a:r>
              <a:rPr lang="en-US" dirty="0"/>
              <a:t> </a:t>
            </a:r>
            <a:r>
              <a:rPr lang="en-US" dirty="0" err="1"/>
              <a:t>uso</a:t>
            </a:r>
            <a:r>
              <a:rPr lang="en-US" dirty="0"/>
              <a:t> de la </a:t>
            </a:r>
            <a:r>
              <a:rPr lang="en-US" dirty="0" err="1"/>
              <a:t>repeticion</a:t>
            </a:r>
            <a:r>
              <a:rPr lang="en-US" dirty="0"/>
              <a:t>. Un </a:t>
            </a:r>
            <a:r>
              <a:rPr lang="en-US" dirty="0" err="1"/>
              <a:t>papel</a:t>
            </a:r>
            <a:r>
              <a:rPr lang="en-US" dirty="0"/>
              <a:t> </a:t>
            </a:r>
            <a:r>
              <a:rPr lang="en-US" dirty="0" err="1"/>
              <a:t>llevaba</a:t>
            </a:r>
            <a:r>
              <a:rPr lang="en-US" dirty="0"/>
              <a:t> la </a:t>
            </a:r>
            <a:r>
              <a:rPr lang="en-US" dirty="0" err="1"/>
              <a:t>leyenda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4819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Consiga</a:t>
            </a:r>
            <a:r>
              <a:rPr lang="en-US" dirty="0"/>
              <a:t> 3-4 </a:t>
            </a:r>
            <a:r>
              <a:rPr lang="en-US" dirty="0" err="1"/>
              <a:t>fichas</a:t>
            </a:r>
            <a:r>
              <a:rPr lang="en-US" dirty="0"/>
              <a:t>.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casa o </a:t>
            </a:r>
            <a:r>
              <a:rPr lang="en-US" dirty="0" err="1"/>
              <a:t>habitacion</a:t>
            </a:r>
            <a:r>
              <a:rPr lang="en-US" dirty="0"/>
              <a:t>. </a:t>
            </a:r>
            <a:r>
              <a:rPr lang="en-US" dirty="0" err="1"/>
              <a:t>Preguntate</a:t>
            </a:r>
            <a:r>
              <a:rPr lang="en-US" dirty="0"/>
              <a:t> que </a:t>
            </a:r>
            <a:r>
              <a:rPr lang="en-US" dirty="0" err="1"/>
              <a:t>deseas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encima</a:t>
            </a:r>
            <a:r>
              <a:rPr lang="en-US" dirty="0"/>
              <a:t> de lo </a:t>
            </a:r>
            <a:r>
              <a:rPr lang="en-US" dirty="0" err="1"/>
              <a:t>demas</a:t>
            </a:r>
            <a:r>
              <a:rPr lang="en-US" dirty="0"/>
              <a:t>.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parte</a:t>
            </a:r>
            <a:r>
              <a:rPr lang="en-US" dirty="0"/>
              <a:t> superior escribe </a:t>
            </a:r>
            <a:r>
              <a:rPr lang="en-US" dirty="0" err="1"/>
              <a:t>una</a:t>
            </a:r>
            <a:r>
              <a:rPr lang="en-US" dirty="0"/>
              <a:t> palabra o dos. Un </a:t>
            </a:r>
            <a:r>
              <a:rPr lang="en-US" dirty="0" err="1"/>
              <a:t>trabajo</a:t>
            </a:r>
            <a:r>
              <a:rPr lang="en-US" dirty="0"/>
              <a:t>, mas </a:t>
            </a:r>
            <a:r>
              <a:rPr lang="en-US" dirty="0" err="1"/>
              <a:t>dinero</a:t>
            </a:r>
            <a:r>
              <a:rPr lang="en-US" dirty="0"/>
              <a:t>, casa </a:t>
            </a:r>
            <a:r>
              <a:rPr lang="en-US" dirty="0" err="1"/>
              <a:t>propia</a:t>
            </a:r>
            <a:r>
              <a:rPr lang="en-US" dirty="0"/>
              <a:t>. </a:t>
            </a:r>
            <a:r>
              <a:rPr lang="en-US" dirty="0" err="1"/>
              <a:t>Luego</a:t>
            </a:r>
            <a:r>
              <a:rPr lang="en-US" dirty="0"/>
              <a:t> </a:t>
            </a:r>
            <a:r>
              <a:rPr lang="en-US" dirty="0" err="1"/>
              <a:t>duplicala</a:t>
            </a:r>
            <a:r>
              <a:rPr lang="en-US" dirty="0"/>
              <a:t> la palabra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otras</a:t>
            </a:r>
            <a:r>
              <a:rPr lang="en-US" dirty="0"/>
              <a:t> </a:t>
            </a:r>
            <a:r>
              <a:rPr lang="en-US" dirty="0" err="1"/>
              <a:t>fichas</a:t>
            </a:r>
            <a:r>
              <a:rPr lang="en-US" dirty="0"/>
              <a:t>. </a:t>
            </a:r>
            <a:r>
              <a:rPr lang="en-US" dirty="0" err="1"/>
              <a:t>Colocalas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diferentes</a:t>
            </a:r>
            <a:r>
              <a:rPr lang="en-US" dirty="0"/>
              <a:t> </a:t>
            </a:r>
            <a:r>
              <a:rPr lang="en-US" dirty="0" err="1"/>
              <a:t>lugares</a:t>
            </a:r>
            <a:r>
              <a:rPr lang="en-US" dirty="0"/>
              <a:t> –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tocador</a:t>
            </a:r>
            <a:r>
              <a:rPr lang="en-US" dirty="0"/>
              <a:t>,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escritorio</a:t>
            </a:r>
            <a:r>
              <a:rPr lang="en-US" dirty="0"/>
              <a:t>. </a:t>
            </a:r>
          </a:p>
          <a:p>
            <a:r>
              <a:rPr lang="en-US" dirty="0" err="1"/>
              <a:t>Haz</a:t>
            </a:r>
            <a:r>
              <a:rPr lang="en-US" dirty="0"/>
              <a:t> que </a:t>
            </a:r>
            <a:r>
              <a:rPr lang="en-US" dirty="0" err="1"/>
              <a:t>veas</a:t>
            </a:r>
            <a:r>
              <a:rPr lang="en-US" dirty="0"/>
              <a:t> la imagen mental a </a:t>
            </a:r>
            <a:r>
              <a:rPr lang="en-US" dirty="0" err="1"/>
              <a:t>toda</a:t>
            </a:r>
            <a:r>
              <a:rPr lang="en-US" dirty="0"/>
              <a:t> hora del dia.</a:t>
            </a:r>
          </a:p>
          <a:p>
            <a:r>
              <a:rPr lang="en-US" dirty="0"/>
              <a:t>No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detengas</a:t>
            </a:r>
            <a:r>
              <a:rPr lang="en-US" dirty="0"/>
              <a:t> – </a:t>
            </a:r>
            <a:r>
              <a:rPr lang="en-US" dirty="0" err="1"/>
              <a:t>cuantas</a:t>
            </a:r>
            <a:r>
              <a:rPr lang="en-US" dirty="0"/>
              <a:t> mas </a:t>
            </a:r>
            <a:r>
              <a:rPr lang="en-US" dirty="0" err="1"/>
              <a:t>veces</a:t>
            </a:r>
            <a:r>
              <a:rPr lang="en-US" dirty="0"/>
              <a:t> visualizes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deseo</a:t>
            </a:r>
            <a:r>
              <a:rPr lang="en-US" dirty="0"/>
              <a:t> mas </a:t>
            </a:r>
            <a:r>
              <a:rPr lang="en-US" dirty="0" err="1"/>
              <a:t>rapido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materializacion</a:t>
            </a:r>
            <a:r>
              <a:rPr lang="en-US" dirty="0"/>
              <a:t> sera.</a:t>
            </a:r>
          </a:p>
          <a:p>
            <a:r>
              <a:rPr lang="en-US" dirty="0" err="1"/>
              <a:t>Ud</a:t>
            </a:r>
            <a:r>
              <a:rPr lang="en-US" dirty="0"/>
              <a:t> no </a:t>
            </a:r>
            <a:r>
              <a:rPr lang="en-US" dirty="0" err="1"/>
              <a:t>necesita</a:t>
            </a:r>
            <a:r>
              <a:rPr lang="en-US" dirty="0"/>
              <a:t> </a:t>
            </a:r>
            <a:r>
              <a:rPr lang="en-US" dirty="0" err="1"/>
              <a:t>preocuparse</a:t>
            </a:r>
            <a:r>
              <a:rPr lang="en-US" dirty="0"/>
              <a:t> – solo </a:t>
            </a:r>
            <a:r>
              <a:rPr lang="en-US" dirty="0" err="1"/>
              <a:t>dejar</a:t>
            </a:r>
            <a:r>
              <a:rPr lang="en-US" dirty="0"/>
              <a:t> que la </a:t>
            </a:r>
            <a:r>
              <a:rPr lang="en-US" dirty="0" err="1"/>
              <a:t>mente</a:t>
            </a:r>
            <a:r>
              <a:rPr lang="en-US" dirty="0"/>
              <a:t> </a:t>
            </a:r>
            <a:r>
              <a:rPr lang="en-US" dirty="0" err="1"/>
              <a:t>subconciente</a:t>
            </a:r>
            <a:r>
              <a:rPr lang="en-US" dirty="0"/>
              <a:t> – </a:t>
            </a:r>
            <a:r>
              <a:rPr lang="en-US" dirty="0" err="1"/>
              <a:t>ud</a:t>
            </a:r>
            <a:r>
              <a:rPr lang="en-US" dirty="0"/>
              <a:t> </a:t>
            </a:r>
            <a:r>
              <a:rPr lang="en-US" dirty="0" err="1"/>
              <a:t>recibira</a:t>
            </a:r>
            <a:r>
              <a:rPr lang="en-US" dirty="0"/>
              <a:t> ideas de </a:t>
            </a:r>
            <a:r>
              <a:rPr lang="en-US" dirty="0" err="1"/>
              <a:t>repente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9689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Ud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recibir</a:t>
            </a:r>
            <a:r>
              <a:rPr lang="en-US" dirty="0"/>
              <a:t> un </a:t>
            </a:r>
            <a:r>
              <a:rPr lang="en-US" dirty="0" err="1"/>
              <a:t>impulso</a:t>
            </a:r>
            <a:r>
              <a:rPr lang="en-US" dirty="0"/>
              <a:t> – </a:t>
            </a:r>
            <a:r>
              <a:rPr lang="en-US" dirty="0" err="1"/>
              <a:t>cualquiera</a:t>
            </a:r>
            <a:r>
              <a:rPr lang="en-US" dirty="0"/>
              <a:t> que sea la idea – </a:t>
            </a:r>
            <a:r>
              <a:rPr lang="en-US" dirty="0" err="1"/>
              <a:t>siguela</a:t>
            </a:r>
            <a:r>
              <a:rPr lang="en-US" dirty="0"/>
              <a:t>.</a:t>
            </a:r>
          </a:p>
          <a:p>
            <a:r>
              <a:rPr lang="en-US" dirty="0"/>
              <a:t>No le </a:t>
            </a:r>
            <a:r>
              <a:rPr lang="en-US" dirty="0" err="1"/>
              <a:t>digas</a:t>
            </a:r>
            <a:r>
              <a:rPr lang="en-US" dirty="0"/>
              <a:t> a </a:t>
            </a:r>
            <a:r>
              <a:rPr lang="en-US" dirty="0" err="1"/>
              <a:t>nadie</a:t>
            </a:r>
            <a:r>
              <a:rPr lang="en-US" dirty="0"/>
              <a:t> lo que las palabras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tarjeta</a:t>
            </a:r>
            <a:r>
              <a:rPr lang="en-US" dirty="0"/>
              <a:t> </a:t>
            </a:r>
            <a:r>
              <a:rPr lang="en-US" dirty="0" err="1"/>
              <a:t>significa</a:t>
            </a:r>
            <a:r>
              <a:rPr lang="en-US" dirty="0"/>
              <a:t>.</a:t>
            </a:r>
          </a:p>
          <a:p>
            <a:r>
              <a:rPr lang="en-US" dirty="0"/>
              <a:t>No le des a </a:t>
            </a:r>
            <a:r>
              <a:rPr lang="en-US" dirty="0" err="1"/>
              <a:t>nadie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idea de lo que </a:t>
            </a:r>
            <a:r>
              <a:rPr lang="en-US" dirty="0" err="1"/>
              <a:t>deseas</a:t>
            </a:r>
            <a:r>
              <a:rPr lang="en-US" dirty="0"/>
              <a:t>. Si no </a:t>
            </a:r>
            <a:r>
              <a:rPr lang="en-US" dirty="0" err="1"/>
              <a:t>dispersas</a:t>
            </a:r>
            <a:r>
              <a:rPr lang="en-US" dirty="0"/>
              <a:t>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fuerzas</a:t>
            </a:r>
            <a:r>
              <a:rPr lang="en-US" dirty="0"/>
              <a:t>.</a:t>
            </a:r>
          </a:p>
          <a:p>
            <a:r>
              <a:rPr lang="en-US" dirty="0" err="1"/>
              <a:t>Dite</a:t>
            </a:r>
            <a:r>
              <a:rPr lang="en-US" dirty="0"/>
              <a:t> de forma continua que vas a </a:t>
            </a:r>
            <a:r>
              <a:rPr lang="en-US" dirty="0" err="1"/>
              <a:t>conseguir</a:t>
            </a:r>
            <a:r>
              <a:rPr lang="en-US" dirty="0"/>
              <a:t> lo que </a:t>
            </a:r>
            <a:r>
              <a:rPr lang="en-US" dirty="0" err="1"/>
              <a:t>quieres</a:t>
            </a:r>
            <a:r>
              <a:rPr lang="en-US" dirty="0"/>
              <a:t>.</a:t>
            </a:r>
          </a:p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mente</a:t>
            </a:r>
            <a:r>
              <a:rPr lang="en-US" dirty="0"/>
              <a:t> </a:t>
            </a:r>
            <a:r>
              <a:rPr lang="en-US" dirty="0" err="1"/>
              <a:t>subconciente</a:t>
            </a:r>
            <a:r>
              <a:rPr lang="en-US" dirty="0"/>
              <a:t> – </a:t>
            </a:r>
            <a:r>
              <a:rPr lang="en-US" dirty="0" err="1"/>
              <a:t>varios</a:t>
            </a:r>
            <a:r>
              <a:rPr lang="en-US" dirty="0"/>
              <a:t> golpes </a:t>
            </a:r>
            <a:r>
              <a:rPr lang="en-US" dirty="0" err="1"/>
              <a:t>ponen</a:t>
            </a:r>
            <a:r>
              <a:rPr lang="en-US" dirty="0"/>
              <a:t> un </a:t>
            </a:r>
            <a:r>
              <a:rPr lang="en-US" dirty="0" err="1"/>
              <a:t>clavo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lugar</a:t>
            </a:r>
            <a:r>
              <a:rPr lang="en-US" dirty="0"/>
              <a:t>.</a:t>
            </a:r>
          </a:p>
          <a:p>
            <a:r>
              <a:rPr lang="en-US" dirty="0"/>
              <a:t>La </a:t>
            </a:r>
            <a:r>
              <a:rPr lang="en-US" dirty="0" err="1"/>
              <a:t>fe</a:t>
            </a:r>
            <a:r>
              <a:rPr lang="en-US" dirty="0"/>
              <a:t> sin </a:t>
            </a:r>
            <a:r>
              <a:rPr lang="en-US" dirty="0" err="1"/>
              <a:t>accion</a:t>
            </a:r>
            <a:r>
              <a:rPr lang="en-US" dirty="0"/>
              <a:t>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muerta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220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Capitulo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Tome la decision que </a:t>
            </a:r>
            <a:r>
              <a:rPr lang="en-US" dirty="0" err="1"/>
              <a:t>yo</a:t>
            </a:r>
            <a:r>
              <a:rPr lang="en-US" dirty="0"/>
              <a:t> </a:t>
            </a:r>
            <a:r>
              <a:rPr lang="en-US" dirty="0" err="1"/>
              <a:t>tendria</a:t>
            </a:r>
            <a:r>
              <a:rPr lang="en-US" dirty="0"/>
              <a:t> </a:t>
            </a:r>
            <a:r>
              <a:rPr lang="en-US" dirty="0" err="1"/>
              <a:t>dinero</a:t>
            </a:r>
            <a:r>
              <a:rPr lang="en-US" dirty="0"/>
              <a:t>.</a:t>
            </a:r>
          </a:p>
          <a:p>
            <a:r>
              <a:rPr lang="en-US" dirty="0"/>
              <a:t>El </a:t>
            </a:r>
            <a:r>
              <a:rPr lang="en-US" dirty="0" err="1"/>
              <a:t>pensamiento</a:t>
            </a:r>
            <a:r>
              <a:rPr lang="en-US" dirty="0"/>
              <a:t> </a:t>
            </a:r>
            <a:r>
              <a:rPr lang="en-US" dirty="0" err="1"/>
              <a:t>sincero</a:t>
            </a:r>
            <a:r>
              <a:rPr lang="en-US" dirty="0"/>
              <a:t> y la </a:t>
            </a:r>
            <a:r>
              <a:rPr lang="en-US" dirty="0" err="1"/>
              <a:t>escritura</a:t>
            </a:r>
            <a:r>
              <a:rPr lang="en-US" dirty="0"/>
              <a:t> </a:t>
            </a:r>
            <a:r>
              <a:rPr lang="en-US" dirty="0" err="1"/>
              <a:t>clara</a:t>
            </a:r>
            <a:r>
              <a:rPr lang="en-US" dirty="0"/>
              <a:t> </a:t>
            </a:r>
            <a:r>
              <a:rPr lang="en-US" dirty="0" err="1"/>
              <a:t>llegara</a:t>
            </a:r>
            <a:r>
              <a:rPr lang="en-US" dirty="0"/>
              <a:t> al lector.</a:t>
            </a:r>
          </a:p>
          <a:p>
            <a:r>
              <a:rPr lang="en-US" dirty="0" err="1"/>
              <a:t>Nunca</a:t>
            </a:r>
            <a:r>
              <a:rPr lang="en-US" dirty="0"/>
              <a:t> use con fines </a:t>
            </a:r>
            <a:r>
              <a:rPr lang="en-US" dirty="0" err="1"/>
              <a:t>dañinos</a:t>
            </a:r>
            <a:r>
              <a:rPr lang="en-US" dirty="0"/>
              <a:t>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ciencia</a:t>
            </a:r>
            <a:r>
              <a:rPr lang="en-US" dirty="0"/>
              <a:t>.</a:t>
            </a:r>
          </a:p>
          <a:p>
            <a:r>
              <a:rPr lang="en-US" dirty="0"/>
              <a:t>El principio </a:t>
            </a:r>
            <a:r>
              <a:rPr lang="en-US" dirty="0" err="1"/>
              <a:t>basico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el </a:t>
            </a:r>
            <a:r>
              <a:rPr lang="en-US" dirty="0" err="1"/>
              <a:t>masivo</a:t>
            </a:r>
            <a:r>
              <a:rPr lang="en-US" dirty="0"/>
              <a:t> </a:t>
            </a:r>
            <a:r>
              <a:rPr lang="en-US" dirty="0" err="1"/>
              <a:t>poder</a:t>
            </a:r>
            <a:r>
              <a:rPr lang="en-US" dirty="0"/>
              <a:t> de la </a:t>
            </a:r>
            <a:r>
              <a:rPr lang="en-US" dirty="0" err="1"/>
              <a:t>mente</a:t>
            </a:r>
            <a:r>
              <a:rPr lang="en-US" dirty="0"/>
              <a:t>.</a:t>
            </a:r>
          </a:p>
          <a:p>
            <a:r>
              <a:rPr lang="en-US" dirty="0"/>
              <a:t>Si </a:t>
            </a:r>
            <a:r>
              <a:rPr lang="en-US" dirty="0" err="1"/>
              <a:t>usted</a:t>
            </a:r>
            <a:r>
              <a:rPr lang="en-US" dirty="0"/>
              <a:t> </a:t>
            </a:r>
            <a:r>
              <a:rPr lang="en-US" dirty="0" err="1"/>
              <a:t>emplea</a:t>
            </a:r>
            <a:r>
              <a:rPr lang="en-US" dirty="0"/>
              <a:t>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ciencia</a:t>
            </a:r>
            <a:r>
              <a:rPr lang="en-US" dirty="0"/>
              <a:t> con fines </a:t>
            </a:r>
            <a:r>
              <a:rPr lang="en-US" dirty="0" err="1"/>
              <a:t>malignos</a:t>
            </a:r>
            <a:r>
              <a:rPr lang="en-US" dirty="0"/>
              <a:t> sera un boomerang.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448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Capitulo</a:t>
            </a:r>
            <a:r>
              <a:rPr lang="en-US" dirty="0"/>
              <a:t> 6 – La </a:t>
            </a:r>
            <a:r>
              <a:rPr lang="en-US" dirty="0" err="1"/>
              <a:t>Tecnica</a:t>
            </a:r>
            <a:r>
              <a:rPr lang="en-US" dirty="0"/>
              <a:t> del </a:t>
            </a:r>
            <a:r>
              <a:rPr lang="en-US" dirty="0" err="1"/>
              <a:t>Espejo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 hombre </a:t>
            </a:r>
            <a:r>
              <a:rPr lang="en-US" dirty="0" err="1"/>
              <a:t>ebrio</a:t>
            </a:r>
            <a:r>
              <a:rPr lang="en-US" dirty="0"/>
              <a:t> se </a:t>
            </a:r>
            <a:r>
              <a:rPr lang="en-US" dirty="0" err="1"/>
              <a:t>vio</a:t>
            </a:r>
            <a:r>
              <a:rPr lang="en-US" dirty="0"/>
              <a:t> al </a:t>
            </a:r>
            <a:r>
              <a:rPr lang="en-US" dirty="0" err="1"/>
              <a:t>espejo</a:t>
            </a:r>
            <a:r>
              <a:rPr lang="en-US" dirty="0"/>
              <a:t> y </a:t>
            </a:r>
            <a:r>
              <a:rPr lang="en-US" dirty="0" err="1"/>
              <a:t>dijo</a:t>
            </a:r>
            <a:r>
              <a:rPr lang="en-US" dirty="0"/>
              <a:t> </a:t>
            </a:r>
            <a:r>
              <a:rPr lang="en-US" dirty="0" err="1"/>
              <a:t>estas</a:t>
            </a:r>
            <a:r>
              <a:rPr lang="en-US" dirty="0"/>
              <a:t> </a:t>
            </a:r>
            <a:r>
              <a:rPr lang="en-US" dirty="0" err="1"/>
              <a:t>sobrio</a:t>
            </a:r>
            <a:r>
              <a:rPr lang="en-US" dirty="0"/>
              <a:t> y </a:t>
            </a:r>
            <a:r>
              <a:rPr lang="en-US" dirty="0" err="1"/>
              <a:t>repetia</a:t>
            </a:r>
            <a:r>
              <a:rPr lang="en-US" dirty="0"/>
              <a:t> </a:t>
            </a:r>
            <a:r>
              <a:rPr lang="en-US" dirty="0" err="1"/>
              <a:t>estas</a:t>
            </a:r>
            <a:r>
              <a:rPr lang="en-US" dirty="0"/>
              <a:t> palabras y se </a:t>
            </a:r>
            <a:r>
              <a:rPr lang="en-US" dirty="0" err="1"/>
              <a:t>transfiguro</a:t>
            </a:r>
            <a:r>
              <a:rPr lang="en-US" dirty="0"/>
              <a:t>.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unos</a:t>
            </a:r>
            <a:r>
              <a:rPr lang="en-US" dirty="0"/>
              <a:t> </a:t>
            </a:r>
            <a:r>
              <a:rPr lang="en-US" dirty="0" err="1"/>
              <a:t>minutos</a:t>
            </a:r>
            <a:r>
              <a:rPr lang="en-US" dirty="0"/>
              <a:t> </a:t>
            </a:r>
            <a:r>
              <a:rPr lang="en-US" dirty="0" err="1"/>
              <a:t>cambio</a:t>
            </a:r>
            <a:r>
              <a:rPr lang="en-US" dirty="0"/>
              <a:t> y se </a:t>
            </a:r>
            <a:r>
              <a:rPr lang="en-US" dirty="0" err="1"/>
              <a:t>hizo</a:t>
            </a:r>
            <a:r>
              <a:rPr lang="en-US" dirty="0"/>
              <a:t> </a:t>
            </a:r>
            <a:r>
              <a:rPr lang="en-US" dirty="0" err="1"/>
              <a:t>sobrio</a:t>
            </a:r>
            <a:r>
              <a:rPr lang="en-US" dirty="0"/>
              <a:t>.</a:t>
            </a:r>
          </a:p>
          <a:p>
            <a:r>
              <a:rPr lang="en-US" dirty="0"/>
              <a:t>Primero </a:t>
            </a:r>
            <a:r>
              <a:rPr lang="en-US" dirty="0" err="1"/>
              <a:t>haz</a:t>
            </a:r>
            <a:r>
              <a:rPr lang="en-US" dirty="0"/>
              <a:t> un </a:t>
            </a:r>
            <a:r>
              <a:rPr lang="en-US" dirty="0" err="1"/>
              <a:t>discurso</a:t>
            </a:r>
            <a:r>
              <a:rPr lang="en-US" dirty="0"/>
              <a:t> ante un </a:t>
            </a:r>
            <a:r>
              <a:rPr lang="en-US" dirty="0" err="1"/>
              <a:t>espejo</a:t>
            </a:r>
            <a:r>
              <a:rPr lang="en-US" dirty="0"/>
              <a:t>.</a:t>
            </a:r>
          </a:p>
          <a:p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intensificacion</a:t>
            </a:r>
            <a:r>
              <a:rPr lang="en-US" dirty="0"/>
              <a:t> de las </a:t>
            </a:r>
            <a:r>
              <a:rPr lang="en-US" dirty="0" err="1"/>
              <a:t>fuerzas</a:t>
            </a:r>
            <a:r>
              <a:rPr lang="en-US" dirty="0"/>
              <a:t> </a:t>
            </a:r>
            <a:r>
              <a:rPr lang="en-US" dirty="0" err="1"/>
              <a:t>subconcientes</a:t>
            </a:r>
            <a:r>
              <a:rPr lang="en-US" dirty="0"/>
              <a:t> – y </a:t>
            </a:r>
            <a:r>
              <a:rPr lang="en-US" dirty="0" err="1"/>
              <a:t>estas</a:t>
            </a:r>
            <a:r>
              <a:rPr lang="en-US" dirty="0"/>
              <a:t> </a:t>
            </a:r>
            <a:r>
              <a:rPr lang="en-US" dirty="0" err="1"/>
              <a:t>afectan</a:t>
            </a:r>
            <a:r>
              <a:rPr lang="en-US" dirty="0"/>
              <a:t> a </a:t>
            </a:r>
            <a:r>
              <a:rPr lang="en-US" dirty="0" err="1"/>
              <a:t>los</a:t>
            </a:r>
            <a:r>
              <a:rPr lang="en-US" dirty="0"/>
              <a:t> que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escuchan</a:t>
            </a:r>
            <a:r>
              <a:rPr lang="en-US" dirty="0"/>
              <a:t>.</a:t>
            </a:r>
          </a:p>
          <a:p>
            <a:r>
              <a:rPr lang="en-US" dirty="0" err="1"/>
              <a:t>Ve</a:t>
            </a:r>
            <a:r>
              <a:rPr lang="en-US" dirty="0"/>
              <a:t> al </a:t>
            </a:r>
            <a:r>
              <a:rPr lang="en-US" dirty="0" err="1"/>
              <a:t>espejo</a:t>
            </a:r>
            <a:r>
              <a:rPr lang="en-US" dirty="0"/>
              <a:t>. </a:t>
            </a:r>
            <a:r>
              <a:rPr lang="en-US" dirty="0" err="1"/>
              <a:t>Parate</a:t>
            </a:r>
            <a:r>
              <a:rPr lang="en-US" dirty="0"/>
              <a:t> recto. </a:t>
            </a:r>
            <a:r>
              <a:rPr lang="en-US" dirty="0" err="1"/>
              <a:t>Mantenga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cabaza</a:t>
            </a:r>
            <a:r>
              <a:rPr lang="en-US" dirty="0"/>
              <a:t> </a:t>
            </a:r>
            <a:r>
              <a:rPr lang="en-US" dirty="0" err="1"/>
              <a:t>larga</a:t>
            </a:r>
            <a:r>
              <a:rPr lang="en-US" dirty="0"/>
              <a:t>. Respire hasta que </a:t>
            </a:r>
            <a:r>
              <a:rPr lang="en-US" dirty="0" err="1"/>
              <a:t>sienta</a:t>
            </a:r>
            <a:r>
              <a:rPr lang="en-US" dirty="0"/>
              <a:t> </a:t>
            </a:r>
            <a:r>
              <a:rPr lang="en-US" dirty="0" err="1"/>
              <a:t>fuerza</a:t>
            </a:r>
            <a:r>
              <a:rPr lang="en-US" dirty="0"/>
              <a:t> y </a:t>
            </a:r>
            <a:r>
              <a:rPr lang="en-US" dirty="0" err="1"/>
              <a:t>determinacion</a:t>
            </a:r>
            <a:r>
              <a:rPr lang="en-US" dirty="0"/>
              <a:t>. </a:t>
            </a:r>
            <a:r>
              <a:rPr lang="en-US" dirty="0" err="1"/>
              <a:t>Digase</a:t>
            </a:r>
            <a:r>
              <a:rPr lang="en-US" dirty="0"/>
              <a:t> a </a:t>
            </a:r>
            <a:r>
              <a:rPr lang="en-US" dirty="0" err="1"/>
              <a:t>ud</a:t>
            </a:r>
            <a:r>
              <a:rPr lang="en-US" dirty="0"/>
              <a:t> </a:t>
            </a:r>
            <a:r>
              <a:rPr lang="en-US" dirty="0" err="1"/>
              <a:t>mismo</a:t>
            </a:r>
            <a:r>
              <a:rPr lang="en-US" dirty="0"/>
              <a:t> que </a:t>
            </a:r>
            <a:r>
              <a:rPr lang="en-US" dirty="0" err="1"/>
              <a:t>lograra</a:t>
            </a:r>
            <a:r>
              <a:rPr lang="en-US" dirty="0"/>
              <a:t> lo que </a:t>
            </a:r>
            <a:r>
              <a:rPr lang="en-US" dirty="0" err="1"/>
              <a:t>quiera</a:t>
            </a:r>
            <a:r>
              <a:rPr lang="en-US" dirty="0"/>
              <a:t>. </a:t>
            </a:r>
            <a:r>
              <a:rPr lang="en-US" dirty="0" err="1"/>
              <a:t>Escriba</a:t>
            </a:r>
            <a:r>
              <a:rPr lang="en-US" dirty="0"/>
              <a:t> con </a:t>
            </a:r>
            <a:r>
              <a:rPr lang="en-US" dirty="0" err="1"/>
              <a:t>jabon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err="1"/>
              <a:t>espejo</a:t>
            </a:r>
            <a:r>
              <a:rPr lang="en-US" dirty="0"/>
              <a:t> lo que </a:t>
            </a:r>
            <a:r>
              <a:rPr lang="en-US" dirty="0" err="1"/>
              <a:t>ud</a:t>
            </a:r>
            <a:r>
              <a:rPr lang="en-US" dirty="0"/>
              <a:t> </a:t>
            </a:r>
            <a:r>
              <a:rPr lang="en-US" dirty="0" err="1"/>
              <a:t>desea</a:t>
            </a:r>
            <a:r>
              <a:rPr lang="en-US" dirty="0"/>
              <a:t> y </a:t>
            </a:r>
            <a:r>
              <a:rPr lang="en-US" dirty="0" err="1"/>
              <a:t>quiere</a:t>
            </a:r>
            <a:r>
              <a:rPr lang="en-US" dirty="0"/>
              <a:t> </a:t>
            </a:r>
            <a:r>
              <a:rPr lang="en-US" dirty="0" err="1"/>
              <a:t>ver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realidad</a:t>
            </a:r>
            <a:r>
              <a:rPr lang="en-US" dirty="0"/>
              <a:t>. Al </a:t>
            </a:r>
            <a:r>
              <a:rPr lang="en-US" dirty="0" err="1"/>
              <a:t>rato</a:t>
            </a:r>
            <a:r>
              <a:rPr lang="en-US" dirty="0"/>
              <a:t> </a:t>
            </a:r>
            <a:r>
              <a:rPr lang="en-US" dirty="0" err="1"/>
              <a:t>desarrollaras</a:t>
            </a:r>
            <a:r>
              <a:rPr lang="en-US" dirty="0"/>
              <a:t> un </a:t>
            </a:r>
            <a:r>
              <a:rPr lang="en-US" dirty="0" err="1"/>
              <a:t>sentido</a:t>
            </a:r>
            <a:r>
              <a:rPr lang="en-US" dirty="0"/>
              <a:t> de </a:t>
            </a:r>
            <a:r>
              <a:rPr lang="en-US" dirty="0" err="1"/>
              <a:t>confianza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mismo</a:t>
            </a:r>
            <a:r>
              <a:rPr lang="en-US" dirty="0"/>
              <a:t>. </a:t>
            </a:r>
            <a:r>
              <a:rPr lang="en-US" dirty="0" err="1"/>
              <a:t>Tendras</a:t>
            </a:r>
            <a:r>
              <a:rPr lang="en-US" dirty="0"/>
              <a:t> un </a:t>
            </a:r>
            <a:r>
              <a:rPr lang="en-US" dirty="0" err="1"/>
              <a:t>poder</a:t>
            </a:r>
            <a:r>
              <a:rPr lang="en-US" dirty="0"/>
              <a:t> que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dinamico</a:t>
            </a:r>
            <a:r>
              <a:rPr lang="en-US" dirty="0"/>
              <a:t> y </a:t>
            </a:r>
            <a:r>
              <a:rPr lang="en-US" dirty="0" err="1"/>
              <a:t>fascinante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007228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podras</a:t>
            </a:r>
            <a:r>
              <a:rPr lang="en-US" dirty="0"/>
              <a:t> </a:t>
            </a:r>
            <a:r>
              <a:rPr lang="en-US" dirty="0" err="1"/>
              <a:t>apalabrar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pensamiento</a:t>
            </a:r>
            <a:r>
              <a:rPr lang="en-US" dirty="0"/>
              <a:t> y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ojo</a:t>
            </a:r>
            <a:r>
              <a:rPr lang="en-US" dirty="0"/>
              <a:t> lo </a:t>
            </a:r>
            <a:r>
              <a:rPr lang="en-US" dirty="0" err="1"/>
              <a:t>llevaras</a:t>
            </a:r>
            <a:r>
              <a:rPr lang="en-US" dirty="0"/>
              <a:t>.</a:t>
            </a:r>
          </a:p>
          <a:p>
            <a:r>
              <a:rPr lang="en-US" dirty="0"/>
              <a:t>El </a:t>
            </a:r>
            <a:r>
              <a:rPr lang="en-US" dirty="0" err="1"/>
              <a:t>espejo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ayudara</a:t>
            </a:r>
            <a:r>
              <a:rPr lang="en-US" dirty="0"/>
              <a:t>.</a:t>
            </a:r>
          </a:p>
          <a:p>
            <a:r>
              <a:rPr lang="en-US" dirty="0"/>
              <a:t>Nada </a:t>
            </a:r>
            <a:r>
              <a:rPr lang="en-US" dirty="0" err="1"/>
              <a:t>pasa</a:t>
            </a:r>
            <a:r>
              <a:rPr lang="en-US" dirty="0"/>
              <a:t> de la </a:t>
            </a:r>
            <a:r>
              <a:rPr lang="en-US" dirty="0" err="1"/>
              <a:t>noche</a:t>
            </a:r>
            <a:r>
              <a:rPr lang="en-US" dirty="0"/>
              <a:t> a la manana. </a:t>
            </a:r>
          </a:p>
          <a:p>
            <a:r>
              <a:rPr lang="en-US" dirty="0"/>
              <a:t>No </a:t>
            </a:r>
            <a:r>
              <a:rPr lang="en-US" dirty="0" err="1"/>
              <a:t>debes</a:t>
            </a:r>
            <a:r>
              <a:rPr lang="en-US" dirty="0"/>
              <a:t> </a:t>
            </a:r>
            <a:r>
              <a:rPr lang="en-US" dirty="0" err="1"/>
              <a:t>apresurarte</a:t>
            </a:r>
            <a:r>
              <a:rPr lang="en-US" dirty="0"/>
              <a:t> a un </a:t>
            </a:r>
            <a:r>
              <a:rPr lang="en-US" dirty="0" err="1"/>
              <a:t>compromiso</a:t>
            </a:r>
            <a:r>
              <a:rPr lang="en-US" dirty="0"/>
              <a:t> </a:t>
            </a:r>
            <a:r>
              <a:rPr lang="en-US" dirty="0" err="1"/>
              <a:t>pero</a:t>
            </a:r>
            <a:r>
              <a:rPr lang="en-US" dirty="0"/>
              <a:t> </a:t>
            </a:r>
            <a:r>
              <a:rPr lang="en-US" dirty="0" err="1"/>
              <a:t>tienes</a:t>
            </a:r>
            <a:r>
              <a:rPr lang="en-US" dirty="0"/>
              <a:t> que </a:t>
            </a:r>
            <a:r>
              <a:rPr lang="en-US" dirty="0" err="1"/>
              <a:t>tener</a:t>
            </a:r>
            <a:r>
              <a:rPr lang="en-US" dirty="0"/>
              <a:t> un plan de </a:t>
            </a:r>
            <a:r>
              <a:rPr lang="en-US" dirty="0" err="1"/>
              <a:t>accion</a:t>
            </a:r>
            <a:r>
              <a:rPr lang="en-US" dirty="0"/>
              <a:t> – saber lo que </a:t>
            </a:r>
            <a:r>
              <a:rPr lang="en-US" dirty="0" err="1"/>
              <a:t>quieres</a:t>
            </a:r>
            <a:r>
              <a:rPr lang="en-US" dirty="0"/>
              <a:t> y ser </a:t>
            </a:r>
            <a:r>
              <a:rPr lang="en-US" dirty="0" err="1"/>
              <a:t>especifico</a:t>
            </a:r>
            <a:r>
              <a:rPr lang="en-US" dirty="0"/>
              <a:t>.</a:t>
            </a:r>
          </a:p>
          <a:p>
            <a:r>
              <a:rPr lang="en-US" dirty="0" err="1"/>
              <a:t>Tu</a:t>
            </a:r>
            <a:r>
              <a:rPr lang="en-US" dirty="0"/>
              <a:t> idea </a:t>
            </a:r>
            <a:r>
              <a:rPr lang="en-US" dirty="0" err="1"/>
              <a:t>empieza</a:t>
            </a:r>
            <a:r>
              <a:rPr lang="en-US" dirty="0"/>
              <a:t> a </a:t>
            </a:r>
            <a:r>
              <a:rPr lang="en-US" dirty="0" err="1"/>
              <a:t>desarrollarse</a:t>
            </a:r>
            <a:r>
              <a:rPr lang="en-US" dirty="0"/>
              <a:t> con </a:t>
            </a:r>
            <a:r>
              <a:rPr lang="en-US" dirty="0" err="1"/>
              <a:t>accion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6728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Capitulo</a:t>
            </a:r>
            <a:r>
              <a:rPr lang="en-US" dirty="0"/>
              <a:t> 7 – Como </a:t>
            </a:r>
            <a:r>
              <a:rPr lang="en-US" dirty="0" err="1"/>
              <a:t>Proyectar</a:t>
            </a:r>
            <a:r>
              <a:rPr lang="en-US" dirty="0"/>
              <a:t> Tus </a:t>
            </a:r>
            <a:r>
              <a:rPr lang="en-US" dirty="0" err="1"/>
              <a:t>Pensamientos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Una persona </a:t>
            </a:r>
            <a:r>
              <a:rPr lang="en-US" dirty="0" err="1"/>
              <a:t>nerviosa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posicion</a:t>
            </a:r>
            <a:r>
              <a:rPr lang="en-US" dirty="0"/>
              <a:t> de </a:t>
            </a:r>
            <a:r>
              <a:rPr lang="en-US" dirty="0" err="1"/>
              <a:t>autoridad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poner</a:t>
            </a:r>
            <a:r>
              <a:rPr lang="en-US" dirty="0"/>
              <a:t> a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empleado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posicion</a:t>
            </a:r>
            <a:r>
              <a:rPr lang="en-US" dirty="0"/>
              <a:t> </a:t>
            </a:r>
            <a:r>
              <a:rPr lang="en-US" dirty="0" err="1"/>
              <a:t>nerviosa</a:t>
            </a:r>
            <a:r>
              <a:rPr lang="en-US" dirty="0"/>
              <a:t>.</a:t>
            </a:r>
          </a:p>
          <a:p>
            <a:r>
              <a:rPr lang="en-US" dirty="0"/>
              <a:t>Una </a:t>
            </a:r>
            <a:r>
              <a:rPr lang="en-US" dirty="0" err="1"/>
              <a:t>personalidad</a:t>
            </a:r>
            <a:r>
              <a:rPr lang="en-US" dirty="0"/>
              <a:t> </a:t>
            </a:r>
            <a:r>
              <a:rPr lang="en-US" dirty="0" err="1"/>
              <a:t>positiva</a:t>
            </a:r>
            <a:r>
              <a:rPr lang="en-US" dirty="0"/>
              <a:t> – </a:t>
            </a:r>
            <a:r>
              <a:rPr lang="en-US" dirty="0" err="1"/>
              <a:t>armoniosa</a:t>
            </a:r>
            <a:r>
              <a:rPr lang="en-US" dirty="0"/>
              <a:t>.</a:t>
            </a:r>
          </a:p>
          <a:p>
            <a:r>
              <a:rPr lang="en-US" dirty="0"/>
              <a:t>Una </a:t>
            </a:r>
            <a:r>
              <a:rPr lang="en-US" dirty="0" err="1"/>
              <a:t>negativa</a:t>
            </a:r>
            <a:r>
              <a:rPr lang="en-US" dirty="0"/>
              <a:t> se </a:t>
            </a:r>
            <a:r>
              <a:rPr lang="en-US" dirty="0" err="1"/>
              <a:t>vuelva</a:t>
            </a:r>
            <a:r>
              <a:rPr lang="en-US" dirty="0"/>
              <a:t> la mas ponderosa.</a:t>
            </a:r>
          </a:p>
          <a:p>
            <a:r>
              <a:rPr lang="en-US" dirty="0"/>
              <a:t>Las </a:t>
            </a:r>
            <a:r>
              <a:rPr lang="en-US" dirty="0" err="1"/>
              <a:t>vibraciones</a:t>
            </a:r>
            <a:r>
              <a:rPr lang="en-US" dirty="0"/>
              <a:t> de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demas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afectan</a:t>
            </a:r>
            <a:r>
              <a:rPr lang="en-US" dirty="0"/>
              <a:t> mas de lo que </a:t>
            </a:r>
            <a:r>
              <a:rPr lang="en-US" dirty="0" err="1"/>
              <a:t>pensamos</a:t>
            </a:r>
            <a:r>
              <a:rPr lang="en-US" dirty="0"/>
              <a:t>.</a:t>
            </a:r>
          </a:p>
          <a:p>
            <a:r>
              <a:rPr lang="en-US" dirty="0"/>
              <a:t>Evita la </a:t>
            </a:r>
            <a:r>
              <a:rPr lang="en-US" dirty="0" err="1"/>
              <a:t>gente</a:t>
            </a:r>
            <a:r>
              <a:rPr lang="en-US" dirty="0"/>
              <a:t> negative o </a:t>
            </a:r>
            <a:r>
              <a:rPr lang="en-US" dirty="0" err="1"/>
              <a:t>pesimista</a:t>
            </a:r>
            <a:r>
              <a:rPr lang="en-US" dirty="0"/>
              <a:t>.</a:t>
            </a:r>
          </a:p>
          <a:p>
            <a:r>
              <a:rPr lang="en-US" dirty="0"/>
              <a:t>Una persona que </a:t>
            </a:r>
            <a:r>
              <a:rPr lang="en-US" dirty="0" err="1"/>
              <a:t>desea</a:t>
            </a:r>
            <a:r>
              <a:rPr lang="en-US" dirty="0"/>
              <a:t> </a:t>
            </a:r>
            <a:r>
              <a:rPr lang="en-US" dirty="0" err="1"/>
              <a:t>riqueza</a:t>
            </a:r>
            <a:r>
              <a:rPr lang="en-US" dirty="0"/>
              <a:t>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a </a:t>
            </a:r>
            <a:r>
              <a:rPr lang="en-US" dirty="0" err="1"/>
              <a:t>donde</a:t>
            </a:r>
            <a:r>
              <a:rPr lang="en-US" dirty="0"/>
              <a:t> hay </a:t>
            </a:r>
            <a:r>
              <a:rPr lang="en-US" dirty="0" err="1"/>
              <a:t>riquezas</a:t>
            </a:r>
            <a:r>
              <a:rPr lang="en-US" dirty="0"/>
              <a:t>.</a:t>
            </a:r>
          </a:p>
          <a:p>
            <a:r>
              <a:rPr lang="en-US" dirty="0"/>
              <a:t>Si </a:t>
            </a:r>
            <a:r>
              <a:rPr lang="en-US" dirty="0" err="1"/>
              <a:t>quieres</a:t>
            </a:r>
            <a:r>
              <a:rPr lang="en-US" dirty="0"/>
              <a:t> </a:t>
            </a:r>
            <a:r>
              <a:rPr lang="en-US" dirty="0" err="1"/>
              <a:t>dinero</a:t>
            </a:r>
            <a:r>
              <a:rPr lang="en-US" dirty="0"/>
              <a:t> </a:t>
            </a:r>
            <a:r>
              <a:rPr lang="en-US" dirty="0" err="1"/>
              <a:t>tienes</a:t>
            </a:r>
            <a:r>
              <a:rPr lang="en-US" dirty="0"/>
              <a:t> que </a:t>
            </a:r>
            <a:r>
              <a:rPr lang="en-US" dirty="0" err="1"/>
              <a:t>asociarte</a:t>
            </a:r>
            <a:r>
              <a:rPr lang="en-US" dirty="0"/>
              <a:t> con </a:t>
            </a:r>
            <a:r>
              <a:rPr lang="en-US" dirty="0" err="1"/>
              <a:t>gente</a:t>
            </a:r>
            <a:r>
              <a:rPr lang="en-US" dirty="0"/>
              <a:t> que </a:t>
            </a:r>
            <a:r>
              <a:rPr lang="en-US" dirty="0" err="1"/>
              <a:t>tiene</a:t>
            </a:r>
            <a:r>
              <a:rPr lang="en-US" dirty="0"/>
              <a:t> o </a:t>
            </a:r>
            <a:r>
              <a:rPr lang="en-US" dirty="0" err="1"/>
              <a:t>sabe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hacerlo</a:t>
            </a:r>
            <a:r>
              <a:rPr lang="en-US" dirty="0"/>
              <a:t>. </a:t>
            </a:r>
            <a:r>
              <a:rPr lang="en-US" dirty="0" err="1"/>
              <a:t>Tienes</a:t>
            </a:r>
            <a:r>
              <a:rPr lang="en-US" dirty="0"/>
              <a:t> que </a:t>
            </a:r>
            <a:r>
              <a:rPr lang="en-US" dirty="0" err="1"/>
              <a:t>ir</a:t>
            </a:r>
            <a:r>
              <a:rPr lang="en-US" dirty="0"/>
              <a:t> a </a:t>
            </a:r>
            <a:r>
              <a:rPr lang="en-US" dirty="0" err="1"/>
              <a:t>donde</a:t>
            </a:r>
            <a:r>
              <a:rPr lang="en-US" dirty="0"/>
              <a:t> se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gastando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644187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</a:t>
            </a:r>
            <a:r>
              <a:rPr lang="en-US" dirty="0" err="1"/>
              <a:t>pierdas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tiempo</a:t>
            </a:r>
            <a:r>
              <a:rPr lang="en-US" dirty="0"/>
              <a:t> </a:t>
            </a:r>
            <a:r>
              <a:rPr lang="en-US" dirty="0" err="1"/>
              <a:t>tratando</a:t>
            </a:r>
            <a:r>
              <a:rPr lang="en-US" dirty="0"/>
              <a:t> de </a:t>
            </a:r>
            <a:r>
              <a:rPr lang="en-US" dirty="0" err="1"/>
              <a:t>convencer</a:t>
            </a:r>
            <a:r>
              <a:rPr lang="en-US" dirty="0"/>
              <a:t> al que no </a:t>
            </a:r>
            <a:r>
              <a:rPr lang="en-US" dirty="0" err="1"/>
              <a:t>tiene</a:t>
            </a:r>
            <a:r>
              <a:rPr lang="en-US" dirty="0"/>
              <a:t> </a:t>
            </a:r>
            <a:r>
              <a:rPr lang="en-US" dirty="0" err="1"/>
              <a:t>poder</a:t>
            </a:r>
            <a:r>
              <a:rPr lang="en-US" dirty="0"/>
              <a:t> de </a:t>
            </a:r>
            <a:r>
              <a:rPr lang="en-US" dirty="0" err="1"/>
              <a:t>compra</a:t>
            </a:r>
            <a:r>
              <a:rPr lang="en-US" dirty="0"/>
              <a:t>.</a:t>
            </a:r>
          </a:p>
          <a:p>
            <a:r>
              <a:rPr lang="en-US" dirty="0"/>
              <a:t>La </a:t>
            </a:r>
            <a:r>
              <a:rPr lang="en-US" dirty="0" err="1"/>
              <a:t>actitud</a:t>
            </a:r>
            <a:r>
              <a:rPr lang="en-US" dirty="0"/>
              <a:t> </a:t>
            </a:r>
            <a:r>
              <a:rPr lang="en-US" dirty="0" err="1"/>
              <a:t>correcta</a:t>
            </a:r>
            <a:r>
              <a:rPr lang="en-US" dirty="0"/>
              <a:t>, </a:t>
            </a:r>
            <a:r>
              <a:rPr lang="en-US" dirty="0" err="1"/>
              <a:t>enfocado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objetivo</a:t>
            </a:r>
            <a:r>
              <a:rPr lang="en-US" dirty="0"/>
              <a:t>, con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personalidad</a:t>
            </a:r>
            <a:r>
              <a:rPr lang="en-US" dirty="0"/>
              <a:t> </a:t>
            </a:r>
            <a:r>
              <a:rPr lang="en-US" dirty="0" err="1"/>
              <a:t>magnetica</a:t>
            </a:r>
            <a:r>
              <a:rPr lang="en-US" dirty="0"/>
              <a:t> </a:t>
            </a:r>
            <a:r>
              <a:rPr lang="en-US" dirty="0" err="1"/>
              <a:t>obrara</a:t>
            </a:r>
            <a:r>
              <a:rPr lang="en-US" dirty="0"/>
              <a:t> de </a:t>
            </a:r>
            <a:r>
              <a:rPr lang="en-US" dirty="0" err="1"/>
              <a:t>maravilla</a:t>
            </a:r>
            <a:r>
              <a:rPr lang="en-US" dirty="0"/>
              <a:t>.</a:t>
            </a:r>
          </a:p>
          <a:p>
            <a:r>
              <a:rPr lang="en-US" dirty="0" err="1"/>
              <a:t>Asume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propia</a:t>
            </a:r>
            <a:r>
              <a:rPr lang="en-US" dirty="0"/>
              <a:t> aura. Dirige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ojos</a:t>
            </a:r>
            <a:r>
              <a:rPr lang="en-US" dirty="0"/>
              <a:t> </a:t>
            </a:r>
            <a:r>
              <a:rPr lang="en-US" dirty="0" err="1"/>
              <a:t>hacia</a:t>
            </a:r>
            <a:r>
              <a:rPr lang="en-US" dirty="0"/>
              <a:t> Adelante.</a:t>
            </a:r>
          </a:p>
          <a:p>
            <a:r>
              <a:rPr lang="en-US" dirty="0" err="1"/>
              <a:t>Cuando</a:t>
            </a:r>
            <a:r>
              <a:rPr lang="en-US" dirty="0"/>
              <a:t> el hombre </a:t>
            </a:r>
            <a:r>
              <a:rPr lang="en-US" dirty="0" err="1"/>
              <a:t>comprenda</a:t>
            </a:r>
            <a:r>
              <a:rPr lang="en-US" dirty="0"/>
              <a:t> el </a:t>
            </a:r>
            <a:r>
              <a:rPr lang="en-US" dirty="0" err="1"/>
              <a:t>poder</a:t>
            </a:r>
            <a:r>
              <a:rPr lang="en-US" dirty="0"/>
              <a:t> de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mente</a:t>
            </a:r>
            <a:r>
              <a:rPr lang="en-US" dirty="0"/>
              <a:t> el </a:t>
            </a:r>
            <a:r>
              <a:rPr lang="en-US" dirty="0" err="1"/>
              <a:t>tendra</a:t>
            </a:r>
            <a:r>
              <a:rPr lang="en-US" dirty="0"/>
              <a:t> </a:t>
            </a:r>
            <a:r>
              <a:rPr lang="en-US" dirty="0" err="1"/>
              <a:t>dominio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tierra</a:t>
            </a:r>
            <a:r>
              <a:rPr lang="en-US" dirty="0"/>
              <a:t> y </a:t>
            </a:r>
            <a:r>
              <a:rPr lang="en-US" dirty="0" err="1"/>
              <a:t>todo</a:t>
            </a:r>
            <a:r>
              <a:rPr lang="en-US" dirty="0"/>
              <a:t> lo que </a:t>
            </a:r>
            <a:r>
              <a:rPr lang="en-US" dirty="0" err="1"/>
              <a:t>contiene</a:t>
            </a:r>
            <a:r>
              <a:rPr lang="en-US" dirty="0"/>
              <a:t>.</a:t>
            </a:r>
          </a:p>
          <a:p>
            <a:r>
              <a:rPr lang="en-US" dirty="0" err="1"/>
              <a:t>Constantemente</a:t>
            </a:r>
            <a:r>
              <a:rPr lang="en-US" dirty="0"/>
              <a:t> </a:t>
            </a:r>
            <a:r>
              <a:rPr lang="en-US" dirty="0" err="1"/>
              <a:t>acaricia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mente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deseo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ideas.</a:t>
            </a:r>
          </a:p>
        </p:txBody>
      </p:sp>
    </p:spTree>
    <p:extLst>
      <p:ext uri="{BB962C8B-B14F-4D97-AF65-F5344CB8AC3E}">
        <p14:creationId xmlns:p14="http://schemas.microsoft.com/office/powerpoint/2010/main" val="12725851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Capitulo</a:t>
            </a:r>
            <a:r>
              <a:rPr lang="en-US" dirty="0"/>
              <a:t> 8 – La </a:t>
            </a:r>
            <a:r>
              <a:rPr lang="en-US" dirty="0" err="1"/>
              <a:t>Creencia</a:t>
            </a:r>
            <a:r>
              <a:rPr lang="en-US" dirty="0"/>
              <a:t> </a:t>
            </a:r>
            <a:r>
              <a:rPr lang="en-US" dirty="0" err="1"/>
              <a:t>Hace</a:t>
            </a:r>
            <a:r>
              <a:rPr lang="en-US" dirty="0"/>
              <a:t> que </a:t>
            </a:r>
            <a:r>
              <a:rPr lang="en-US" dirty="0" err="1"/>
              <a:t>Ocurran</a:t>
            </a:r>
            <a:r>
              <a:rPr lang="en-US" dirty="0"/>
              <a:t> </a:t>
            </a:r>
            <a:r>
              <a:rPr lang="en-US" dirty="0" err="1"/>
              <a:t>Cosas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facil</a:t>
            </a:r>
            <a:r>
              <a:rPr lang="en-US" dirty="0"/>
              <a:t> </a:t>
            </a:r>
            <a:r>
              <a:rPr lang="en-US" dirty="0" err="1"/>
              <a:t>perder</a:t>
            </a:r>
            <a:r>
              <a:rPr lang="en-US" dirty="0"/>
              <a:t> la </a:t>
            </a:r>
            <a:r>
              <a:rPr lang="en-US" dirty="0" err="1"/>
              <a:t>creencia</a:t>
            </a:r>
            <a:r>
              <a:rPr lang="en-US" dirty="0"/>
              <a:t> o </a:t>
            </a:r>
            <a:r>
              <a:rPr lang="en-US" dirty="0" err="1"/>
              <a:t>fe</a:t>
            </a:r>
            <a:r>
              <a:rPr lang="en-US" dirty="0"/>
              <a:t>.</a:t>
            </a:r>
          </a:p>
          <a:p>
            <a:r>
              <a:rPr lang="en-US" dirty="0" err="1"/>
              <a:t>Otros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busca</a:t>
            </a:r>
            <a:r>
              <a:rPr lang="en-US" dirty="0"/>
              <a:t> de la </a:t>
            </a:r>
            <a:r>
              <a:rPr lang="en-US" dirty="0" err="1"/>
              <a:t>salud</a:t>
            </a:r>
            <a:r>
              <a:rPr lang="en-US" dirty="0"/>
              <a:t> </a:t>
            </a:r>
            <a:r>
              <a:rPr lang="en-US" dirty="0" err="1"/>
              <a:t>han</a:t>
            </a:r>
            <a:r>
              <a:rPr lang="en-US" dirty="0"/>
              <a:t> </a:t>
            </a:r>
            <a:r>
              <a:rPr lang="en-US" dirty="0" err="1"/>
              <a:t>sido</a:t>
            </a:r>
            <a:r>
              <a:rPr lang="en-US" dirty="0"/>
              <a:t> </a:t>
            </a:r>
            <a:r>
              <a:rPr lang="en-US" dirty="0" err="1"/>
              <a:t>curados</a:t>
            </a:r>
            <a:r>
              <a:rPr lang="en-US" dirty="0"/>
              <a:t> y </a:t>
            </a:r>
            <a:r>
              <a:rPr lang="en-US" dirty="0" err="1"/>
              <a:t>despues</a:t>
            </a:r>
            <a:r>
              <a:rPr lang="en-US" dirty="0"/>
              <a:t> se </a:t>
            </a:r>
            <a:r>
              <a:rPr lang="en-US" dirty="0" err="1"/>
              <a:t>repiten</a:t>
            </a:r>
            <a:r>
              <a:rPr lang="en-US" dirty="0"/>
              <a:t> </a:t>
            </a:r>
            <a:r>
              <a:rPr lang="en-US" dirty="0" err="1"/>
              <a:t>sus</a:t>
            </a:r>
            <a:r>
              <a:rPr lang="en-US" dirty="0"/>
              <a:t> </a:t>
            </a:r>
            <a:r>
              <a:rPr lang="en-US" dirty="0" err="1"/>
              <a:t>enfermedades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meses</a:t>
            </a:r>
            <a:r>
              <a:rPr lang="en-US" dirty="0"/>
              <a:t>.</a:t>
            </a:r>
          </a:p>
          <a:p>
            <a:r>
              <a:rPr lang="en-US" dirty="0"/>
              <a:t>Hay </a:t>
            </a:r>
            <a:r>
              <a:rPr lang="en-US" dirty="0" err="1"/>
              <a:t>sugestiones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mente</a:t>
            </a:r>
            <a:r>
              <a:rPr lang="en-US" dirty="0"/>
              <a:t> </a:t>
            </a:r>
            <a:r>
              <a:rPr lang="en-US" dirty="0" err="1"/>
              <a:t>subconciente</a:t>
            </a:r>
            <a:r>
              <a:rPr lang="en-US" dirty="0"/>
              <a:t> – </a:t>
            </a:r>
            <a:r>
              <a:rPr lang="en-US" dirty="0" err="1"/>
              <a:t>alli</a:t>
            </a:r>
            <a:r>
              <a:rPr lang="en-US" dirty="0"/>
              <a:t> </a:t>
            </a:r>
            <a:r>
              <a:rPr lang="en-US" dirty="0" err="1"/>
              <a:t>comienzan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trabajo</a:t>
            </a:r>
            <a:r>
              <a:rPr lang="en-US" dirty="0"/>
              <a:t> </a:t>
            </a:r>
            <a:r>
              <a:rPr lang="en-US" dirty="0" err="1"/>
              <a:t>destructivo</a:t>
            </a:r>
            <a:r>
              <a:rPr lang="en-US" dirty="0"/>
              <a:t>.</a:t>
            </a:r>
          </a:p>
          <a:p>
            <a:r>
              <a:rPr lang="en-US" dirty="0" err="1"/>
              <a:t>Dirijase</a:t>
            </a:r>
            <a:r>
              <a:rPr lang="en-US" dirty="0"/>
              <a:t> al sol y las </a:t>
            </a:r>
            <a:r>
              <a:rPr lang="en-US" dirty="0" err="1"/>
              <a:t>sombras</a:t>
            </a:r>
            <a:r>
              <a:rPr lang="en-US" dirty="0"/>
              <a:t> </a:t>
            </a:r>
            <a:r>
              <a:rPr lang="en-US" dirty="0" err="1"/>
              <a:t>nunca</a:t>
            </a:r>
            <a:r>
              <a:rPr lang="en-US" dirty="0"/>
              <a:t> </a:t>
            </a:r>
            <a:r>
              <a:rPr lang="en-US" dirty="0" err="1"/>
              <a:t>cruzaran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camino</a:t>
            </a:r>
            <a:r>
              <a:rPr lang="en-US" dirty="0"/>
              <a:t>.</a:t>
            </a:r>
          </a:p>
          <a:p>
            <a:r>
              <a:rPr lang="en-US" dirty="0"/>
              <a:t>Hasta para la persona mas </a:t>
            </a:r>
            <a:r>
              <a:rPr lang="en-US" dirty="0" err="1"/>
              <a:t>materialista</a:t>
            </a:r>
            <a:r>
              <a:rPr lang="en-US" dirty="0"/>
              <a:t> – las </a:t>
            </a:r>
            <a:r>
              <a:rPr lang="en-US" dirty="0" err="1"/>
              <a:t>imagenes</a:t>
            </a:r>
            <a:r>
              <a:rPr lang="en-US" dirty="0"/>
              <a:t> se </a:t>
            </a:r>
            <a:r>
              <a:rPr lang="en-US" dirty="0" err="1"/>
              <a:t>haran</a:t>
            </a:r>
            <a:r>
              <a:rPr lang="en-US" dirty="0"/>
              <a:t> </a:t>
            </a:r>
            <a:r>
              <a:rPr lang="en-US" dirty="0" err="1"/>
              <a:t>realidad</a:t>
            </a:r>
            <a:r>
              <a:rPr lang="en-US" dirty="0"/>
              <a:t>.</a:t>
            </a:r>
          </a:p>
          <a:p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medio</a:t>
            </a:r>
            <a:r>
              <a:rPr lang="en-US" dirty="0"/>
              <a:t> </a:t>
            </a:r>
            <a:r>
              <a:rPr lang="en-US" dirty="0" err="1"/>
              <a:t>ambiente</a:t>
            </a:r>
            <a:r>
              <a:rPr lang="en-US" dirty="0"/>
              <a:t> no </a:t>
            </a:r>
            <a:r>
              <a:rPr lang="en-US" dirty="0" err="1"/>
              <a:t>tiene</a:t>
            </a:r>
            <a:r>
              <a:rPr lang="en-US" dirty="0"/>
              <a:t> </a:t>
            </a:r>
            <a:r>
              <a:rPr lang="en-US" dirty="0" err="1"/>
              <a:t>impacto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felicidad</a:t>
            </a:r>
            <a:r>
              <a:rPr lang="en-US" dirty="0"/>
              <a:t> a </a:t>
            </a:r>
            <a:r>
              <a:rPr lang="en-US" dirty="0" err="1"/>
              <a:t>menos</a:t>
            </a:r>
            <a:r>
              <a:rPr lang="en-US" dirty="0"/>
              <a:t> que </a:t>
            </a:r>
            <a:r>
              <a:rPr lang="en-US" dirty="0" err="1"/>
              <a:t>tu</a:t>
            </a:r>
            <a:r>
              <a:rPr lang="en-US" dirty="0"/>
              <a:t> lo </a:t>
            </a:r>
            <a:r>
              <a:rPr lang="en-US" dirty="0" err="1"/>
              <a:t>permitas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subconciente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729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Emerson – </a:t>
            </a:r>
            <a:r>
              <a:rPr lang="en-US" dirty="0" err="1"/>
              <a:t>cual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la labor mas </a:t>
            </a:r>
            <a:r>
              <a:rPr lang="en-US" dirty="0" err="1"/>
              <a:t>dificil</a:t>
            </a:r>
            <a:r>
              <a:rPr lang="en-US" dirty="0"/>
              <a:t> del </a:t>
            </a:r>
            <a:r>
              <a:rPr lang="en-US" dirty="0" err="1"/>
              <a:t>mundo</a:t>
            </a:r>
            <a:r>
              <a:rPr lang="en-US" dirty="0"/>
              <a:t> – El </a:t>
            </a:r>
            <a:r>
              <a:rPr lang="en-US" dirty="0" err="1"/>
              <a:t>Pensar</a:t>
            </a:r>
            <a:r>
              <a:rPr lang="en-US" dirty="0"/>
              <a:t>.</a:t>
            </a:r>
          </a:p>
          <a:p>
            <a:r>
              <a:rPr lang="en-US" dirty="0"/>
              <a:t>Nos </a:t>
            </a:r>
            <a:r>
              <a:rPr lang="en-US" dirty="0" err="1"/>
              <a:t>alimentamos</a:t>
            </a:r>
            <a:r>
              <a:rPr lang="en-US" dirty="0"/>
              <a:t> de las </a:t>
            </a:r>
            <a:r>
              <a:rPr lang="en-US" dirty="0" err="1"/>
              <a:t>sugerencias</a:t>
            </a:r>
            <a:r>
              <a:rPr lang="en-US" dirty="0"/>
              <a:t> de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demas</a:t>
            </a:r>
            <a:r>
              <a:rPr lang="en-US" dirty="0"/>
              <a:t>.</a:t>
            </a:r>
          </a:p>
          <a:p>
            <a:r>
              <a:rPr lang="en-US" dirty="0"/>
              <a:t>El </a:t>
            </a:r>
            <a:r>
              <a:rPr lang="en-US" dirty="0" err="1"/>
              <a:t>curso</a:t>
            </a:r>
            <a:r>
              <a:rPr lang="en-US" dirty="0"/>
              <a:t> </a:t>
            </a:r>
            <a:r>
              <a:rPr lang="en-US"/>
              <a:t>completo</a:t>
            </a:r>
            <a:r>
              <a:rPr lang="en-US" dirty="0"/>
              <a:t> de la </a:t>
            </a:r>
            <a:r>
              <a:rPr lang="en-US" dirty="0" err="1"/>
              <a:t>vida</a:t>
            </a:r>
            <a:r>
              <a:rPr lang="en-US" dirty="0"/>
              <a:t> cambia con un solo </a:t>
            </a:r>
            <a:r>
              <a:rPr lang="en-US" dirty="0" err="1"/>
              <a:t>pensamiento</a:t>
            </a:r>
            <a:r>
              <a:rPr lang="en-US" dirty="0"/>
              <a:t> que </a:t>
            </a:r>
            <a:r>
              <a:rPr lang="en-US" dirty="0" err="1"/>
              <a:t>viene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un </a:t>
            </a:r>
            <a:r>
              <a:rPr lang="en-US" dirty="0" err="1"/>
              <a:t>instante</a:t>
            </a:r>
            <a:r>
              <a:rPr lang="en-US" dirty="0"/>
              <a:t>.</a:t>
            </a:r>
          </a:p>
          <a:p>
            <a:r>
              <a:rPr lang="en-US" dirty="0" err="1"/>
              <a:t>Sostente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convicciones</a:t>
            </a:r>
            <a:r>
              <a:rPr lang="en-US" dirty="0"/>
              <a:t> </a:t>
            </a:r>
            <a:r>
              <a:rPr lang="en-US" dirty="0" err="1"/>
              <a:t>internas</a:t>
            </a:r>
            <a:r>
              <a:rPr lang="en-US" dirty="0"/>
              <a:t>.</a:t>
            </a:r>
          </a:p>
          <a:p>
            <a:r>
              <a:rPr lang="en-US" dirty="0"/>
              <a:t>Ante la </a:t>
            </a:r>
            <a:r>
              <a:rPr lang="en-US" dirty="0" err="1"/>
              <a:t>oposicion</a:t>
            </a:r>
            <a:r>
              <a:rPr lang="en-US" dirty="0"/>
              <a:t> </a:t>
            </a:r>
            <a:r>
              <a:rPr lang="en-US" dirty="0" err="1"/>
              <a:t>crea</a:t>
            </a:r>
            <a:r>
              <a:rPr lang="en-US" dirty="0"/>
              <a:t> </a:t>
            </a:r>
            <a:r>
              <a:rPr lang="en-US" dirty="0" err="1"/>
              <a:t>grandes</a:t>
            </a:r>
            <a:r>
              <a:rPr lang="en-US" dirty="0"/>
              <a:t> </a:t>
            </a:r>
            <a:r>
              <a:rPr lang="en-US" dirty="0" err="1"/>
              <a:t>empresas</a:t>
            </a:r>
            <a:r>
              <a:rPr lang="en-US" dirty="0"/>
              <a:t>.</a:t>
            </a:r>
          </a:p>
          <a:p>
            <a:r>
              <a:rPr lang="en-US" dirty="0"/>
              <a:t>Ten un </a:t>
            </a:r>
            <a:r>
              <a:rPr lang="en-US" dirty="0" err="1"/>
              <a:t>monopolio</a:t>
            </a:r>
            <a:r>
              <a:rPr lang="en-US" dirty="0"/>
              <a:t> del </a:t>
            </a:r>
            <a:r>
              <a:rPr lang="en-US" dirty="0" err="1"/>
              <a:t>pensamiento</a:t>
            </a:r>
            <a:r>
              <a:rPr lang="en-US" dirty="0"/>
              <a:t>. Y </a:t>
            </a:r>
            <a:r>
              <a:rPr lang="en-US" dirty="0" err="1"/>
              <a:t>luego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convertiras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persona que </a:t>
            </a:r>
            <a:r>
              <a:rPr lang="en-US" dirty="0" err="1"/>
              <a:t>deseas</a:t>
            </a:r>
            <a:r>
              <a:rPr lang="en-US" dirty="0"/>
              <a:t>.</a:t>
            </a:r>
          </a:p>
          <a:p>
            <a:r>
              <a:rPr lang="en-US" dirty="0"/>
              <a:t>Solo </a:t>
            </a:r>
            <a:r>
              <a:rPr lang="en-US" dirty="0" err="1"/>
              <a:t>cree</a:t>
            </a:r>
            <a:r>
              <a:rPr lang="en-US" dirty="0"/>
              <a:t> que </a:t>
            </a:r>
            <a:r>
              <a:rPr lang="en-US" dirty="0" err="1"/>
              <a:t>existe</a:t>
            </a:r>
            <a:r>
              <a:rPr lang="en-US" dirty="0"/>
              <a:t> que hay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magia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Creer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86368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Defiende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creencia</a:t>
            </a:r>
            <a:r>
              <a:rPr lang="en-US" dirty="0"/>
              <a:t> y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conviertes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invencible</a:t>
            </a:r>
            <a:r>
              <a:rPr lang="en-US" dirty="0"/>
              <a:t> entre </a:t>
            </a:r>
            <a:r>
              <a:rPr lang="en-US" dirty="0" err="1"/>
              <a:t>los</a:t>
            </a:r>
            <a:r>
              <a:rPr lang="en-US"/>
              <a:t> hombres. </a:t>
            </a:r>
          </a:p>
        </p:txBody>
      </p:sp>
    </p:spTree>
    <p:extLst>
      <p:ext uri="{BB962C8B-B14F-4D97-AF65-F5344CB8AC3E}">
        <p14:creationId xmlns:p14="http://schemas.microsoft.com/office/powerpoint/2010/main" val="1205365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Capitulo</a:t>
            </a:r>
            <a:r>
              <a:rPr lang="en-US" dirty="0"/>
              <a:t> 2 – El </a:t>
            </a:r>
            <a:r>
              <a:rPr lang="en-US" dirty="0" err="1"/>
              <a:t>Poder</a:t>
            </a:r>
            <a:r>
              <a:rPr lang="en-US" dirty="0"/>
              <a:t> del </a:t>
            </a:r>
            <a:r>
              <a:rPr lang="en-US" dirty="0" err="1"/>
              <a:t>Pensamiento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ves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casa o </a:t>
            </a:r>
            <a:r>
              <a:rPr lang="en-US" dirty="0" err="1"/>
              <a:t>muebles</a:t>
            </a:r>
            <a:r>
              <a:rPr lang="en-US" dirty="0"/>
              <a:t> - </a:t>
            </a:r>
            <a:r>
              <a:rPr lang="en-US" dirty="0" err="1"/>
              <a:t>estas</a:t>
            </a:r>
            <a:r>
              <a:rPr lang="en-US" dirty="0"/>
              <a:t> </a:t>
            </a:r>
            <a:r>
              <a:rPr lang="en-US" dirty="0" err="1"/>
              <a:t>viendo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pensamientos</a:t>
            </a:r>
            <a:r>
              <a:rPr lang="en-US" dirty="0"/>
              <a:t> que </a:t>
            </a:r>
            <a:r>
              <a:rPr lang="en-US" dirty="0" err="1"/>
              <a:t>han</a:t>
            </a:r>
            <a:r>
              <a:rPr lang="en-US" dirty="0"/>
              <a:t> </a:t>
            </a:r>
            <a:r>
              <a:rPr lang="en-US" dirty="0" err="1"/>
              <a:t>sido</a:t>
            </a:r>
            <a:r>
              <a:rPr lang="en-US" dirty="0"/>
              <a:t> </a:t>
            </a:r>
            <a:r>
              <a:rPr lang="en-US" dirty="0" err="1"/>
              <a:t>materializados</a:t>
            </a:r>
            <a:r>
              <a:rPr lang="en-US" dirty="0"/>
              <a:t>. </a:t>
            </a:r>
            <a:r>
              <a:rPr lang="en-US" dirty="0" err="1"/>
              <a:t>Eran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idea y </a:t>
            </a:r>
            <a:r>
              <a:rPr lang="en-US" dirty="0" err="1"/>
              <a:t>dieron</a:t>
            </a:r>
            <a:r>
              <a:rPr lang="en-US" dirty="0"/>
              <a:t> forma a lo que </a:t>
            </a:r>
            <a:r>
              <a:rPr lang="en-US" dirty="0" err="1"/>
              <a:t>ves</a:t>
            </a:r>
            <a:r>
              <a:rPr lang="en-US" dirty="0"/>
              <a:t>.</a:t>
            </a:r>
          </a:p>
          <a:p>
            <a:r>
              <a:rPr lang="en-US" dirty="0"/>
              <a:t>De </a:t>
            </a:r>
            <a:r>
              <a:rPr lang="en-US" dirty="0" err="1"/>
              <a:t>donde</a:t>
            </a:r>
            <a:r>
              <a:rPr lang="en-US" dirty="0"/>
              <a:t> </a:t>
            </a:r>
            <a:r>
              <a:rPr lang="en-US" dirty="0" err="1"/>
              <a:t>viene</a:t>
            </a:r>
            <a:r>
              <a:rPr lang="en-US" dirty="0"/>
              <a:t> </a:t>
            </a:r>
            <a:r>
              <a:rPr lang="en-US" dirty="0" err="1"/>
              <a:t>todo</a:t>
            </a:r>
            <a:r>
              <a:rPr lang="en-US" dirty="0"/>
              <a:t>? De </a:t>
            </a:r>
            <a:r>
              <a:rPr lang="en-US" dirty="0" err="1"/>
              <a:t>una</a:t>
            </a:r>
            <a:r>
              <a:rPr lang="en-US" dirty="0"/>
              <a:t> sola Fuente – de la </a:t>
            </a:r>
            <a:r>
              <a:rPr lang="en-US" dirty="0" err="1"/>
              <a:t>mente</a:t>
            </a:r>
            <a:r>
              <a:rPr lang="en-US" dirty="0"/>
              <a:t>.</a:t>
            </a:r>
          </a:p>
          <a:p>
            <a:r>
              <a:rPr lang="en-US" dirty="0" err="1"/>
              <a:t>Todo</a:t>
            </a:r>
            <a:r>
              <a:rPr lang="en-US" dirty="0"/>
              <a:t> </a:t>
            </a:r>
            <a:r>
              <a:rPr lang="en-US" dirty="0" err="1"/>
              <a:t>viene</a:t>
            </a:r>
            <a:r>
              <a:rPr lang="en-US" dirty="0"/>
              <a:t> de un </a:t>
            </a:r>
            <a:r>
              <a:rPr lang="en-US" dirty="0" err="1"/>
              <a:t>pensamiento</a:t>
            </a:r>
            <a:r>
              <a:rPr lang="en-US" dirty="0"/>
              <a:t> </a:t>
            </a:r>
            <a:r>
              <a:rPr lang="en-US" dirty="0" err="1"/>
              <a:t>creativo</a:t>
            </a:r>
            <a:r>
              <a:rPr lang="en-US" dirty="0"/>
              <a:t>.</a:t>
            </a:r>
          </a:p>
          <a:p>
            <a:r>
              <a:rPr lang="en-US" dirty="0"/>
              <a:t>El </a:t>
            </a:r>
            <a:r>
              <a:rPr lang="en-US" dirty="0" err="1"/>
              <a:t>pensamiento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la Fuente de </a:t>
            </a:r>
            <a:r>
              <a:rPr lang="en-US" dirty="0" err="1"/>
              <a:t>toda</a:t>
            </a:r>
            <a:r>
              <a:rPr lang="en-US" dirty="0"/>
              <a:t> </a:t>
            </a:r>
            <a:r>
              <a:rPr lang="en-US" dirty="0" err="1"/>
              <a:t>fuerza</a:t>
            </a:r>
            <a:r>
              <a:rPr lang="en-US" dirty="0"/>
              <a:t> material y </a:t>
            </a:r>
            <a:r>
              <a:rPr lang="en-US" dirty="0" err="1"/>
              <a:t>creativa</a:t>
            </a:r>
            <a:r>
              <a:rPr lang="en-US" dirty="0"/>
              <a:t>.</a:t>
            </a:r>
          </a:p>
          <a:p>
            <a:r>
              <a:rPr lang="en-US" dirty="0"/>
              <a:t>Sin el no </a:t>
            </a:r>
            <a:r>
              <a:rPr lang="en-US" dirty="0" err="1"/>
              <a:t>hubiera</a:t>
            </a:r>
            <a:r>
              <a:rPr lang="en-US" dirty="0"/>
              <a:t> nada.</a:t>
            </a:r>
          </a:p>
          <a:p>
            <a:r>
              <a:rPr lang="en-US" dirty="0"/>
              <a:t>No hay nada Bueno o </a:t>
            </a:r>
            <a:r>
              <a:rPr lang="en-US" dirty="0" err="1"/>
              <a:t>malo</a:t>
            </a:r>
            <a:r>
              <a:rPr lang="en-US" dirty="0"/>
              <a:t> </a:t>
            </a:r>
            <a:r>
              <a:rPr lang="en-US" dirty="0" err="1"/>
              <a:t>pero</a:t>
            </a:r>
            <a:r>
              <a:rPr lang="en-US" dirty="0"/>
              <a:t> el </a:t>
            </a:r>
            <a:r>
              <a:rPr lang="en-US" dirty="0" err="1"/>
              <a:t>pensamiento</a:t>
            </a:r>
            <a:r>
              <a:rPr lang="en-US" dirty="0"/>
              <a:t> lo </a:t>
            </a:r>
            <a:r>
              <a:rPr lang="en-US" dirty="0" err="1"/>
              <a:t>hace</a:t>
            </a:r>
            <a:r>
              <a:rPr lang="en-US" dirty="0"/>
              <a:t> </a:t>
            </a:r>
            <a:r>
              <a:rPr lang="en-US" dirty="0" err="1"/>
              <a:t>asi</a:t>
            </a:r>
            <a:r>
              <a:rPr lang="en-US" dirty="0"/>
              <a:t>.</a:t>
            </a:r>
          </a:p>
          <a:p>
            <a:r>
              <a:rPr lang="en-US" dirty="0"/>
              <a:t>El </a:t>
            </a:r>
            <a:r>
              <a:rPr lang="en-US" dirty="0" err="1"/>
              <a:t>trabajo</a:t>
            </a:r>
            <a:r>
              <a:rPr lang="en-US" dirty="0"/>
              <a:t> </a:t>
            </a:r>
            <a:r>
              <a:rPr lang="en-US" dirty="0" err="1"/>
              <a:t>duro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solo no </a:t>
            </a:r>
            <a:r>
              <a:rPr lang="en-US" dirty="0" err="1"/>
              <a:t>traera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Éxito</a:t>
            </a:r>
            <a:r>
              <a:rPr lang="en-US" dirty="0"/>
              <a:t>. Algo mas es </a:t>
            </a:r>
            <a:r>
              <a:rPr lang="en-US" dirty="0" err="1"/>
              <a:t>necesario</a:t>
            </a:r>
            <a:r>
              <a:rPr lang="en-US" dirty="0"/>
              <a:t> – el </a:t>
            </a:r>
            <a:r>
              <a:rPr lang="en-US" dirty="0" err="1"/>
              <a:t>pensamiento</a:t>
            </a:r>
            <a:r>
              <a:rPr lang="en-US" dirty="0"/>
              <a:t> </a:t>
            </a:r>
            <a:r>
              <a:rPr lang="en-US" dirty="0" err="1"/>
              <a:t>creativo</a:t>
            </a:r>
            <a:r>
              <a:rPr lang="en-US" dirty="0"/>
              <a:t> y la </a:t>
            </a:r>
            <a:r>
              <a:rPr lang="en-US" dirty="0" err="1"/>
              <a:t>creencia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tus</a:t>
            </a:r>
            <a:r>
              <a:rPr lang="en-US" dirty="0"/>
              <a:t> ideas.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104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Las </a:t>
            </a:r>
            <a:r>
              <a:rPr lang="en-US" dirty="0" err="1"/>
              <a:t>manos</a:t>
            </a:r>
            <a:r>
              <a:rPr lang="en-US" dirty="0"/>
              <a:t> no son mas que </a:t>
            </a:r>
            <a:r>
              <a:rPr lang="en-US" dirty="0" err="1"/>
              <a:t>ayudantes</a:t>
            </a:r>
            <a:r>
              <a:rPr lang="en-US" dirty="0"/>
              <a:t> al </a:t>
            </a:r>
            <a:r>
              <a:rPr lang="en-US" dirty="0" err="1"/>
              <a:t>cerebro</a:t>
            </a:r>
            <a:r>
              <a:rPr lang="en-US" dirty="0"/>
              <a:t>.</a:t>
            </a:r>
          </a:p>
          <a:p>
            <a:r>
              <a:rPr lang="en-US" dirty="0"/>
              <a:t>Tus </a:t>
            </a:r>
            <a:r>
              <a:rPr lang="en-US" dirty="0" err="1"/>
              <a:t>deseos</a:t>
            </a:r>
            <a:r>
              <a:rPr lang="en-US" dirty="0"/>
              <a:t> </a:t>
            </a:r>
            <a:r>
              <a:rPr lang="en-US" dirty="0" err="1"/>
              <a:t>tienen</a:t>
            </a:r>
            <a:r>
              <a:rPr lang="en-US" dirty="0"/>
              <a:t> que </a:t>
            </a:r>
            <a:r>
              <a:rPr lang="en-US" dirty="0" err="1"/>
              <a:t>coordinar</a:t>
            </a:r>
            <a:r>
              <a:rPr lang="en-US" dirty="0"/>
              <a:t> con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objetivos</a:t>
            </a:r>
            <a:r>
              <a:rPr lang="en-US" dirty="0"/>
              <a:t>.</a:t>
            </a:r>
          </a:p>
          <a:p>
            <a:r>
              <a:rPr lang="en-US" dirty="0" err="1"/>
              <a:t>Cada</a:t>
            </a:r>
            <a:r>
              <a:rPr lang="en-US" dirty="0"/>
              <a:t> persona </a:t>
            </a:r>
            <a:r>
              <a:rPr lang="en-US" dirty="0" err="1"/>
              <a:t>tiene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idea de lo que </a:t>
            </a:r>
            <a:r>
              <a:rPr lang="en-US" dirty="0" err="1"/>
              <a:t>es</a:t>
            </a:r>
            <a:r>
              <a:rPr lang="en-US" dirty="0"/>
              <a:t> el </a:t>
            </a:r>
            <a:r>
              <a:rPr lang="en-US" dirty="0" err="1"/>
              <a:t>exito</a:t>
            </a:r>
            <a:r>
              <a:rPr lang="en-US" dirty="0"/>
              <a:t>.</a:t>
            </a:r>
          </a:p>
          <a:p>
            <a:r>
              <a:rPr lang="en-US" dirty="0"/>
              <a:t>El </a:t>
            </a:r>
            <a:r>
              <a:rPr lang="en-US" dirty="0" err="1"/>
              <a:t>deseo</a:t>
            </a:r>
            <a:r>
              <a:rPr lang="en-US" dirty="0"/>
              <a:t> </a:t>
            </a:r>
            <a:r>
              <a:rPr lang="en-US" dirty="0" err="1"/>
              <a:t>ardiente</a:t>
            </a:r>
            <a:r>
              <a:rPr lang="en-US" dirty="0"/>
              <a:t> de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vida</a:t>
            </a:r>
            <a:r>
              <a:rPr lang="en-US" dirty="0"/>
              <a:t> – </a:t>
            </a:r>
            <a:r>
              <a:rPr lang="en-US" dirty="0" err="1"/>
              <a:t>necesitas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idea </a:t>
            </a:r>
            <a:r>
              <a:rPr lang="en-US" dirty="0" err="1"/>
              <a:t>clara</a:t>
            </a:r>
            <a:r>
              <a:rPr lang="en-US" dirty="0"/>
              <a:t> de lo que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deseas</a:t>
            </a:r>
            <a:r>
              <a:rPr lang="en-US" dirty="0"/>
              <a:t>.</a:t>
            </a:r>
          </a:p>
          <a:p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quieres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un </a:t>
            </a:r>
            <a:r>
              <a:rPr lang="en-US" dirty="0" err="1"/>
              <a:t>exito</a:t>
            </a:r>
            <a:r>
              <a:rPr lang="en-US" dirty="0"/>
              <a:t> –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impreciso</a:t>
            </a:r>
            <a:r>
              <a:rPr lang="en-US" dirty="0"/>
              <a:t>. </a:t>
            </a:r>
            <a:r>
              <a:rPr lang="en-US" dirty="0" err="1"/>
              <a:t>Necesitas</a:t>
            </a:r>
            <a:r>
              <a:rPr lang="en-US" dirty="0"/>
              <a:t> un patron </a:t>
            </a:r>
            <a:r>
              <a:rPr lang="en-US" dirty="0" err="1"/>
              <a:t>claro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mente</a:t>
            </a:r>
            <a:r>
              <a:rPr lang="en-US" dirty="0"/>
              <a:t>. </a:t>
            </a:r>
            <a:r>
              <a:rPr lang="en-US" dirty="0" err="1"/>
              <a:t>Hacia</a:t>
            </a:r>
            <a:r>
              <a:rPr lang="en-US" dirty="0"/>
              <a:t> </a:t>
            </a:r>
            <a:r>
              <a:rPr lang="en-US" dirty="0" err="1"/>
              <a:t>donde</a:t>
            </a:r>
            <a:r>
              <a:rPr lang="en-US" dirty="0"/>
              <a:t> </a:t>
            </a:r>
            <a:r>
              <a:rPr lang="en-US" dirty="0" err="1"/>
              <a:t>voy</a:t>
            </a:r>
            <a:r>
              <a:rPr lang="en-US" dirty="0"/>
              <a:t>? </a:t>
            </a:r>
          </a:p>
          <a:p>
            <a:r>
              <a:rPr lang="en-US" dirty="0"/>
              <a:t>Una de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cien</a:t>
            </a:r>
            <a:r>
              <a:rPr lang="en-US" dirty="0"/>
              <a:t> personas </a:t>
            </a:r>
            <a:r>
              <a:rPr lang="en-US" dirty="0" err="1"/>
              <a:t>puede</a:t>
            </a:r>
            <a:r>
              <a:rPr lang="en-US" dirty="0"/>
              <a:t> responder a </a:t>
            </a:r>
            <a:r>
              <a:rPr lang="en-US" dirty="0" err="1"/>
              <a:t>estas</a:t>
            </a:r>
            <a:r>
              <a:rPr lang="en-US" dirty="0"/>
              <a:t> </a:t>
            </a:r>
            <a:r>
              <a:rPr lang="en-US" dirty="0" err="1"/>
              <a:t>preguntas</a:t>
            </a:r>
            <a:r>
              <a:rPr lang="en-US" dirty="0"/>
              <a:t>.</a:t>
            </a:r>
          </a:p>
          <a:p>
            <a:r>
              <a:rPr lang="en-US" dirty="0"/>
              <a:t>No es un </a:t>
            </a:r>
            <a:r>
              <a:rPr lang="en-US" dirty="0" err="1"/>
              <a:t>deseo</a:t>
            </a:r>
            <a:r>
              <a:rPr lang="en-US" dirty="0"/>
              <a:t> general de </a:t>
            </a:r>
            <a:r>
              <a:rPr lang="en-US" dirty="0" err="1"/>
              <a:t>tener</a:t>
            </a:r>
            <a:r>
              <a:rPr lang="en-US" dirty="0"/>
              <a:t> </a:t>
            </a:r>
            <a:r>
              <a:rPr lang="en-US" dirty="0" err="1"/>
              <a:t>Éxito</a:t>
            </a:r>
            <a:r>
              <a:rPr lang="en-US" dirty="0"/>
              <a:t> – algo </a:t>
            </a:r>
            <a:r>
              <a:rPr lang="en-US" dirty="0" err="1"/>
              <a:t>indefinido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754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 vital que </a:t>
            </a:r>
            <a:r>
              <a:rPr lang="en-US" dirty="0" err="1"/>
              <a:t>ud</a:t>
            </a:r>
            <a:r>
              <a:rPr lang="en-US" dirty="0"/>
              <a:t> </a:t>
            </a:r>
            <a:r>
              <a:rPr lang="en-US" dirty="0" err="1"/>
              <a:t>sepa</a:t>
            </a:r>
            <a:r>
              <a:rPr lang="en-US" dirty="0"/>
              <a:t> </a:t>
            </a:r>
            <a:r>
              <a:rPr lang="en-US" dirty="0" err="1"/>
              <a:t>exactamento</a:t>
            </a:r>
            <a:r>
              <a:rPr lang="en-US" dirty="0"/>
              <a:t> lo que </a:t>
            </a:r>
            <a:r>
              <a:rPr lang="en-US" dirty="0" err="1"/>
              <a:t>quiere</a:t>
            </a:r>
            <a:r>
              <a:rPr lang="en-US" dirty="0"/>
              <a:t> de la </a:t>
            </a:r>
            <a:r>
              <a:rPr lang="en-US" dirty="0" err="1"/>
              <a:t>vida</a:t>
            </a:r>
            <a:r>
              <a:rPr lang="en-US" dirty="0"/>
              <a:t>. Una vision </a:t>
            </a:r>
            <a:r>
              <a:rPr lang="en-US" dirty="0" err="1"/>
              <a:t>clara</a:t>
            </a:r>
            <a:r>
              <a:rPr lang="en-US" dirty="0"/>
              <a:t> para </a:t>
            </a:r>
            <a:r>
              <a:rPr lang="en-US" dirty="0" err="1"/>
              <a:t>lograr</a:t>
            </a:r>
            <a:r>
              <a:rPr lang="en-US" dirty="0"/>
              <a:t> lo que </a:t>
            </a:r>
            <a:r>
              <a:rPr lang="en-US" dirty="0" err="1"/>
              <a:t>ud</a:t>
            </a:r>
            <a:r>
              <a:rPr lang="en-US" dirty="0"/>
              <a:t> </a:t>
            </a:r>
            <a:r>
              <a:rPr lang="en-US" dirty="0" err="1"/>
              <a:t>quiere</a:t>
            </a:r>
            <a:r>
              <a:rPr lang="en-US" dirty="0"/>
              <a:t>.</a:t>
            </a:r>
          </a:p>
          <a:p>
            <a:r>
              <a:rPr lang="en-US" dirty="0"/>
              <a:t>Si </a:t>
            </a:r>
            <a:r>
              <a:rPr lang="en-US" dirty="0" err="1"/>
              <a:t>usted</a:t>
            </a:r>
            <a:r>
              <a:rPr lang="en-US" dirty="0"/>
              <a:t> </a:t>
            </a:r>
            <a:r>
              <a:rPr lang="en-US" dirty="0" err="1"/>
              <a:t>quiere</a:t>
            </a:r>
            <a:r>
              <a:rPr lang="en-US" dirty="0"/>
              <a:t> mas de lo que </a:t>
            </a:r>
            <a:r>
              <a:rPr lang="en-US" dirty="0" err="1"/>
              <a:t>tiene</a:t>
            </a:r>
            <a:r>
              <a:rPr lang="en-US" dirty="0"/>
              <a:t> </a:t>
            </a:r>
            <a:r>
              <a:rPr lang="en-US" dirty="0" err="1"/>
              <a:t>ahorita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mas que el simple </a:t>
            </a:r>
            <a:r>
              <a:rPr lang="en-US" dirty="0" err="1"/>
              <a:t>deseo</a:t>
            </a:r>
            <a:r>
              <a:rPr lang="en-US" dirty="0"/>
              <a:t>.</a:t>
            </a:r>
          </a:p>
          <a:p>
            <a:r>
              <a:rPr lang="en-US" dirty="0"/>
              <a:t>El </a:t>
            </a:r>
            <a:r>
              <a:rPr lang="en-US" dirty="0" err="1"/>
              <a:t>pensamiento</a:t>
            </a:r>
            <a:r>
              <a:rPr lang="en-US" dirty="0"/>
              <a:t> </a:t>
            </a:r>
            <a:r>
              <a:rPr lang="en-US" dirty="0" err="1"/>
              <a:t>atrae</a:t>
            </a:r>
            <a:r>
              <a:rPr lang="en-US" dirty="0"/>
              <a:t> </a:t>
            </a:r>
            <a:r>
              <a:rPr lang="en-US" dirty="0" err="1"/>
              <a:t>todo</a:t>
            </a:r>
            <a:r>
              <a:rPr lang="en-US" dirty="0"/>
              <a:t> </a:t>
            </a:r>
            <a:r>
              <a:rPr lang="en-US" dirty="0" err="1"/>
              <a:t>aquello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lo </a:t>
            </a:r>
            <a:r>
              <a:rPr lang="en-US" dirty="0" err="1"/>
              <a:t>cual</a:t>
            </a:r>
            <a:r>
              <a:rPr lang="en-US" dirty="0"/>
              <a:t> se dirige.</a:t>
            </a:r>
          </a:p>
          <a:p>
            <a:r>
              <a:rPr lang="en-US" dirty="0"/>
              <a:t>Job – lo que </a:t>
            </a:r>
            <a:r>
              <a:rPr lang="en-US" dirty="0" err="1"/>
              <a:t>yo</a:t>
            </a:r>
            <a:r>
              <a:rPr lang="en-US" dirty="0"/>
              <a:t> </a:t>
            </a:r>
            <a:r>
              <a:rPr lang="en-US" dirty="0" err="1"/>
              <a:t>temia</a:t>
            </a:r>
            <a:r>
              <a:rPr lang="en-US" dirty="0"/>
              <a:t> vino </a:t>
            </a:r>
            <a:r>
              <a:rPr lang="en-US" dirty="0" err="1"/>
              <a:t>sobre</a:t>
            </a:r>
            <a:r>
              <a:rPr lang="en-US" dirty="0"/>
              <a:t> mi.</a:t>
            </a:r>
          </a:p>
          <a:p>
            <a:r>
              <a:rPr lang="en-US" dirty="0" err="1"/>
              <a:t>Nuestros</a:t>
            </a:r>
            <a:r>
              <a:rPr lang="en-US" dirty="0"/>
              <a:t> </a:t>
            </a:r>
            <a:r>
              <a:rPr lang="en-US" dirty="0" err="1"/>
              <a:t>pensamientos</a:t>
            </a:r>
            <a:r>
              <a:rPr lang="en-US" dirty="0"/>
              <a:t> </a:t>
            </a:r>
            <a:r>
              <a:rPr lang="en-US" dirty="0" err="1"/>
              <a:t>temerosos</a:t>
            </a:r>
            <a:r>
              <a:rPr lang="en-US" dirty="0"/>
              <a:t> son </a:t>
            </a:r>
            <a:r>
              <a:rPr lang="en-US" dirty="0" err="1"/>
              <a:t>magneticos</a:t>
            </a:r>
            <a:r>
              <a:rPr lang="en-US" dirty="0"/>
              <a:t>- al </a:t>
            </a:r>
            <a:r>
              <a:rPr lang="en-US" dirty="0" err="1"/>
              <a:t>igual</a:t>
            </a:r>
            <a:r>
              <a:rPr lang="en-US" dirty="0"/>
              <a:t> que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pensamientos</a:t>
            </a:r>
            <a:r>
              <a:rPr lang="en-US" dirty="0"/>
              <a:t> </a:t>
            </a:r>
            <a:r>
              <a:rPr lang="en-US" dirty="0" err="1"/>
              <a:t>positivos</a:t>
            </a:r>
            <a:r>
              <a:rPr lang="en-US" dirty="0"/>
              <a:t>.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pensamientos</a:t>
            </a:r>
            <a:r>
              <a:rPr lang="en-US" dirty="0"/>
              <a:t> </a:t>
            </a:r>
            <a:r>
              <a:rPr lang="en-US" dirty="0" err="1"/>
              <a:t>crean</a:t>
            </a:r>
            <a:r>
              <a:rPr lang="en-US" dirty="0"/>
              <a:t> </a:t>
            </a:r>
            <a:r>
              <a:rPr lang="en-US" dirty="0" err="1"/>
              <a:t>segun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genero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5018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Mientras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pensamientos</a:t>
            </a:r>
            <a:r>
              <a:rPr lang="en-US" dirty="0"/>
              <a:t> </a:t>
            </a:r>
            <a:r>
              <a:rPr lang="en-US" dirty="0" err="1"/>
              <a:t>crean</a:t>
            </a:r>
            <a:r>
              <a:rPr lang="en-US" dirty="0"/>
              <a:t> mas </a:t>
            </a:r>
            <a:r>
              <a:rPr lang="en-US" dirty="0" err="1"/>
              <a:t>alla</a:t>
            </a:r>
            <a:r>
              <a:rPr lang="en-US" dirty="0"/>
              <a:t> de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limites</a:t>
            </a:r>
            <a:r>
              <a:rPr lang="en-US" dirty="0"/>
              <a:t>.</a:t>
            </a:r>
          </a:p>
          <a:p>
            <a:r>
              <a:rPr lang="en-US" dirty="0"/>
              <a:t>El </a:t>
            </a:r>
            <a:r>
              <a:rPr lang="en-US" dirty="0" err="1"/>
              <a:t>pensamiento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mas que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energia</a:t>
            </a:r>
            <a:r>
              <a:rPr lang="en-US" dirty="0"/>
              <a:t> </a:t>
            </a:r>
            <a:r>
              <a:rPr lang="en-US" dirty="0" err="1"/>
              <a:t>electrica</a:t>
            </a:r>
            <a:r>
              <a:rPr lang="en-US" dirty="0"/>
              <a:t> de </a:t>
            </a:r>
            <a:r>
              <a:rPr lang="en-US" dirty="0" err="1"/>
              <a:t>alta</a:t>
            </a:r>
            <a:r>
              <a:rPr lang="en-US" dirty="0"/>
              <a:t> </a:t>
            </a:r>
            <a:r>
              <a:rPr lang="en-US" dirty="0" err="1"/>
              <a:t>frequencia</a:t>
            </a:r>
            <a:r>
              <a:rPr lang="en-US" dirty="0"/>
              <a:t>.</a:t>
            </a:r>
          </a:p>
          <a:p>
            <a:r>
              <a:rPr lang="en-US" dirty="0" err="1"/>
              <a:t>Tiene</a:t>
            </a:r>
            <a:r>
              <a:rPr lang="en-US" dirty="0"/>
              <a:t> </a:t>
            </a:r>
            <a:r>
              <a:rPr lang="en-US" dirty="0" err="1"/>
              <a:t>radiacion</a:t>
            </a:r>
            <a:r>
              <a:rPr lang="en-US" dirty="0"/>
              <a:t> y </a:t>
            </a:r>
            <a:r>
              <a:rPr lang="en-US" dirty="0" err="1"/>
              <a:t>vibracion</a:t>
            </a:r>
            <a:r>
              <a:rPr lang="en-US" dirty="0"/>
              <a:t>.</a:t>
            </a:r>
          </a:p>
          <a:p>
            <a:r>
              <a:rPr lang="en-US" dirty="0"/>
              <a:t>Nicolas Tesla</a:t>
            </a:r>
          </a:p>
          <a:p>
            <a:r>
              <a:rPr lang="en-US" dirty="0"/>
              <a:t>Sigmund </a:t>
            </a:r>
            <a:r>
              <a:rPr lang="en-US" dirty="0" err="1"/>
              <a:t>Freud</a:t>
            </a:r>
            <a:r>
              <a:rPr lang="en-US" dirty="0"/>
              <a:t> – </a:t>
            </a:r>
            <a:r>
              <a:rPr lang="en-US" dirty="0" err="1"/>
              <a:t>algo</a:t>
            </a:r>
            <a:r>
              <a:rPr lang="en-US" dirty="0"/>
              <a:t> </a:t>
            </a:r>
            <a:r>
              <a:rPr lang="en-US" dirty="0" err="1"/>
              <a:t>separado</a:t>
            </a:r>
            <a:r>
              <a:rPr lang="en-US" dirty="0"/>
              <a:t> de la </a:t>
            </a:r>
            <a:r>
              <a:rPr lang="en-US" dirty="0" err="1"/>
              <a:t>mente</a:t>
            </a:r>
            <a:r>
              <a:rPr lang="en-US" dirty="0"/>
              <a:t> </a:t>
            </a:r>
            <a:r>
              <a:rPr lang="en-US" dirty="0" err="1"/>
              <a:t>consciente</a:t>
            </a:r>
            <a:r>
              <a:rPr lang="en-US" dirty="0"/>
              <a:t>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constantemente</a:t>
            </a:r>
            <a:r>
              <a:rPr lang="en-US" dirty="0"/>
              <a:t> </a:t>
            </a:r>
            <a:r>
              <a:rPr lang="en-US" dirty="0" err="1"/>
              <a:t>moldeando</a:t>
            </a:r>
            <a:r>
              <a:rPr lang="en-US" dirty="0"/>
              <a:t> </a:t>
            </a:r>
            <a:r>
              <a:rPr lang="en-US" dirty="0" err="1"/>
              <a:t>quienes</a:t>
            </a:r>
            <a:r>
              <a:rPr lang="en-US" dirty="0"/>
              <a:t> </a:t>
            </a:r>
            <a:r>
              <a:rPr lang="en-US" dirty="0" err="1"/>
              <a:t>somos</a:t>
            </a:r>
            <a:r>
              <a:rPr lang="en-US" dirty="0"/>
              <a:t>.</a:t>
            </a:r>
          </a:p>
          <a:p>
            <a:r>
              <a:rPr lang="en-US" dirty="0"/>
              <a:t>El </a:t>
            </a:r>
            <a:r>
              <a:rPr lang="en-US" dirty="0" err="1"/>
              <a:t>subconciente</a:t>
            </a:r>
            <a:r>
              <a:rPr lang="en-US" dirty="0"/>
              <a:t>, </a:t>
            </a:r>
            <a:r>
              <a:rPr lang="en-US" dirty="0" err="1"/>
              <a:t>inconciente</a:t>
            </a:r>
            <a:r>
              <a:rPr lang="en-US" dirty="0"/>
              <a:t>, alma, </a:t>
            </a:r>
            <a:r>
              <a:rPr lang="en-US" dirty="0" err="1"/>
              <a:t>espiritu</a:t>
            </a:r>
            <a:r>
              <a:rPr lang="en-US" dirty="0"/>
              <a:t>, la </a:t>
            </a:r>
            <a:r>
              <a:rPr lang="en-US" dirty="0" err="1"/>
              <a:t>mente</a:t>
            </a:r>
            <a:r>
              <a:rPr lang="en-US" dirty="0"/>
              <a:t>, la </a:t>
            </a:r>
            <a:r>
              <a:rPr lang="en-US" dirty="0" err="1"/>
              <a:t>conciencia</a:t>
            </a:r>
            <a:r>
              <a:rPr lang="en-US" dirty="0"/>
              <a:t>, la </a:t>
            </a:r>
            <a:r>
              <a:rPr lang="en-US" dirty="0" err="1"/>
              <a:t>inteligencia</a:t>
            </a:r>
            <a:r>
              <a:rPr lang="en-US" dirty="0"/>
              <a:t> suprema.</a:t>
            </a:r>
          </a:p>
          <a:p>
            <a:r>
              <a:rPr lang="en-US" dirty="0"/>
              <a:t>La </a:t>
            </a:r>
            <a:r>
              <a:rPr lang="en-US" dirty="0" err="1"/>
              <a:t>ciencia</a:t>
            </a:r>
            <a:r>
              <a:rPr lang="en-US" dirty="0"/>
              <a:t> de la </a:t>
            </a:r>
            <a:r>
              <a:rPr lang="en-US" dirty="0" err="1"/>
              <a:t>vida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8588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Nunca</a:t>
            </a:r>
            <a:r>
              <a:rPr lang="en-US" dirty="0"/>
              <a:t> </a:t>
            </a:r>
            <a:r>
              <a:rPr lang="en-US" dirty="0" err="1"/>
              <a:t>duerme</a:t>
            </a:r>
            <a:r>
              <a:rPr lang="en-US" dirty="0"/>
              <a:t>. Nos </a:t>
            </a:r>
            <a:r>
              <a:rPr lang="en-US" dirty="0" err="1"/>
              <a:t>guia</a:t>
            </a:r>
            <a:r>
              <a:rPr lang="en-US" dirty="0"/>
              <a:t>. </a:t>
            </a:r>
          </a:p>
          <a:p>
            <a:r>
              <a:rPr lang="en-US" dirty="0"/>
              <a:t>El </a:t>
            </a:r>
            <a:r>
              <a:rPr lang="en-US" dirty="0" err="1"/>
              <a:t>subconciente</a:t>
            </a:r>
            <a:r>
              <a:rPr lang="en-US" dirty="0"/>
              <a:t> – </a:t>
            </a:r>
            <a:r>
              <a:rPr lang="en-US" dirty="0" err="1"/>
              <a:t>hace</a:t>
            </a:r>
            <a:r>
              <a:rPr lang="en-US" dirty="0"/>
              <a:t> </a:t>
            </a:r>
            <a:r>
              <a:rPr lang="en-US" dirty="0" err="1"/>
              <a:t>imagenes</a:t>
            </a:r>
            <a:r>
              <a:rPr lang="en-US" dirty="0"/>
              <a:t> </a:t>
            </a:r>
            <a:r>
              <a:rPr lang="en-US" dirty="0" err="1"/>
              <a:t>mentales</a:t>
            </a:r>
            <a:r>
              <a:rPr lang="en-US" dirty="0"/>
              <a:t>. </a:t>
            </a:r>
          </a:p>
          <a:p>
            <a:r>
              <a:rPr lang="en-US" dirty="0" err="1"/>
              <a:t>Usa</a:t>
            </a:r>
            <a:r>
              <a:rPr lang="en-US" dirty="0"/>
              <a:t> la </a:t>
            </a:r>
            <a:r>
              <a:rPr lang="en-US" dirty="0" err="1"/>
              <a:t>imaginacion</a:t>
            </a:r>
            <a:r>
              <a:rPr lang="en-US" dirty="0"/>
              <a:t> para </a:t>
            </a:r>
            <a:r>
              <a:rPr lang="en-US" dirty="0" err="1"/>
              <a:t>formar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imagen de lo que </a:t>
            </a:r>
            <a:r>
              <a:rPr lang="en-US" dirty="0" err="1"/>
              <a:t>quieres</a:t>
            </a:r>
            <a:r>
              <a:rPr lang="en-US" dirty="0"/>
              <a:t> que </a:t>
            </a:r>
            <a:r>
              <a:rPr lang="en-US" dirty="0" err="1"/>
              <a:t>exista</a:t>
            </a:r>
            <a:r>
              <a:rPr lang="en-US" dirty="0"/>
              <a:t> </a:t>
            </a:r>
            <a:r>
              <a:rPr lang="en-US" dirty="0" err="1"/>
              <a:t>fisicamente</a:t>
            </a:r>
            <a:r>
              <a:rPr lang="en-US" dirty="0"/>
              <a:t> – </a:t>
            </a:r>
            <a:r>
              <a:rPr lang="en-US" dirty="0" err="1"/>
              <a:t>visualizacion</a:t>
            </a:r>
            <a:r>
              <a:rPr lang="en-US" dirty="0"/>
              <a:t> mas </a:t>
            </a:r>
            <a:r>
              <a:rPr lang="en-US" dirty="0" err="1"/>
              <a:t>conviccion</a:t>
            </a:r>
            <a:endParaRPr lang="en-US" dirty="0"/>
          </a:p>
          <a:p>
            <a:r>
              <a:rPr lang="en-US" dirty="0" err="1"/>
              <a:t>Cuando</a:t>
            </a:r>
            <a:r>
              <a:rPr lang="en-US" dirty="0"/>
              <a:t> se </a:t>
            </a:r>
            <a:r>
              <a:rPr lang="en-US" dirty="0" err="1"/>
              <a:t>cree</a:t>
            </a:r>
            <a:r>
              <a:rPr lang="en-US" dirty="0"/>
              <a:t> </a:t>
            </a:r>
            <a:r>
              <a:rPr lang="en-US" dirty="0" err="1"/>
              <a:t>firmemente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el alma y </a:t>
            </a:r>
            <a:r>
              <a:rPr lang="en-US" dirty="0" err="1"/>
              <a:t>mente</a:t>
            </a:r>
            <a:r>
              <a:rPr lang="en-US" dirty="0"/>
              <a:t> – es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fuerza</a:t>
            </a:r>
            <a:r>
              <a:rPr lang="en-US" dirty="0"/>
              <a:t> spiritual – </a:t>
            </a:r>
          </a:p>
          <a:p>
            <a:r>
              <a:rPr lang="en-US" dirty="0" err="1"/>
              <a:t>Cualquier</a:t>
            </a:r>
            <a:r>
              <a:rPr lang="en-US" dirty="0"/>
              <a:t> </a:t>
            </a:r>
            <a:r>
              <a:rPr lang="en-US" dirty="0" err="1"/>
              <a:t>cosa</a:t>
            </a:r>
            <a:r>
              <a:rPr lang="en-US" dirty="0"/>
              <a:t> que </a:t>
            </a:r>
            <a:r>
              <a:rPr lang="en-US" dirty="0" err="1"/>
              <a:t>ud</a:t>
            </a:r>
            <a:r>
              <a:rPr lang="en-US" dirty="0"/>
              <a:t> </a:t>
            </a:r>
            <a:r>
              <a:rPr lang="en-US" dirty="0" err="1"/>
              <a:t>crea</a:t>
            </a:r>
            <a:r>
              <a:rPr lang="en-US" dirty="0"/>
              <a:t> – </a:t>
            </a:r>
            <a:r>
              <a:rPr lang="en-US" dirty="0" err="1"/>
              <a:t>establece</a:t>
            </a:r>
            <a:r>
              <a:rPr lang="en-US" dirty="0"/>
              <a:t> la ley de la </a:t>
            </a:r>
            <a:r>
              <a:rPr lang="en-US" dirty="0" err="1"/>
              <a:t>atraccion</a:t>
            </a:r>
            <a:endParaRPr lang="en-US" dirty="0"/>
          </a:p>
          <a:p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un gran </a:t>
            </a:r>
            <a:r>
              <a:rPr lang="en-US" dirty="0" err="1"/>
              <a:t>iman</a:t>
            </a:r>
            <a:r>
              <a:rPr lang="en-US" dirty="0"/>
              <a:t>.</a:t>
            </a:r>
          </a:p>
          <a:p>
            <a:r>
              <a:rPr lang="en-US" dirty="0" err="1"/>
              <a:t>Afecta</a:t>
            </a:r>
            <a:r>
              <a:rPr lang="en-US" dirty="0"/>
              <a:t> </a:t>
            </a:r>
            <a:r>
              <a:rPr lang="en-US" dirty="0" err="1"/>
              <a:t>todo</a:t>
            </a:r>
            <a:r>
              <a:rPr lang="en-US" dirty="0"/>
              <a:t> </a:t>
            </a:r>
            <a:r>
              <a:rPr lang="en-US" dirty="0" err="1"/>
              <a:t>cerca</a:t>
            </a:r>
            <a:r>
              <a:rPr lang="en-US" dirty="0"/>
              <a:t> de </a:t>
            </a:r>
            <a:r>
              <a:rPr lang="en-US" dirty="0" err="1"/>
              <a:t>usted</a:t>
            </a:r>
            <a:r>
              <a:rPr lang="en-US" dirty="0"/>
              <a:t> – </a:t>
            </a:r>
            <a:r>
              <a:rPr lang="en-US" dirty="0" err="1"/>
              <a:t>objetos</a:t>
            </a:r>
            <a:r>
              <a:rPr lang="en-US" dirty="0"/>
              <a:t> y personas</a:t>
            </a:r>
          </a:p>
        </p:txBody>
      </p:sp>
    </p:spTree>
    <p:extLst>
      <p:ext uri="{BB962C8B-B14F-4D97-AF65-F5344CB8AC3E}">
        <p14:creationId xmlns:p14="http://schemas.microsoft.com/office/powerpoint/2010/main" val="4212646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Capitulos</a:t>
            </a:r>
            <a:r>
              <a:rPr lang="en-US" dirty="0"/>
              <a:t> 3 – Que </a:t>
            </a:r>
            <a:r>
              <a:rPr lang="en-US" dirty="0" err="1"/>
              <a:t>es</a:t>
            </a:r>
            <a:r>
              <a:rPr lang="en-US" dirty="0"/>
              <a:t> el </a:t>
            </a:r>
            <a:r>
              <a:rPr lang="en-US" dirty="0" err="1"/>
              <a:t>Subconciente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Autor</a:t>
            </a:r>
            <a:r>
              <a:rPr lang="en-US" dirty="0"/>
              <a:t> de </a:t>
            </a:r>
            <a:r>
              <a:rPr lang="en-US" dirty="0" err="1"/>
              <a:t>Desde</a:t>
            </a:r>
            <a:r>
              <a:rPr lang="en-US" dirty="0"/>
              <a:t> el </a:t>
            </a:r>
            <a:r>
              <a:rPr lang="en-US" dirty="0" err="1"/>
              <a:t>Conciente</a:t>
            </a:r>
            <a:r>
              <a:rPr lang="en-US" dirty="0"/>
              <a:t> al </a:t>
            </a:r>
            <a:r>
              <a:rPr lang="en-US" dirty="0" err="1"/>
              <a:t>Subconciente</a:t>
            </a:r>
            <a:endParaRPr lang="en-US" dirty="0"/>
          </a:p>
          <a:p>
            <a:r>
              <a:rPr lang="en-US" dirty="0"/>
              <a:t>Los </a:t>
            </a:r>
            <a:r>
              <a:rPr lang="en-US" dirty="0" err="1"/>
              <a:t>mejores</a:t>
            </a:r>
            <a:r>
              <a:rPr lang="en-US" dirty="0"/>
              <a:t> </a:t>
            </a:r>
            <a:r>
              <a:rPr lang="en-US" dirty="0" err="1"/>
              <a:t>resultados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vida</a:t>
            </a:r>
            <a:r>
              <a:rPr lang="en-US" dirty="0"/>
              <a:t> se </a:t>
            </a:r>
            <a:r>
              <a:rPr lang="en-US" dirty="0" err="1"/>
              <a:t>obtienen</a:t>
            </a:r>
            <a:r>
              <a:rPr lang="en-US" dirty="0"/>
              <a:t> </a:t>
            </a:r>
            <a:r>
              <a:rPr lang="en-US" dirty="0" err="1"/>
              <a:t>mediante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harmonia</a:t>
            </a:r>
            <a:r>
              <a:rPr lang="en-US" dirty="0"/>
              <a:t> enter el </a:t>
            </a:r>
            <a:r>
              <a:rPr lang="en-US" dirty="0" err="1"/>
              <a:t>conciente</a:t>
            </a:r>
            <a:r>
              <a:rPr lang="en-US" dirty="0"/>
              <a:t> y el </a:t>
            </a:r>
            <a:r>
              <a:rPr lang="en-US" dirty="0" err="1"/>
              <a:t>subconciente</a:t>
            </a:r>
            <a:r>
              <a:rPr lang="en-US" dirty="0"/>
              <a:t>.</a:t>
            </a:r>
          </a:p>
          <a:p>
            <a:r>
              <a:rPr lang="en-US" dirty="0" err="1"/>
              <a:t>Donde</a:t>
            </a:r>
            <a:r>
              <a:rPr lang="en-US" dirty="0"/>
              <a:t>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ubicado</a:t>
            </a:r>
            <a:r>
              <a:rPr lang="en-US" dirty="0"/>
              <a:t> y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funciona</a:t>
            </a:r>
            <a:r>
              <a:rPr lang="en-US" dirty="0"/>
              <a:t>?</a:t>
            </a:r>
          </a:p>
          <a:p>
            <a:r>
              <a:rPr lang="en-US" dirty="0"/>
              <a:t>La </a:t>
            </a:r>
            <a:r>
              <a:rPr lang="en-US" dirty="0" err="1"/>
              <a:t>mente</a:t>
            </a:r>
            <a:r>
              <a:rPr lang="en-US" dirty="0"/>
              <a:t> </a:t>
            </a:r>
            <a:r>
              <a:rPr lang="en-US" dirty="0" err="1"/>
              <a:t>conciente</a:t>
            </a:r>
            <a:r>
              <a:rPr lang="en-US" dirty="0"/>
              <a:t>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despierta</a:t>
            </a:r>
            <a:r>
              <a:rPr lang="en-US" dirty="0"/>
              <a:t>. </a:t>
            </a:r>
            <a:r>
              <a:rPr lang="en-US" dirty="0" err="1"/>
              <a:t>Reconocemos</a:t>
            </a:r>
            <a:r>
              <a:rPr lang="en-US" dirty="0"/>
              <a:t> y </a:t>
            </a:r>
            <a:r>
              <a:rPr lang="en-US" dirty="0" err="1"/>
              <a:t>comprendemos</a:t>
            </a:r>
            <a:r>
              <a:rPr lang="en-US" dirty="0"/>
              <a:t>.</a:t>
            </a:r>
          </a:p>
          <a:p>
            <a:r>
              <a:rPr lang="en-US" dirty="0" err="1"/>
              <a:t>Gobernamos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nuestras</a:t>
            </a:r>
            <a:r>
              <a:rPr lang="en-US" dirty="0"/>
              <a:t> </a:t>
            </a:r>
            <a:r>
              <a:rPr lang="en-US" dirty="0" err="1"/>
              <a:t>facultados</a:t>
            </a:r>
            <a:r>
              <a:rPr lang="en-US" dirty="0"/>
              <a:t> – </a:t>
            </a:r>
            <a:r>
              <a:rPr lang="en-US" dirty="0" err="1"/>
              <a:t>entendemos</a:t>
            </a:r>
            <a:r>
              <a:rPr lang="en-US" dirty="0"/>
              <a:t> y </a:t>
            </a:r>
            <a:r>
              <a:rPr lang="en-US" dirty="0" err="1"/>
              <a:t>recordamos</a:t>
            </a:r>
            <a:r>
              <a:rPr lang="en-US" dirty="0"/>
              <a:t>.</a:t>
            </a:r>
          </a:p>
          <a:p>
            <a:r>
              <a:rPr lang="en-US" dirty="0" err="1"/>
              <a:t>Tenemos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comprehension </a:t>
            </a:r>
            <a:r>
              <a:rPr lang="en-US" dirty="0" err="1"/>
              <a:t>racional</a:t>
            </a:r>
            <a:r>
              <a:rPr lang="en-US" dirty="0"/>
              <a:t> – de </a:t>
            </a:r>
            <a:r>
              <a:rPr lang="en-US" dirty="0" err="1"/>
              <a:t>nuestras</a:t>
            </a:r>
            <a:r>
              <a:rPr lang="en-US" dirty="0"/>
              <a:t> </a:t>
            </a:r>
            <a:r>
              <a:rPr lang="en-US" dirty="0" err="1"/>
              <a:t>deficiencias</a:t>
            </a:r>
            <a:endParaRPr lang="en-US" dirty="0"/>
          </a:p>
          <a:p>
            <a:r>
              <a:rPr lang="en-US" dirty="0" err="1"/>
              <a:t>Cuando</a:t>
            </a:r>
            <a:r>
              <a:rPr lang="en-US" dirty="0"/>
              <a:t> la </a:t>
            </a:r>
            <a:r>
              <a:rPr lang="en-US" dirty="0" err="1"/>
              <a:t>solucion</a:t>
            </a:r>
            <a:r>
              <a:rPr lang="en-US" dirty="0"/>
              <a:t> no </a:t>
            </a:r>
            <a:r>
              <a:rPr lang="en-US" dirty="0" err="1"/>
              <a:t>llega</a:t>
            </a:r>
            <a:r>
              <a:rPr lang="en-US" dirty="0"/>
              <a:t> – </a:t>
            </a:r>
            <a:r>
              <a:rPr lang="en-US" dirty="0" err="1"/>
              <a:t>perdemos</a:t>
            </a:r>
            <a:r>
              <a:rPr lang="en-US" dirty="0"/>
              <a:t> la </a:t>
            </a:r>
            <a:r>
              <a:rPr lang="en-US" dirty="0" err="1"/>
              <a:t>confianza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nosotros</a:t>
            </a:r>
            <a:r>
              <a:rPr lang="en-US" dirty="0"/>
              <a:t> </a:t>
            </a:r>
            <a:r>
              <a:rPr lang="en-US" dirty="0" err="1"/>
              <a:t>mismos</a:t>
            </a:r>
            <a:r>
              <a:rPr lang="en-US" dirty="0"/>
              <a:t> y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resignamos</a:t>
            </a:r>
            <a:r>
              <a:rPr lang="en-US" dirty="0"/>
              <a:t> que </a:t>
            </a:r>
            <a:r>
              <a:rPr lang="en-US" dirty="0" err="1"/>
              <a:t>hemos</a:t>
            </a:r>
            <a:r>
              <a:rPr lang="en-US" dirty="0"/>
              <a:t> </a:t>
            </a:r>
            <a:r>
              <a:rPr lang="en-US" dirty="0" err="1"/>
              <a:t>fracasado</a:t>
            </a:r>
            <a:r>
              <a:rPr lang="en-US" dirty="0"/>
              <a:t>. </a:t>
            </a:r>
            <a:r>
              <a:rPr lang="en-US" dirty="0" err="1"/>
              <a:t>Aqui</a:t>
            </a:r>
            <a:r>
              <a:rPr lang="en-US" dirty="0"/>
              <a:t> </a:t>
            </a:r>
            <a:r>
              <a:rPr lang="en-US" dirty="0" err="1"/>
              <a:t>entra</a:t>
            </a:r>
            <a:r>
              <a:rPr lang="en-US" dirty="0"/>
              <a:t> el </a:t>
            </a:r>
            <a:r>
              <a:rPr lang="en-US" dirty="0" err="1"/>
              <a:t>subconscicente</a:t>
            </a:r>
            <a:r>
              <a:rPr lang="en-US" dirty="0"/>
              <a:t> para </a:t>
            </a:r>
            <a:r>
              <a:rPr lang="en-US" dirty="0" err="1"/>
              <a:t>renovar</a:t>
            </a:r>
            <a:r>
              <a:rPr lang="en-US" dirty="0"/>
              <a:t> la </a:t>
            </a:r>
            <a:r>
              <a:rPr lang="en-US" dirty="0" err="1"/>
              <a:t>fe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nosotros</a:t>
            </a:r>
            <a:r>
              <a:rPr lang="en-US" dirty="0"/>
              <a:t> </a:t>
            </a:r>
            <a:r>
              <a:rPr lang="en-US" dirty="0" err="1"/>
              <a:t>mismos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73691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 </a:t>
            </a:r>
            <a:r>
              <a:rPr lang="en-US" dirty="0" err="1"/>
              <a:t>mente</a:t>
            </a:r>
            <a:r>
              <a:rPr lang="en-US" dirty="0"/>
              <a:t> </a:t>
            </a:r>
            <a:r>
              <a:rPr lang="en-US" dirty="0" err="1"/>
              <a:t>conciente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la Fuente del </a:t>
            </a:r>
            <a:r>
              <a:rPr lang="en-US" dirty="0" err="1"/>
              <a:t>pensamiento</a:t>
            </a:r>
            <a:r>
              <a:rPr lang="en-US" dirty="0"/>
              <a:t>, el </a:t>
            </a:r>
            <a:r>
              <a:rPr lang="en-US" dirty="0" err="1"/>
              <a:t>subconsciente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la Fuente del </a:t>
            </a:r>
            <a:r>
              <a:rPr lang="en-US" dirty="0" err="1"/>
              <a:t>poder</a:t>
            </a:r>
            <a:endParaRPr lang="en-US" dirty="0"/>
          </a:p>
          <a:p>
            <a:r>
              <a:rPr lang="en-US" dirty="0" err="1"/>
              <a:t>Intuicion</a:t>
            </a:r>
            <a:r>
              <a:rPr lang="en-US" dirty="0"/>
              <a:t>, suggestion, </a:t>
            </a:r>
            <a:r>
              <a:rPr lang="en-US" dirty="0" err="1"/>
              <a:t>deduccion</a:t>
            </a:r>
            <a:r>
              <a:rPr lang="en-US" dirty="0"/>
              <a:t>, </a:t>
            </a:r>
            <a:r>
              <a:rPr lang="en-US" dirty="0" err="1"/>
              <a:t>imaginacion</a:t>
            </a:r>
            <a:r>
              <a:rPr lang="en-US" dirty="0"/>
              <a:t>, </a:t>
            </a:r>
            <a:r>
              <a:rPr lang="en-US" dirty="0" err="1"/>
              <a:t>organizacion</a:t>
            </a:r>
            <a:r>
              <a:rPr lang="en-US" dirty="0"/>
              <a:t>, </a:t>
            </a:r>
            <a:r>
              <a:rPr lang="en-US" dirty="0" err="1"/>
              <a:t>energia</a:t>
            </a:r>
            <a:r>
              <a:rPr lang="en-US" dirty="0"/>
              <a:t> </a:t>
            </a:r>
            <a:r>
              <a:rPr lang="en-US" dirty="0" err="1"/>
              <a:t>dinamica</a:t>
            </a:r>
            <a:r>
              <a:rPr lang="en-US" dirty="0"/>
              <a:t> – (me </a:t>
            </a:r>
            <a:r>
              <a:rPr lang="en-US" dirty="0" err="1"/>
              <a:t>faltan</a:t>
            </a:r>
            <a:r>
              <a:rPr lang="en-US" dirty="0"/>
              <a:t> mas!!!) – 25 mins</a:t>
            </a:r>
          </a:p>
          <a:p>
            <a:r>
              <a:rPr lang="en-US" dirty="0"/>
              <a:t>La </a:t>
            </a:r>
            <a:r>
              <a:rPr lang="en-US" dirty="0" err="1"/>
              <a:t>mente</a:t>
            </a:r>
            <a:r>
              <a:rPr lang="en-US" dirty="0"/>
              <a:t> </a:t>
            </a:r>
            <a:r>
              <a:rPr lang="en-US" dirty="0" err="1"/>
              <a:t>tiene</a:t>
            </a:r>
            <a:r>
              <a:rPr lang="en-US" dirty="0"/>
              <a:t> 3 </a:t>
            </a:r>
            <a:r>
              <a:rPr lang="en-US" dirty="0" err="1"/>
              <a:t>funciones</a:t>
            </a:r>
            <a:endParaRPr lang="en-US" dirty="0"/>
          </a:p>
          <a:p>
            <a:r>
              <a:rPr lang="en-US" dirty="0"/>
              <a:t>1. </a:t>
            </a:r>
            <a:r>
              <a:rPr lang="en-US" dirty="0" err="1"/>
              <a:t>Comprension</a:t>
            </a:r>
            <a:r>
              <a:rPr lang="en-US" dirty="0"/>
              <a:t> </a:t>
            </a:r>
            <a:r>
              <a:rPr lang="en-US" dirty="0" err="1"/>
              <a:t>intuitiva</a:t>
            </a:r>
            <a:r>
              <a:rPr lang="en-US" dirty="0"/>
              <a:t> de las </a:t>
            </a:r>
            <a:r>
              <a:rPr lang="en-US" dirty="0" err="1"/>
              <a:t>funciones</a:t>
            </a:r>
            <a:r>
              <a:rPr lang="en-US" dirty="0"/>
              <a:t> </a:t>
            </a:r>
            <a:r>
              <a:rPr lang="en-US" dirty="0" err="1"/>
              <a:t>corporales</a:t>
            </a:r>
            <a:endParaRPr lang="en-US" dirty="0"/>
          </a:p>
          <a:p>
            <a:r>
              <a:rPr lang="en-US" dirty="0"/>
              <a:t>2.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tiempos</a:t>
            </a:r>
            <a:r>
              <a:rPr lang="en-US" dirty="0"/>
              <a:t> de gran </a:t>
            </a:r>
            <a:r>
              <a:rPr lang="en-US" dirty="0" err="1"/>
              <a:t>emergencia</a:t>
            </a:r>
            <a:r>
              <a:rPr lang="en-US" dirty="0"/>
              <a:t> se pone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accion</a:t>
            </a:r>
            <a:r>
              <a:rPr lang="en-US" dirty="0"/>
              <a:t> </a:t>
            </a:r>
            <a:r>
              <a:rPr lang="en-US" dirty="0" err="1"/>
              <a:t>imediata</a:t>
            </a:r>
            <a:r>
              <a:rPr lang="en-US" dirty="0"/>
              <a:t> y </a:t>
            </a:r>
            <a:r>
              <a:rPr lang="en-US" dirty="0" err="1"/>
              <a:t>toma</a:t>
            </a:r>
            <a:r>
              <a:rPr lang="en-US" dirty="0"/>
              <a:t> control.</a:t>
            </a:r>
          </a:p>
          <a:p>
            <a:r>
              <a:rPr lang="en-US" dirty="0"/>
              <a:t>3. Es </a:t>
            </a:r>
            <a:r>
              <a:rPr lang="en-US" dirty="0" err="1"/>
              <a:t>operativa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err="1"/>
              <a:t>mundo</a:t>
            </a:r>
            <a:r>
              <a:rPr lang="en-US" dirty="0"/>
              <a:t> </a:t>
            </a:r>
            <a:r>
              <a:rPr lang="en-US" dirty="0" err="1"/>
              <a:t>psiquico</a:t>
            </a:r>
            <a:r>
              <a:rPr lang="en-US" dirty="0"/>
              <a:t> – </a:t>
            </a:r>
            <a:r>
              <a:rPr lang="en-US" dirty="0" err="1"/>
              <a:t>telepatia</a:t>
            </a:r>
            <a:r>
              <a:rPr lang="en-US" dirty="0"/>
              <a:t>, telekinesis, </a:t>
            </a:r>
            <a:r>
              <a:rPr lang="en-US" dirty="0" err="1"/>
              <a:t>psicopatia</a:t>
            </a:r>
            <a:r>
              <a:rPr lang="en-US" dirty="0"/>
              <a:t> – para resolver un </a:t>
            </a:r>
            <a:r>
              <a:rPr lang="en-US" dirty="0" err="1"/>
              <a:t>problema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977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2018</Words>
  <Application>Microsoft Office PowerPoint</Application>
  <PresentationFormat>Widescreen</PresentationFormat>
  <Paragraphs>148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La Magia de Creer</vt:lpstr>
      <vt:lpstr>Capitulo 1</vt:lpstr>
      <vt:lpstr>Capitulo 2 – El Poder del Pensamiento</vt:lpstr>
      <vt:lpstr>PowerPoint Presentation</vt:lpstr>
      <vt:lpstr>PowerPoint Presentation</vt:lpstr>
      <vt:lpstr>PowerPoint Presentation</vt:lpstr>
      <vt:lpstr>PowerPoint Presentation</vt:lpstr>
      <vt:lpstr>Capitulos 3 – Que es el Subconciente</vt:lpstr>
      <vt:lpstr>PowerPoint Presentation</vt:lpstr>
      <vt:lpstr>PowerPoint Presentation</vt:lpstr>
      <vt:lpstr>PowerPoint Presentation</vt:lpstr>
      <vt:lpstr>Capitulo 4 – La sugerencia es poder</vt:lpstr>
      <vt:lpstr>PowerPoint Presentation</vt:lpstr>
      <vt:lpstr>PowerPoint Presentation</vt:lpstr>
      <vt:lpstr>PowerPoint Presentation</vt:lpstr>
      <vt:lpstr>Capitulo 5 – El Arte de la Imagen Mental</vt:lpstr>
      <vt:lpstr>PowerPoint Presentation</vt:lpstr>
      <vt:lpstr>PowerPoint Presentation</vt:lpstr>
      <vt:lpstr>PowerPoint Presentation</vt:lpstr>
      <vt:lpstr>Capitulo 6 – La Tecnica del Espejo</vt:lpstr>
      <vt:lpstr>PowerPoint Presentation</vt:lpstr>
      <vt:lpstr>Capitulo 7 – Como Proyectar Tus Pensamientos</vt:lpstr>
      <vt:lpstr>PowerPoint Presentation</vt:lpstr>
      <vt:lpstr>Capitulo 8 – La Creencia Hace que Ocurran Cosas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Magia de Creer</dc:title>
  <dc:creator>Alex Barron</dc:creator>
  <cp:lastModifiedBy>Alex Barron</cp:lastModifiedBy>
  <cp:revision>14</cp:revision>
  <dcterms:created xsi:type="dcterms:W3CDTF">2016-08-13T21:35:30Z</dcterms:created>
  <dcterms:modified xsi:type="dcterms:W3CDTF">2022-09-19T00:09:18Z</dcterms:modified>
</cp:coreProperties>
</file>