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68" r:id="rId7"/>
    <p:sldId id="269" r:id="rId8"/>
    <p:sldId id="270" r:id="rId9"/>
    <p:sldId id="271" r:id="rId10"/>
    <p:sldId id="272" r:id="rId11"/>
    <p:sldId id="275" r:id="rId12"/>
    <p:sldId id="273" r:id="rId13"/>
    <p:sldId id="276"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7/16/2018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7/16/2018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7/16/2018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7/16/2018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Todos debemos estar en guardia contra malas elecciones y comportamientos e implicaciones inapropiadas. Debemos permanecer centinelas en la puerta de nuestras mentes, desafiando los pensamientos a medida que ingresan y midiendo esos pensamientos por sus posibles consecuencias, si queremos evitar problemas continuos y resultados dolorosos. Protege tu reputación contra tus fragilidades y oportunidades seductoras. Evalúe todo con el sistema de valores más alto posible, teniendo en cuenta que la reparación es un sustituto deficiente para la prevención.</a:t>
            </a:r>
            <a:br>
              <a:rPr lang="es-ES" dirty="0"/>
            </a:br>
            <a:br>
              <a:rPr lang="es-ES" dirty="0"/>
            </a:br>
            <a:r>
              <a:rPr lang="es-ES" dirty="0"/>
              <a:t> </a:t>
            </a:r>
            <a:br>
              <a:rPr lang="es-ES" dirty="0"/>
            </a:br>
            <a:r>
              <a:rPr lang="es-ES" dirty="0"/>
              <a:t>Nunca pase por alto el hecho de que su reputación será examinada continuamente, y debe estar en guardia contra cualquier infracción de su sistema de valores desde dentro o desde fuera. Hay varias formas prácticas en que podemos hacer esto, y ahora me gustaría compartir con ustedes un método de protección contra la intrusión o el daño que he utilizado en mi propia vida.</a:t>
            </a:r>
            <a:br>
              <a:rPr lang="es-ES" dirty="0"/>
            </a:br>
            <a:br>
              <a:rPr lang="es-ES" dirty="0"/>
            </a:br>
            <a:r>
              <a:rPr lang="es-ES" dirty="0"/>
              <a:t> </a:t>
            </a:r>
            <a:br>
              <a:rPr lang="es-ES" dirty="0"/>
            </a:br>
            <a:endParaRPr lang="en-US" dirty="0"/>
          </a:p>
        </p:txBody>
      </p:sp>
    </p:spTree>
    <p:extLst>
      <p:ext uri="{BB962C8B-B14F-4D97-AF65-F5344CB8AC3E}">
        <p14:creationId xmlns:p14="http://schemas.microsoft.com/office/powerpoint/2010/main"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8C3FD-2F2C-4CD5-9998-51DFFF96CE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42410A-0D62-43C0-9E4F-D149D4ABAACB}"/>
              </a:ext>
            </a:extLst>
          </p:cNvPr>
          <p:cNvSpPr>
            <a:spLocks noGrp="1"/>
          </p:cNvSpPr>
          <p:nvPr>
            <p:ph idx="1"/>
          </p:nvPr>
        </p:nvSpPr>
        <p:spPr/>
        <p:txBody>
          <a:bodyPr>
            <a:normAutofit fontScale="85000" lnSpcReduction="20000"/>
          </a:bodyPr>
          <a:lstStyle/>
          <a:p>
            <a:r>
              <a:rPr lang="es-ES" dirty="0"/>
              <a:t>Durante mis primeras luchas por ordenar mi vida, hice varias cosas que fueron muy útiles. De vez en cuando, participaría en discusiones con otros jóvenes que aspiraban a tener éxito, y con frecuencia la conversación se centraría en las metas y objetivos y los medios para lograrlos, junto con los principios, planes y propósitos. A menudo, durante nuestras discusiones tensas y a veces extravagantes, nos hacíamos preguntas para poner a prueba nuestras metas, planes y propósitos en contra de nuestras ideas y principios, tratando de obtener ideas que pudieran ayudarnos en nuestra lucha para construir algo de importancia en nuestras propias vidas.</a:t>
            </a:r>
            <a:endParaRPr lang="en-US" dirty="0"/>
          </a:p>
        </p:txBody>
      </p:sp>
    </p:spTree>
    <p:extLst>
      <p:ext uri="{BB962C8B-B14F-4D97-AF65-F5344CB8AC3E}">
        <p14:creationId xmlns:p14="http://schemas.microsoft.com/office/powerpoint/2010/main" val="197240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5486400"/>
          </a:xfrm>
        </p:spPr>
        <p:txBody>
          <a:bodyPr>
            <a:normAutofit fontScale="85000" lnSpcReduction="20000"/>
          </a:bodyPr>
          <a:lstStyle/>
          <a:p>
            <a:pPr>
              <a:buNone/>
            </a:pPr>
            <a:r>
              <a:rPr lang="es-ES" dirty="0"/>
              <a:t>	Mi muy fuerte ética de trabajo parecía estar en desacuerdo con mi falta de capacidad y comprensión, e hice un compromiso casi imprudente de estudiar y aprender de hombres más experimentados. Descubrí que esto me dio una sensación de precaución que aún me acompaña hoy. Además, mientras otros buscaban los principios del éxito, creé una lista de las cosas en las que estaba dispuesto a fracasar, de modo que, como primera y más alta prioridad, podía proteger mi reputación como esposo, padre y hombre de negocios cristiano. Mi capacidad para adherirme a la lista de cosas en las que estaba dispuesto a fallar era para ser probado en muchas ocasiones.</a:t>
            </a:r>
            <a:br>
              <a:rPr lang="es-ES" dirty="0"/>
            </a:br>
            <a:r>
              <a:rPr lang="es-ES" dirty="0"/>
              <a:t> </a:t>
            </a:r>
            <a:br>
              <a:rPr lang="es-ES" dirty="0"/>
            </a:br>
            <a:br>
              <a:rPr lang="es-ES" dirty="0"/>
            </a:br>
            <a:endParaRPr lang="en-US" dirty="0"/>
          </a:p>
        </p:txBody>
      </p:sp>
    </p:spTree>
    <p:extLst>
      <p:ext uri="{BB962C8B-B14F-4D97-AF65-F5344CB8AC3E}">
        <p14:creationId xmlns:p14="http://schemas.microsoft.com/office/powerpoint/2010/main" val="119421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400800"/>
          </a:xfrm>
        </p:spPr>
        <p:txBody>
          <a:bodyPr>
            <a:normAutofit fontScale="77500" lnSpcReduction="20000"/>
          </a:bodyPr>
          <a:lstStyle/>
          <a:p>
            <a:pPr>
              <a:buNone/>
            </a:pPr>
            <a:br>
              <a:rPr lang="es-ES" dirty="0"/>
            </a:br>
            <a:br>
              <a:rPr lang="es-ES" dirty="0"/>
            </a:br>
            <a:r>
              <a:rPr lang="es-ES" dirty="0"/>
              <a:t>Luché con desilusiones y fracasos, pero lo más peligroso de todo fue el éxito y la medida de la fama que siguió. Descubrí que el poder y la ambición pueden crear fácilmente un caldo de cultivo para el engaño.</a:t>
            </a:r>
            <a:br>
              <a:rPr lang="es-ES" dirty="0"/>
            </a:br>
            <a:br>
              <a:rPr lang="es-ES" dirty="0"/>
            </a:br>
            <a:r>
              <a:rPr lang="es-ES" dirty="0"/>
              <a:t> </a:t>
            </a:r>
            <a:br>
              <a:rPr lang="es-ES" dirty="0"/>
            </a:br>
            <a:r>
              <a:rPr lang="es-ES" dirty="0"/>
              <a:t>Siempre estuve preparado para fracasar en lugar de negar mi fe o convertirme en infiel a mi esposa o ser irrespetuoso con mi familia, y estas cosas fueron puestas a prueba durante los muchos años que siguieron.</a:t>
            </a:r>
          </a:p>
          <a:p>
            <a:pPr>
              <a:buNone/>
            </a:pPr>
            <a:endParaRPr lang="es-ES" dirty="0"/>
          </a:p>
          <a:p>
            <a:pPr>
              <a:buNone/>
            </a:pPr>
            <a:r>
              <a:rPr lang="es-ES" dirty="0"/>
              <a:t>	Doy crédito por los resultados que se han logrado a través de los años a un Salvador infalible, que a través del Espíritu Santo me dio la voluntad de mantener la fe, independientemente de las circunstancias y los cambios culturales. Ahora puedo ver y decir con toda la confianza de que </a:t>
            </a:r>
            <a:r>
              <a:rPr lang="es-ES" b="1" u="sng" dirty="0"/>
              <a:t>la voluntad determina la integridad del alma</a:t>
            </a:r>
            <a:r>
              <a:rPr lang="es-ES" dirty="0"/>
              <a:t>. </a:t>
            </a:r>
          </a:p>
          <a:p>
            <a:pPr>
              <a:buNone/>
            </a:pPr>
            <a:endParaRPr lang="en-US" dirty="0"/>
          </a:p>
        </p:txBody>
      </p:sp>
    </p:spTree>
    <p:extLst>
      <p:ext uri="{BB962C8B-B14F-4D97-AF65-F5344CB8AC3E}">
        <p14:creationId xmlns:p14="http://schemas.microsoft.com/office/powerpoint/2010/main" val="3888904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6537"/>
            <a:ext cx="8229600" cy="5867400"/>
          </a:xfrm>
        </p:spPr>
        <p:txBody>
          <a:bodyPr>
            <a:normAutofit fontScale="77500" lnSpcReduction="20000"/>
          </a:bodyPr>
          <a:lstStyle/>
          <a:p>
            <a:pPr>
              <a:buNone/>
            </a:pPr>
            <a:endParaRPr lang="es-ES" dirty="0"/>
          </a:p>
          <a:p>
            <a:pPr>
              <a:buNone/>
            </a:pPr>
            <a:r>
              <a:rPr lang="es-ES" dirty="0"/>
              <a:t>Para ti, será lo mismo. Ahora podría ser el momento de hacer un inventario serio de tu propia integridad y fuerza de voluntad para hacer lo que necesitas hacer en términos de respetar los plazos y abstenerte de justificar las excepciones. Tu siempre debes comprometerte y realizar de más y mantener reservas sensatas en todas las cosas como una preparación para retrasos o errores o ser decepcionado por otra persona.</a:t>
            </a:r>
            <a:br>
              <a:rPr lang="es-ES" dirty="0"/>
            </a:br>
            <a:br>
              <a:rPr lang="es-ES" dirty="0"/>
            </a:br>
            <a:r>
              <a:rPr lang="es-ES" dirty="0"/>
              <a:t> </a:t>
            </a:r>
            <a:br>
              <a:rPr lang="es-ES" dirty="0"/>
            </a:br>
            <a:r>
              <a:rPr lang="es-ES" dirty="0"/>
              <a:t>Mi consejo final, al cerrar este capítulo, es nunca firmes un contrato, hagas un compromiso, ni </a:t>
            </a:r>
            <a:r>
              <a:rPr lang="es-ES" dirty="0" err="1"/>
              <a:t>ofrecezcas</a:t>
            </a:r>
            <a:r>
              <a:rPr lang="es-ES" dirty="0"/>
              <a:t> tu endoso a menos que tengas una comprensión completa y absoluta de la situación; de lo contrario, podrías ser llevado por un camino que no deseas ir.  Sin embargo, en el análisis completo y final, debes entender que cuanto más te aíslas del riesgo, más te aíslas del éxito.</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1828800"/>
          </a:xfrm>
        </p:spPr>
        <p:txBody>
          <a:bodyPr>
            <a:normAutofit fontScale="90000"/>
          </a:bodyPr>
          <a:lstStyle/>
          <a:p>
            <a:r>
              <a:rPr lang="en-US" b="1" dirty="0" err="1"/>
              <a:t>Capitulo</a:t>
            </a:r>
            <a:r>
              <a:rPr lang="en-US" b="1" dirty="0"/>
              <a:t> 1</a:t>
            </a:r>
            <a:br>
              <a:rPr lang="en-US" b="1" dirty="0"/>
            </a:br>
            <a:r>
              <a:rPr lang="es-ES" dirty="0"/>
              <a:t>LA VOLUNTAD DETERMINA LA INTEGRIDAD DEL ALMA</a:t>
            </a:r>
            <a:endParaRPr lang="en-US" b="1" dirty="0"/>
          </a:p>
        </p:txBody>
      </p:sp>
    </p:spTree>
    <p:extLst>
      <p:ext uri="{BB962C8B-B14F-4D97-AF65-F5344CB8AC3E}">
        <p14:creationId xmlns:p14="http://schemas.microsoft.com/office/powerpoint/2010/main" val="29013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Desde que comenzó el tiempo, la humanidad ha luchado continuamente con conflictos en la mente. Nuestras necesidades y deseos se ven afectados por las arenas movedizas de nuestras emociones, miedos y deseos y las incertidumbres de la vida. Todos enfrentamos las luchas de la vida hasta el día de nuestra muerte.</a:t>
            </a:r>
            <a:br>
              <a:rPr lang="es-ES" dirty="0"/>
            </a:br>
            <a:br>
              <a:rPr lang="es-ES" dirty="0"/>
            </a:br>
            <a:r>
              <a:rPr lang="es-ES" dirty="0"/>
              <a:t> </a:t>
            </a:r>
            <a:br>
              <a:rPr lang="es-ES" dirty="0"/>
            </a:br>
            <a:r>
              <a:rPr lang="es-ES" dirty="0"/>
              <a:t>Como cristianos nos jactamos del poder del Espíritu Santo que poseemos, hacemos alarde de nuestra fe en la predicación y el canto, desafiamos a los incrédulos con la doctrina de la vida eterna, y enfatizamos un nacimiento virginal glorioso que el mundo llama un producto de nuestra imaginación . Sin embargo, en realidad, nuestro umbral de miedo es fácil de alcanzar, y cuando nuestros reclamos son desafiados, nuestra osadía a menudo se reduce a la timidez y nuestros planes a largo plazo son inexistentes o misteriosamente vagos. Mientras tanto, nuestra unidad se asemeja a la de un ejército en retirada, en lugar de un ejército por adelantado, ya menudo competimos entre nosotros en lugar de cooperar</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Los cristianos, como grupo de personas, tratamos de presentarnos como personas seguras de nuestras creencias y competentes en nuestras responsabilidades, pero como individuos, parecemos estar embriagados y confundidos acerca de nuestros planes y propósitos personales. Usamos moda "</a:t>
            </a:r>
            <a:r>
              <a:rPr lang="es-ES" dirty="0" err="1"/>
              <a:t>Christianese</a:t>
            </a:r>
            <a:r>
              <a:rPr lang="es-ES" dirty="0"/>
              <a:t>" en nuestro discurso en un esfuerzo por explicar nuestra fe y nuestras acciones, pero evitamos medidas numéricas, horarios y claridad, viendo esto como una afrenta a la espiritualidad.</a:t>
            </a:r>
            <a:br>
              <a:rPr lang="es-ES" dirty="0"/>
            </a:br>
            <a:br>
              <a:rPr lang="es-ES" dirty="0"/>
            </a:br>
            <a:r>
              <a:rPr lang="es-ES" dirty="0"/>
              <a:t> </a:t>
            </a:r>
            <a:br>
              <a:rPr lang="es-ES" dirty="0"/>
            </a:br>
            <a:r>
              <a:rPr lang="es-ES" dirty="0"/>
              <a:t>Estos problemas no son nuevos, ya que prevalecían en la iglesia primitiva y han perseguido a los cristianos durante dos milenios. La mentalidad subyacente está tan arraigada en nuestra psique que la excusamos o la ignoramos. El escritor de la carta a los Hebreos comprendió este problema, y ​​en el capítulo 11 recordó a sus lectores de los grandes de la antigüedad, quienes por su fuerza de voluntad y obediencia hicieron actos milagrosos y actos de fe y cuyos nombres se registran en la sala de fe.</a:t>
            </a:r>
            <a:br>
              <a:rPr lang="es-ES" dirty="0"/>
            </a:br>
            <a:br>
              <a:rPr lang="es-ES" dirty="0"/>
            </a:br>
            <a:r>
              <a:rPr lang="es-ES" dirty="0"/>
              <a:t> </a:t>
            </a:r>
            <a:br>
              <a:rPr lang="es-ES" dirty="0"/>
            </a:br>
            <a:r>
              <a:rPr lang="es-ES" dirty="0"/>
              <a:t>Por su fe, estos hombres y mujeres ejercitaron su voluntad para nunca desesperar, nunca retirarse, y nunca ceder ante la incredulidad. Fueron una inspiración y un ejemplo para aquellos que estaban luchando en ese momento, tal como lo han estado con otros a lo largo de los siglos.</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Dieciséis personas de fe son mencionadas por nombre en Hebreos capítulo 11 - Abel, </a:t>
            </a:r>
            <a:r>
              <a:rPr lang="es-ES" dirty="0" err="1"/>
              <a:t>Enoc</a:t>
            </a:r>
            <a:r>
              <a:rPr lang="es-ES" dirty="0"/>
              <a:t>, Noé, Abraham, Isaac, Jacob, Sara, José, Moisés, </a:t>
            </a:r>
            <a:r>
              <a:rPr lang="es-ES" dirty="0" err="1"/>
              <a:t>Rahab</a:t>
            </a:r>
            <a:r>
              <a:rPr lang="es-ES" dirty="0"/>
              <a:t>, Gedeón, </a:t>
            </a:r>
            <a:r>
              <a:rPr lang="es-ES" dirty="0" err="1"/>
              <a:t>Barak</a:t>
            </a:r>
            <a:r>
              <a:rPr lang="es-ES" dirty="0"/>
              <a:t>, Sansón, </a:t>
            </a:r>
            <a:r>
              <a:rPr lang="es-ES" dirty="0" err="1"/>
              <a:t>Jefté</a:t>
            </a:r>
            <a:r>
              <a:rPr lang="es-ES" dirty="0"/>
              <a:t>, David, Samuel - y otros son anónimos. Hicieron grandes actos de heroísmo y soportaron terribles pruebas, y algunos experimentaron tortura, muerte violeta y martirio. Sin embargo, perseveraron en la fe y "permanecieron allí", a veces sin experimentar la liberación durante sus vidas. La Biblia dice "el mundo no era digno de ellos". Debido a su fe, ejercitaron su fuerza de voluntad aun cuando nada tenía sentido y no había alivio a la vista. No vacilaron ni dudaron en mantenerse firmes, porque sabían que a través de su fe y fuerza de voluntad podrían perseverar y así ser victoriosos en la cortina final.</a:t>
            </a:r>
            <a:br>
              <a:rPr lang="es-ES" dirty="0"/>
            </a:br>
            <a:r>
              <a:rPr lang="es-ES" dirty="0"/>
              <a:t> </a:t>
            </a:r>
            <a:br>
              <a:rPr lang="es-ES" dirty="0"/>
            </a:br>
            <a:r>
              <a:rPr lang="es-ES" dirty="0"/>
              <a:t>Los tres amigos de Daniel creyeron y le dijeron al rey Nabucodonosor que su Dios pudo salvarlos del horno de fuego, y agregó, "pero incluso si no lo hace, puede estar seguro de que no adoraremos a su dios".</a:t>
            </a:r>
            <a:br>
              <a:rPr lang="es-ES" dirty="0"/>
            </a:br>
            <a:r>
              <a:rPr lang="es-ES" dirty="0"/>
              <a:t> </a:t>
            </a:r>
            <a:br>
              <a:rPr lang="es-ES" dirty="0"/>
            </a:br>
            <a:r>
              <a:rPr lang="es-ES" dirty="0"/>
              <a:t>La fuerza de voluntad es el acompañante indispensable de la fe, y la fe proporciona la base espiritual y bíblica para la fuerza de voluntad</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Los triunfadores en cualquier campo de esfuerzo tienen una gran fuerza de voluntad y con frecuencia son malentendidos y acusados ​​de ser arrogantes por quienes pasan por alto el muy importante principio de que "la voluntad determina la integridad del alma".</a:t>
            </a:r>
            <a:br>
              <a:rPr lang="es-ES" dirty="0"/>
            </a:br>
            <a:br>
              <a:rPr lang="es-ES" dirty="0"/>
            </a:br>
            <a:r>
              <a:rPr lang="es-ES" dirty="0"/>
              <a:t> </a:t>
            </a:r>
            <a:br>
              <a:rPr lang="es-ES" dirty="0"/>
            </a:br>
            <a:r>
              <a:rPr lang="es-ES" dirty="0"/>
              <a:t>Mohandas Gandhi llamó al poder de la voluntad </a:t>
            </a:r>
            <a:r>
              <a:rPr lang="es-ES" dirty="0" err="1"/>
              <a:t>satyagraha</a:t>
            </a:r>
            <a:r>
              <a:rPr lang="es-ES" dirty="0"/>
              <a:t> que significa "fuerza del alma". Cuando se enfrentó al poder del Imperio británico que oprimía al pueblo indio con leyes injustas, Gandhi se mantuvo firme, inquebrantable e impasible. Se quedó solo frente a un poder abrumador y dijo desafiante: "Podrías meterme en la cárcel y no daré un golpe; puedes torturarme e incluso romper mis huesos, pero no tomaré represalias; incluso puedes matarme, pero ¿qué tienes? Solo tienes mi cuerpo, no tienes mi obediencia ".</a:t>
            </a:r>
            <a:br>
              <a:rPr lang="es-ES" dirty="0"/>
            </a:br>
            <a:br>
              <a:rPr lang="es-ES" dirty="0"/>
            </a:br>
            <a:r>
              <a:rPr lang="es-ES" dirty="0"/>
              <a:t> </a:t>
            </a:r>
            <a:br>
              <a:rPr lang="es-ES" dirty="0"/>
            </a:br>
            <a:r>
              <a:rPr lang="es-ES" dirty="0"/>
              <a:t>La fuerza de voluntad disminuida o ausente en cualquier individuo es muy triste de contemplar porque, para ese individuo, nada es definitivo o sólido, todo es inestable, no hay ningún principio o ancla para la vida salvo el instinto ciego y la ética de la situación. La fuerza de voluntad debe desarrollarse en los corredores secretos de la mente, donde encontramos sueños, fantasías, esperanzas, opiniones y pensamientos sobre cómo nos percibimos a nosotros mismos y cómo nos perciben los demás</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Es aquí donde nuestra integridad habita y es aquí donde se desarrolla nuestro sistema de valores personales. Por extraño que parezca, esto se revela por nuestras creencias profesas y la forma en que sobrevivimos a los compromisos secretos que nos hacemos a nosotros mismos en términos de resultados mensurables y plazos.</a:t>
            </a:r>
            <a:br>
              <a:rPr lang="es-ES" dirty="0"/>
            </a:br>
            <a:r>
              <a:rPr lang="es-ES" dirty="0"/>
              <a:t> </a:t>
            </a:r>
            <a:br>
              <a:rPr lang="es-ES" dirty="0"/>
            </a:br>
            <a:br>
              <a:rPr lang="es-ES" dirty="0"/>
            </a:br>
            <a:r>
              <a:rPr lang="es-ES" dirty="0"/>
              <a:t>Podemos tender a mantener los compromisos que se han hecho públicamente, expuestos o escritos siempre que puedan ajustarse a los límites de nuestro sistema de valores secretos, que a menudo tiene cláusulas justificables de "deportación", que hemos utilizado anteriormente, y que usará nuevamente en el futuro.</a:t>
            </a:r>
            <a:br>
              <a:rPr lang="es-ES" dirty="0"/>
            </a:br>
            <a:br>
              <a:rPr lang="es-ES" dirty="0"/>
            </a:br>
            <a:r>
              <a:rPr lang="es-ES" dirty="0"/>
              <a:t> </a:t>
            </a:r>
            <a:br>
              <a:rPr lang="es-ES" dirty="0"/>
            </a:br>
            <a:r>
              <a:rPr lang="es-ES" dirty="0"/>
              <a:t>La integridad en relación con nuestra fuerza de voluntad personal se puede medir en varios niveles. Por ejemplo, la integridad que practicamos con alguien a quien respetamos, admiramos o amamos puede ser bastante diferente de la integridad que practicamos hacia alguien que no nos gusta o un competidor comercial o deportivo o un funcionario gubernamental autoritario. Incluso podemos basar nuestro sistema de valores en lo que consideramos son los límites de lo que podemos obtener para obtener una ventaja</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Una fuerte fuerza de voluntad supera las restricciones, bloqueos y obstáculos que obstaculizan el cumplimiento de un objetivo, y en el largo plazo y el análisis final, el compromiso con uno mismo puede tener un significado más profundo que cualquier otra cosa.</a:t>
            </a:r>
            <a:br>
              <a:rPr lang="es-ES" dirty="0"/>
            </a:br>
            <a:br>
              <a:rPr lang="es-ES" dirty="0"/>
            </a:br>
            <a:r>
              <a:rPr lang="es-ES" dirty="0"/>
              <a:t> </a:t>
            </a:r>
            <a:br>
              <a:rPr lang="es-ES" dirty="0"/>
            </a:br>
            <a:r>
              <a:rPr lang="es-ES" dirty="0"/>
              <a:t>A veces, todos fallamos la marca de nuestra gran vocación, pero un colapso continuo de nuestra fuerza de voluntad es inexcusable. Nos despoja de toda satisfacción y nos hace menos de lo que fuimos diseñados para estar en un mundo donde se espera más de aquellos que afirman tener una fe cristiana.</a:t>
            </a:r>
            <a:br>
              <a:rPr lang="es-ES" dirty="0"/>
            </a:br>
            <a:r>
              <a:rPr lang="es-ES" dirty="0"/>
              <a:t> </a:t>
            </a:r>
            <a:br>
              <a:rPr lang="es-ES" dirty="0"/>
            </a:br>
            <a:br>
              <a:rPr lang="es-ES" dirty="0"/>
            </a:br>
            <a:r>
              <a:rPr lang="es-ES" dirty="0"/>
              <a:t>La falta de fuerza de voluntad ocupa un lugar destacado en la lista de causas de fracaso en el logro, mientras que una fuerte fuerza de voluntad nos permite superar nuestras buenas intenciones, ampliar nuestra capacidad y, finalmente, superar las espesas nubes de la academia. Sin fuerza de voluntad nos volvemos cobardes, escondidos en las sombras, sin examinar nuestras vidas en busca de inconsistencias, y viviendo de clichés y predicciones falsas.</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Una fuerza de voluntad débil generalmente se esconde en la oscuridad de la conformidad, y dentro de esa esfera permanece ahogada en las sombras, donde el rendimiento y la disciplina rara vez son necesarios. Para ser real, nuestra integridad debe demostrarse mediante una acción visible e impactante, que requiere un acto de voluntad y metas mensurables. Sin algún tipo de aplicaciones mensurables, viviremos mentiras que se alimentan de la esperanza humana y la confianza en la fantasía, y buscaremos consuelo en compañía de personas simpatizantes de ideas afines.</a:t>
            </a:r>
            <a:br>
              <a:rPr lang="es-ES" dirty="0"/>
            </a:br>
            <a:br>
              <a:rPr lang="es-ES" dirty="0"/>
            </a:br>
            <a:r>
              <a:rPr lang="es-ES" dirty="0"/>
              <a:t> </a:t>
            </a:r>
            <a:br>
              <a:rPr lang="es-ES" dirty="0"/>
            </a:br>
            <a:r>
              <a:rPr lang="es-ES" dirty="0"/>
              <a:t>La fuerza de voluntad te permite levantarte y prepararte con confianza contra un mundo vacilante e inestable. Le permite, con su firme resolución personal, atraer a los demás hacia usted, que encontrará seguridad en el poder de su reputación.</a:t>
            </a:r>
            <a:br>
              <a:rPr lang="es-ES" dirty="0"/>
            </a:br>
            <a:br>
              <a:rPr lang="es-ES" dirty="0"/>
            </a:br>
            <a:r>
              <a:rPr lang="es-ES" dirty="0"/>
              <a:t> </a:t>
            </a:r>
            <a:br>
              <a:rPr lang="es-ES" dirty="0"/>
            </a:br>
            <a:r>
              <a:rPr lang="es-ES" dirty="0"/>
              <a:t>Muchas veces en mi larga vida he visto a hombres y mujeres de estatura, fama y prominencia destruidos por un lapso de disciplina que arruinó su reputación, destruyó su autoridad y, a veces, los dejó económicamente empobrecidos y sin amigos.</a:t>
            </a:r>
            <a:endParaRPr lang="en-US" dirty="0"/>
          </a:p>
        </p:txBody>
      </p:sp>
    </p:spTree>
    <p:extLst>
      <p:ext uri="{BB962C8B-B14F-4D97-AF65-F5344CB8AC3E}">
        <p14:creationId xmlns:p14="http://schemas.microsoft.com/office/powerpoint/2010/main"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3912</TotalTime>
  <Words>195</Words>
  <Application>Microsoft Office PowerPoint</Application>
  <PresentationFormat>On-screen Show (4:3)</PresentationFormat>
  <Paragraphs>18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Fuerza de Voluntad</vt:lpstr>
      <vt:lpstr>Capitulo 1 LA VOLUNTAD DETERMINA LA INTEGRIDAD DEL ALMA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Alex Barron</cp:lastModifiedBy>
  <cp:revision>12</cp:revision>
  <dcterms:created xsi:type="dcterms:W3CDTF">2018-05-28T22:29:16Z</dcterms:created>
  <dcterms:modified xsi:type="dcterms:W3CDTF">2018-07-17T00:54:51Z</dcterms:modified>
</cp:coreProperties>
</file>