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6" r:id="rId3"/>
    <p:sldId id="258" r:id="rId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3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4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4594DA2-6430-4C77-8004-42BF80594E64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C239C6F-8C55-4213-9F46-784274B23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86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39C6F-8C55-4213-9F46-784274B234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13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39C6F-8C55-4213-9F46-784274B234E7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31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F60-CA04-4D89-90C0-D4D97DDCE96D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8584-C5A1-4B3B-9636-7EA8BA584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46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F60-CA04-4D89-90C0-D4D97DDCE96D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8584-C5A1-4B3B-9636-7EA8BA584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86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F60-CA04-4D89-90C0-D4D97DDCE96D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8584-C5A1-4B3B-9636-7EA8BA584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26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F60-CA04-4D89-90C0-D4D97DDCE9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8584-C5A1-4B3B-9636-7EA8BA5843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168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F60-CA04-4D89-90C0-D4D97DDCE9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8584-C5A1-4B3B-9636-7EA8BA5843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215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F60-CA04-4D89-90C0-D4D97DDCE9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8584-C5A1-4B3B-9636-7EA8BA5843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474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F60-CA04-4D89-90C0-D4D97DDCE9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8584-C5A1-4B3B-9636-7EA8BA5843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142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F60-CA04-4D89-90C0-D4D97DDCE9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8584-C5A1-4B3B-9636-7EA8BA5843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248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F60-CA04-4D89-90C0-D4D97DDCE9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8584-C5A1-4B3B-9636-7EA8BA5843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3771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F60-CA04-4D89-90C0-D4D97DDCE9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8584-C5A1-4B3B-9636-7EA8BA5843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182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F60-CA04-4D89-90C0-D4D97DDCE9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8584-C5A1-4B3B-9636-7EA8BA5843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32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F60-CA04-4D89-90C0-D4D97DDCE96D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8584-C5A1-4B3B-9636-7EA8BA584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32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F60-CA04-4D89-90C0-D4D97DDCE9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8584-C5A1-4B3B-9636-7EA8BA5843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18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F60-CA04-4D89-90C0-D4D97DDCE9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8584-C5A1-4B3B-9636-7EA8BA5843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6445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F60-CA04-4D89-90C0-D4D97DDCE9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8584-C5A1-4B3B-9636-7EA8BA5843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852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F60-CA04-4D89-90C0-D4D97DDCE96D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8584-C5A1-4B3B-9636-7EA8BA584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61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F60-CA04-4D89-90C0-D4D97DDCE96D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8584-C5A1-4B3B-9636-7EA8BA584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5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F60-CA04-4D89-90C0-D4D97DDCE96D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8584-C5A1-4B3B-9636-7EA8BA584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114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F60-CA04-4D89-90C0-D4D97DDCE96D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8584-C5A1-4B3B-9636-7EA8BA584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143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F60-CA04-4D89-90C0-D4D97DDCE96D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8584-C5A1-4B3B-9636-7EA8BA584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21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F60-CA04-4D89-90C0-D4D97DDCE96D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8584-C5A1-4B3B-9636-7EA8BA584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176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F60-CA04-4D89-90C0-D4D97DDCE96D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8584-C5A1-4B3B-9636-7EA8BA584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022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35F60-CA04-4D89-90C0-D4D97DDCE96D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58584-C5A1-4B3B-9636-7EA8BA584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35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35F60-CA04-4D89-90C0-D4D97DDCE9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58584-C5A1-4B3B-9636-7EA8BA5843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65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168096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RAISING FUNDS TO HELP PEOPLE WITH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629761"/>
            <a:ext cx="815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INTELLECTUAL DISABILITIES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28900" y="2938085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Sponsored by the Arizona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320266"/>
            <a:ext cx="914400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2323AF"/>
                </a:solidFill>
                <a:latin typeface="Times New Roman" pitchFamily="18" charset="0"/>
                <a:cs typeface="Times New Roman" pitchFamily="18" charset="0"/>
              </a:rPr>
              <a:t>Knights of Columbus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04900" y="4089707"/>
            <a:ext cx="693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Proud Sponsor of Special Olympics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other charities serving those with intellectual disabilities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23"/>
          <a:stretch>
            <a:fillRect/>
          </a:stretch>
        </p:blipFill>
        <p:spPr bwMode="auto">
          <a:xfrm>
            <a:off x="3302112" y="5181600"/>
            <a:ext cx="2539776" cy="1461379"/>
          </a:xfrm>
          <a:prstGeom prst="rect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FF0000" mc:Ignorable="a14" a14:legacySpreadsheetColorIndex="1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0" y="0"/>
            <a:ext cx="9144000" cy="0"/>
          </a:xfrm>
          <a:prstGeom prst="line">
            <a:avLst/>
          </a:prstGeom>
          <a:ln w="1270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822141"/>
            <a:ext cx="9144000" cy="0"/>
          </a:xfrm>
          <a:prstGeom prst="line">
            <a:avLst/>
          </a:prstGeom>
          <a:ln w="1270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6894" y="-40341"/>
            <a:ext cx="0" cy="6898341"/>
          </a:xfrm>
          <a:prstGeom prst="line">
            <a:avLst/>
          </a:prstGeom>
          <a:ln w="1270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094694" y="-40341"/>
            <a:ext cx="0" cy="6898341"/>
          </a:xfrm>
          <a:prstGeom prst="line">
            <a:avLst/>
          </a:prstGeom>
          <a:ln w="1270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314341"/>
            <a:ext cx="781289" cy="78128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511" y="3319272"/>
            <a:ext cx="781289" cy="78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227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68096"/>
            <a:ext cx="792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RECAUDAR FONDOS PARA AYUDAR A LAS PERSONAS CON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5300" y="629761"/>
            <a:ext cx="815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DISCAPACIDADES INTELECTUALES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28900" y="2938085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Patrocinado  por los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320266"/>
            <a:ext cx="914400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2323AF"/>
                </a:solidFill>
                <a:latin typeface="Times New Roman" pitchFamily="18" charset="0"/>
                <a:cs typeface="Times New Roman" pitchFamily="18" charset="0"/>
              </a:rPr>
              <a:t>Caballeros de </a:t>
            </a:r>
            <a:r>
              <a:rPr lang="en-US" sz="4400" dirty="0" err="1">
                <a:solidFill>
                  <a:srgbClr val="2323AF"/>
                </a:solidFill>
                <a:latin typeface="Times New Roman" pitchFamily="18" charset="0"/>
                <a:cs typeface="Times New Roman" pitchFamily="18" charset="0"/>
              </a:rPr>
              <a:t>Cólon</a:t>
            </a:r>
            <a:endParaRPr lang="en-US" sz="4400" dirty="0">
              <a:solidFill>
                <a:srgbClr val="2323A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" y="4343400"/>
            <a:ext cx="906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 Orgulloso Patrocinador de Olimpiadas Especiales y</a:t>
            </a:r>
          </a:p>
          <a:p>
            <a:pPr algn="ctr"/>
            <a:r>
              <a:rPr lang="es-MX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otras organizaciones benéficas que sirve a las personas con discapacidad intelectual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23"/>
          <a:stretch>
            <a:fillRect/>
          </a:stretch>
        </p:blipFill>
        <p:spPr bwMode="auto">
          <a:xfrm>
            <a:off x="3302112" y="5181600"/>
            <a:ext cx="2539776" cy="1461379"/>
          </a:xfrm>
          <a:prstGeom prst="rect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FF0000" mc:Ignorable="a14" a14:legacySpreadsheetColorIndex="1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0" y="0"/>
            <a:ext cx="9144000" cy="0"/>
          </a:xfrm>
          <a:prstGeom prst="line">
            <a:avLst/>
          </a:prstGeom>
          <a:ln w="1270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822141"/>
            <a:ext cx="9144000" cy="0"/>
          </a:xfrm>
          <a:prstGeom prst="line">
            <a:avLst/>
          </a:prstGeom>
          <a:ln w="1270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6894" y="-40341"/>
            <a:ext cx="0" cy="6898341"/>
          </a:xfrm>
          <a:prstGeom prst="line">
            <a:avLst/>
          </a:prstGeom>
          <a:ln w="1270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094694" y="-40341"/>
            <a:ext cx="0" cy="6898341"/>
          </a:xfrm>
          <a:prstGeom prst="line">
            <a:avLst/>
          </a:prstGeom>
          <a:ln w="1270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43300" y="3975407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 Arizona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314461"/>
            <a:ext cx="775246" cy="77524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9560" y="3319272"/>
            <a:ext cx="775246" cy="77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850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</TotalTime>
  <Words>68</Words>
  <Application>Microsoft Office PowerPoint</Application>
  <PresentationFormat>On-screen Show (4:3)</PresentationFormat>
  <Paragraphs>15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Karculias</dc:creator>
  <cp:lastModifiedBy>Joseph Shanks</cp:lastModifiedBy>
  <cp:revision>17</cp:revision>
  <cp:lastPrinted>2016-08-08T17:06:44Z</cp:lastPrinted>
  <dcterms:created xsi:type="dcterms:W3CDTF">2011-06-03T15:22:23Z</dcterms:created>
  <dcterms:modified xsi:type="dcterms:W3CDTF">2018-07-10T21:13:37Z</dcterms:modified>
</cp:coreProperties>
</file>