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sldIdLst>
    <p:sldId id="257" r:id="rId3"/>
    <p:sldId id="262" r:id="rId4"/>
  </p:sldIdLst>
  <p:sldSz cx="100584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180630" y="1001911"/>
            <a:ext cx="5697141" cy="42808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95635" y="5373886"/>
            <a:ext cx="8486775" cy="121443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95635" y="6578203"/>
            <a:ext cx="8486775" cy="95130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72057" y="7377708"/>
            <a:ext cx="304464" cy="2596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1187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85813" y="1619250"/>
            <a:ext cx="8486775" cy="257055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5813" y="4270772"/>
            <a:ext cx="8486775" cy="98167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72057" y="7377708"/>
            <a:ext cx="312586" cy="316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784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180630" y="1001911"/>
            <a:ext cx="5697141" cy="42808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95635" y="5373886"/>
            <a:ext cx="8486775" cy="121443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95635" y="6578203"/>
            <a:ext cx="8486775" cy="95130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72057" y="7377708"/>
            <a:ext cx="312586" cy="316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2210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85813" y="2600921"/>
            <a:ext cx="8486775" cy="25705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72057" y="7377708"/>
            <a:ext cx="312586" cy="316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38991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5927973" y="1629370"/>
            <a:ext cx="3300413" cy="44934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89359" y="1841897"/>
            <a:ext cx="4891683" cy="254019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359" y="4483298"/>
            <a:ext cx="4891683" cy="25806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248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72057" y="7377708"/>
            <a:ext cx="312586" cy="316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26692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785813" y="435173"/>
            <a:ext cx="8486775" cy="14775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13290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85813" y="435173"/>
            <a:ext cx="8486775" cy="14775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785813" y="2206228"/>
            <a:ext cx="8486775" cy="455414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1269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5731520" y="2236589"/>
            <a:ext cx="3300413" cy="44934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785813" y="435173"/>
            <a:ext cx="8486775" cy="14775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5812" y="2206228"/>
            <a:ext cx="4243388" cy="4554141"/>
          </a:xfrm>
          <a:prstGeom prst="rect">
            <a:avLst/>
          </a:prstGeom>
        </p:spPr>
        <p:txBody>
          <a:bodyPr/>
          <a:lstStyle>
            <a:lvl1pPr>
              <a:spcBef>
                <a:spcPts val="2939"/>
              </a:spcBef>
              <a:defRPr sz="2630"/>
            </a:lvl1pPr>
            <a:lvl2pPr>
              <a:spcBef>
                <a:spcPts val="2939"/>
              </a:spcBef>
              <a:defRPr sz="2630"/>
            </a:lvl2pPr>
            <a:lvl3pPr>
              <a:spcBef>
                <a:spcPts val="2939"/>
              </a:spcBef>
              <a:defRPr sz="2630"/>
            </a:lvl3pPr>
            <a:lvl4pPr marL="1257239">
              <a:spcBef>
                <a:spcPts val="2939"/>
              </a:spcBef>
              <a:defRPr sz="2630"/>
            </a:lvl4pPr>
            <a:lvl5pPr marL="1601015">
              <a:spcBef>
                <a:spcPts val="2939"/>
              </a:spcBef>
              <a:defRPr sz="263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8628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9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61098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719068" y="3695709"/>
            <a:ext cx="3624562" cy="3309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719068" y="738783"/>
            <a:ext cx="3624562" cy="22770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07231" y="738783"/>
            <a:ext cx="4351437" cy="62644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44309" y="7175302"/>
            <a:ext cx="312586" cy="316818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8849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82266" y="5070276"/>
            <a:ext cx="8093869" cy="47565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30">
                <a:solidFill>
                  <a:srgbClr val="A29A85"/>
                </a:solidFill>
              </a:defRPr>
            </a:lvl1pPr>
            <a:lvl2pPr marL="599643" indent="-275511" algn="ctr">
              <a:spcBef>
                <a:spcPts val="0"/>
              </a:spcBef>
              <a:buClrTx/>
              <a:defRPr sz="2630">
                <a:solidFill>
                  <a:srgbClr val="A29A85"/>
                </a:solidFill>
              </a:defRPr>
            </a:lvl2pPr>
            <a:lvl3pPr marL="864843" indent="-275512" algn="ctr">
              <a:spcBef>
                <a:spcPts val="0"/>
              </a:spcBef>
              <a:buClrTx/>
              <a:defRPr sz="2630">
                <a:solidFill>
                  <a:srgbClr val="A29A85"/>
                </a:solidFill>
              </a:defRPr>
            </a:lvl3pPr>
            <a:lvl4pPr marL="1159508" indent="-275512" algn="ctr">
              <a:spcBef>
                <a:spcPts val="0"/>
              </a:spcBef>
              <a:buClrTx/>
              <a:defRPr sz="2630">
                <a:solidFill>
                  <a:srgbClr val="A29A85"/>
                </a:solidFill>
              </a:defRPr>
            </a:lvl4pPr>
            <a:lvl5pPr marL="1454174" indent="-275512" algn="ctr">
              <a:spcBef>
                <a:spcPts val="0"/>
              </a:spcBef>
              <a:buClrTx/>
              <a:defRPr sz="2630">
                <a:solidFill>
                  <a:srgbClr val="A29A8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982266" y="3354883"/>
            <a:ext cx="8093869" cy="63758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939"/>
              </a:spcBef>
              <a:buClrTx/>
              <a:buSzTx/>
              <a:buNone/>
              <a:defRPr sz="4800" i="1">
                <a:latin typeface="Baskerville SemiBold"/>
                <a:sym typeface="Baskerville SemiBold"/>
              </a:defRPr>
            </a:lvl1pPr>
          </a:lstStyle>
          <a:p>
            <a:pPr marL="0" indent="0" algn="ctr">
              <a:spcBef>
                <a:spcPts val="3800"/>
              </a:spcBef>
              <a:buClrTx/>
              <a:buSzTx/>
              <a:buNone/>
              <a:defRPr sz="48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32219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638500_2257x3000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0058400" cy="777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27237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5262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7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5DDD-48B4-4A06-9A99-A619D44374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7072-164C-44DE-A362-AA7622C6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5813" y="1012031"/>
            <a:ext cx="8486775" cy="5748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507014" y="1554480"/>
            <a:ext cx="8046721" cy="527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91683" y="7175302"/>
            <a:ext cx="312586" cy="31681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392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7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/>
  <p:txStyles>
    <p:titleStyle>
      <a:lvl1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1pPr>
      <a:lvl2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2pPr>
      <a:lvl3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3pPr>
      <a:lvl4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4pPr>
      <a:lvl5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5pPr>
      <a:lvl6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6pPr>
      <a:lvl7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7pPr>
      <a:lvl8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8pPr>
      <a:lvl9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33" b="0" i="0" u="none" strike="noStrike" cap="none" spc="0" baseline="0">
          <a:ln>
            <a:noFill/>
          </a:ln>
          <a:solidFill>
            <a:srgbClr val="6F6A5A"/>
          </a:solidFill>
          <a:uFillTx/>
          <a:latin typeface="Copperplate"/>
          <a:ea typeface="Copperplate"/>
          <a:cs typeface="Copperplate"/>
          <a:sym typeface="Copperplate"/>
        </a:defRPr>
      </a:lvl9pPr>
    </p:titleStyle>
    <p:bodyStyle>
      <a:lvl1pPr marL="324132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648264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913463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208128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502794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1797459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092124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2386790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2681455" marR="0" indent="-324132" algn="l" defTabSz="451820" rtl="0" latinLnBrk="0">
        <a:lnSpc>
          <a:spcPct val="100000"/>
        </a:lnSpc>
        <a:spcBef>
          <a:spcPts val="232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3094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0" algn="ctr" defTabSz="4518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9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15418" y="821531"/>
            <a:ext cx="6227564" cy="4695230"/>
          </a:xfrm>
          <a:prstGeom prst="rect">
            <a:avLst/>
          </a:prstGeom>
        </p:spPr>
      </p:pic>
      <p:sp>
        <p:nvSpPr>
          <p:cNvPr id="120" name="Veterans Appreciation Luncheon"/>
          <p:cNvSpPr txBox="1">
            <a:spLocks noGrp="1"/>
          </p:cNvSpPr>
          <p:nvPr>
            <p:ph type="title"/>
          </p:nvPr>
        </p:nvSpPr>
        <p:spPr>
          <a:xfrm>
            <a:off x="785813" y="5526583"/>
            <a:ext cx="8486775" cy="117871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03097">
              <a:defRPr sz="5300">
                <a:effectLst>
                  <a:outerShdw blurRad="12700" dist="35052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Veterans Appreciation Luncheon</a:t>
            </a:r>
          </a:p>
        </p:txBody>
      </p:sp>
      <p:sp>
        <p:nvSpPr>
          <p:cNvPr id="121" name="Our Lady of Lourdes parish 11/7/18"/>
          <p:cNvSpPr txBox="1">
            <a:spLocks noGrp="1"/>
          </p:cNvSpPr>
          <p:nvPr>
            <p:ph type="body" sz="quarter" idx="1"/>
          </p:nvPr>
        </p:nvSpPr>
        <p:spPr>
          <a:xfrm>
            <a:off x="785813" y="6646366"/>
            <a:ext cx="8486775" cy="923330"/>
          </a:xfrm>
          <a:prstGeom prst="rect">
            <a:avLst/>
          </a:prstGeom>
        </p:spPr>
        <p:txBody>
          <a:bodyPr/>
          <a:lstStyle/>
          <a:p>
            <a:r>
              <a:t>Our Lady of Lourdes parish 11/7/18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93563" y="779121"/>
            <a:ext cx="2559779" cy="2559778"/>
          </a:xfrm>
          <a:prstGeom prst="rect">
            <a:avLst/>
          </a:prstGeom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0614" y="3814640"/>
            <a:ext cx="5733887" cy="3485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138" y="4184815"/>
            <a:ext cx="2744660" cy="2744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6746" y="472707"/>
            <a:ext cx="4756504" cy="3172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52A6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Baskerville</vt:lpstr>
      <vt:lpstr>Baskerville SemiBold</vt:lpstr>
      <vt:lpstr>Calibri</vt:lpstr>
      <vt:lpstr>Calibri Light</vt:lpstr>
      <vt:lpstr>Cochin</vt:lpstr>
      <vt:lpstr>Copperplate</vt:lpstr>
      <vt:lpstr>Office Theme</vt:lpstr>
      <vt:lpstr>Vintage</vt:lpstr>
      <vt:lpstr>Veterans Appreciation Luncheon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Appreciation Luncheon</dc:title>
  <dc:creator>Joseph Shanks</dc:creator>
  <cp:lastModifiedBy>Joseph Shanks</cp:lastModifiedBy>
  <cp:revision>1</cp:revision>
  <dcterms:created xsi:type="dcterms:W3CDTF">2018-11-08T16:11:07Z</dcterms:created>
  <dcterms:modified xsi:type="dcterms:W3CDTF">2018-11-08T16:13:08Z</dcterms:modified>
</cp:coreProperties>
</file>