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handoutMasterIdLst>
    <p:handoutMasterId r:id="rId24"/>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2" r:id="rId17"/>
    <p:sldId id="273" r:id="rId18"/>
    <p:sldId id="274" r:id="rId19"/>
    <p:sldId id="275" r:id="rId20"/>
    <p:sldId id="276" r:id="rId21"/>
    <p:sldId id="271"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472"/>
    <p:restoredTop sz="94646"/>
  </p:normalViewPr>
  <p:slideViewPr>
    <p:cSldViewPr>
      <p:cViewPr varScale="1">
        <p:scale>
          <a:sx n="64" d="100"/>
          <a:sy n="64" d="100"/>
        </p:scale>
        <p:origin x="582" y="72"/>
      </p:cViewPr>
      <p:guideLst>
        <p:guide orient="horz" pos="2160"/>
        <p:guide pos="3840"/>
      </p:guideLst>
    </p:cSldViewPr>
  </p:slideViewPr>
  <p:notesTextViewPr>
    <p:cViewPr>
      <p:scale>
        <a:sx n="1" d="1"/>
        <a:sy n="1" d="1"/>
      </p:scale>
      <p:origin x="0" y="0"/>
    </p:cViewPr>
  </p:notesTextViewPr>
  <p:notesViewPr>
    <p:cSldViewPr>
      <p:cViewPr varScale="1">
        <p:scale>
          <a:sx n="123" d="100"/>
          <a:sy n="123" d="100"/>
        </p:scale>
        <p:origin x="3128"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39762A1-A5D6-8F48-A030-120FB5E923D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E3AE550-2107-4446-8864-3FBEC1C79D7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F0407A2-E470-3243-9032-70131582BE5E}" type="datetimeFigureOut">
              <a:rPr lang="en-US" smtClean="0"/>
              <a:t>12/4/2018</a:t>
            </a:fld>
            <a:endParaRPr lang="en-US"/>
          </a:p>
        </p:txBody>
      </p:sp>
      <p:sp>
        <p:nvSpPr>
          <p:cNvPr id="4" name="Footer Placeholder 3">
            <a:extLst>
              <a:ext uri="{FF2B5EF4-FFF2-40B4-BE49-F238E27FC236}">
                <a16:creationId xmlns:a16="http://schemas.microsoft.com/office/drawing/2014/main" id="{A5D7511C-F63A-BA45-9953-49D82A4293C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A56D508-AC98-0843-B3B3-0566DFFCCB2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90FB6B7-3222-194A-8B29-31A065EEC6D7}" type="slidenum">
              <a:rPr lang="en-US" smtClean="0"/>
              <a:t>‹#›</a:t>
            </a:fld>
            <a:endParaRPr lang="en-US"/>
          </a:p>
        </p:txBody>
      </p:sp>
    </p:spTree>
    <p:extLst>
      <p:ext uri="{BB962C8B-B14F-4D97-AF65-F5344CB8AC3E}">
        <p14:creationId xmlns:p14="http://schemas.microsoft.com/office/powerpoint/2010/main" val="1933635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D973CD-9258-4BC0-AC96-ADF98623A2BB}" type="datetimeFigureOut">
              <a:rPr lang="en-US" smtClean="0"/>
              <a:t>12/4/2018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CEB787C-44D4-45BD-B534-DFB05CE9D516}" type="slidenum">
              <a:rPr lang="en-US" smtClean="0"/>
              <a:t>‹#›</a:t>
            </a:fld>
            <a:endParaRPr lang="en-US"/>
          </a:p>
        </p:txBody>
      </p:sp>
    </p:spTree>
    <p:extLst>
      <p:ext uri="{BB962C8B-B14F-4D97-AF65-F5344CB8AC3E}">
        <p14:creationId xmlns:p14="http://schemas.microsoft.com/office/powerpoint/2010/main" val="3698101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7A5196-33A9-407B-8A22-95A7AFEA6458}" type="slidenum">
              <a:rPr lang="en-US" smtClean="0"/>
              <a:t>10</a:t>
            </a:fld>
            <a:endParaRPr lang="en-US"/>
          </a:p>
        </p:txBody>
      </p:sp>
    </p:spTree>
    <p:extLst>
      <p:ext uri="{BB962C8B-B14F-4D97-AF65-F5344CB8AC3E}">
        <p14:creationId xmlns:p14="http://schemas.microsoft.com/office/powerpoint/2010/main" val="22721518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7A5196-33A9-407B-8A22-95A7AFEA6458}" type="slidenum">
              <a:rPr lang="en-US" smtClean="0"/>
              <a:t>11</a:t>
            </a:fld>
            <a:endParaRPr lang="en-US"/>
          </a:p>
        </p:txBody>
      </p:sp>
    </p:spTree>
    <p:extLst>
      <p:ext uri="{BB962C8B-B14F-4D97-AF65-F5344CB8AC3E}">
        <p14:creationId xmlns:p14="http://schemas.microsoft.com/office/powerpoint/2010/main" val="21826700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7A5196-33A9-407B-8A22-95A7AFEA6458}" type="slidenum">
              <a:rPr lang="en-US" smtClean="0"/>
              <a:t>12</a:t>
            </a:fld>
            <a:endParaRPr lang="en-US"/>
          </a:p>
        </p:txBody>
      </p:sp>
    </p:spTree>
    <p:extLst>
      <p:ext uri="{BB962C8B-B14F-4D97-AF65-F5344CB8AC3E}">
        <p14:creationId xmlns:p14="http://schemas.microsoft.com/office/powerpoint/2010/main" val="21826700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7A5196-33A9-407B-8A22-95A7AFEA6458}" type="slidenum">
              <a:rPr lang="en-US" smtClean="0"/>
              <a:t>13</a:t>
            </a:fld>
            <a:endParaRPr lang="en-US"/>
          </a:p>
        </p:txBody>
      </p:sp>
    </p:spTree>
    <p:extLst>
      <p:ext uri="{BB962C8B-B14F-4D97-AF65-F5344CB8AC3E}">
        <p14:creationId xmlns:p14="http://schemas.microsoft.com/office/powerpoint/2010/main" val="21826700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7A5196-33A9-407B-8A22-95A7AFEA6458}" type="slidenum">
              <a:rPr lang="en-US" smtClean="0"/>
              <a:t>14</a:t>
            </a:fld>
            <a:endParaRPr lang="en-US"/>
          </a:p>
        </p:txBody>
      </p:sp>
    </p:spTree>
    <p:extLst>
      <p:ext uri="{BB962C8B-B14F-4D97-AF65-F5344CB8AC3E}">
        <p14:creationId xmlns:p14="http://schemas.microsoft.com/office/powerpoint/2010/main" val="21826700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7A5196-33A9-407B-8A22-95A7AFEA6458}" type="slidenum">
              <a:rPr lang="en-US" smtClean="0"/>
              <a:t>15</a:t>
            </a:fld>
            <a:endParaRPr lang="en-US"/>
          </a:p>
        </p:txBody>
      </p:sp>
    </p:spTree>
    <p:extLst>
      <p:ext uri="{BB962C8B-B14F-4D97-AF65-F5344CB8AC3E}">
        <p14:creationId xmlns:p14="http://schemas.microsoft.com/office/powerpoint/2010/main" val="21826700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7A5196-33A9-407B-8A22-95A7AFEA6458}" type="slidenum">
              <a:rPr lang="en-US" smtClean="0"/>
              <a:t>21</a:t>
            </a:fld>
            <a:endParaRPr lang="en-US"/>
          </a:p>
        </p:txBody>
      </p:sp>
    </p:spTree>
    <p:extLst>
      <p:ext uri="{BB962C8B-B14F-4D97-AF65-F5344CB8AC3E}">
        <p14:creationId xmlns:p14="http://schemas.microsoft.com/office/powerpoint/2010/main" val="21826700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562707" y="1371600"/>
            <a:ext cx="109728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solidFill>
                  <a:schemeClr val="tx1"/>
                </a:soli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7AED863B-A288-4312-90E4-E6363C292F04}" type="datetimeFigureOut">
              <a:rPr lang="en-US" smtClean="0"/>
              <a:t>12/4/2018</a:t>
            </a:fld>
            <a:endParaRPr lang="en-US"/>
          </a:p>
        </p:txBody>
      </p:sp>
      <p:sp>
        <p:nvSpPr>
          <p:cNvPr id="17" name="Footer Placeholder 16"/>
          <p:cNvSpPr>
            <a:spLocks noGrp="1"/>
          </p:cNvSpPr>
          <p:nvPr>
            <p:ph type="ftr" sz="quarter" idx="11"/>
          </p:nvPr>
        </p:nvSpPr>
        <p:spPr/>
        <p:txBody>
          <a:bodyPr/>
          <a:lstStyle/>
          <a:p>
            <a:r>
              <a:rPr lang="en-US" dirty="0"/>
              <a:t>Faith in Action</a:t>
            </a:r>
            <a:br>
              <a:rPr lang="en-US" dirty="0"/>
            </a:br>
            <a:r>
              <a:rPr lang="en-US" dirty="0"/>
              <a:t>Knights Serving God – Serving the Community</a:t>
            </a:r>
          </a:p>
        </p:txBody>
      </p:sp>
      <p:sp>
        <p:nvSpPr>
          <p:cNvPr id="29" name="Slide Number Placeholder 28"/>
          <p:cNvSpPr>
            <a:spLocks noGrp="1"/>
          </p:cNvSpPr>
          <p:nvPr>
            <p:ph type="sldNum" sz="quarter" idx="12"/>
          </p:nvPr>
        </p:nvSpPr>
        <p:spPr/>
        <p:txBody>
          <a:bodyPr/>
          <a:lstStyle/>
          <a:p>
            <a:fld id="{B438B198-8D78-4A01-8F6C-68269356023C}" type="slidenum">
              <a:rPr lang="en-US" smtClean="0"/>
              <a:t>‹#›</a:t>
            </a:fld>
            <a:endParaRPr lang="en-US"/>
          </a:p>
        </p:txBody>
      </p:sp>
      <p:sp>
        <p:nvSpPr>
          <p:cNvPr id="9" name="Subtitle 8"/>
          <p:cNvSpPr>
            <a:spLocks noGrp="1"/>
          </p:cNvSpPr>
          <p:nvPr>
            <p:ph type="subTitle" idx="1"/>
          </p:nvPr>
        </p:nvSpPr>
        <p:spPr>
          <a:xfrm>
            <a:off x="1828800" y="3331698"/>
            <a:ext cx="85344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dirty="0"/>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AED863B-A288-4312-90E4-E6363C292F04}" type="datetimeFigureOut">
              <a:rPr lang="en-US" smtClean="0"/>
              <a:t>12/4/2018</a:t>
            </a:fld>
            <a:endParaRPr lang="en-US"/>
          </a:p>
        </p:txBody>
      </p:sp>
      <p:sp>
        <p:nvSpPr>
          <p:cNvPr id="5" name="Footer Placeholder 4"/>
          <p:cNvSpPr>
            <a:spLocks noGrp="1"/>
          </p:cNvSpPr>
          <p:nvPr>
            <p:ph type="ftr" sz="quarter" idx="11"/>
          </p:nvPr>
        </p:nvSpPr>
        <p:spPr/>
        <p:txBody>
          <a:bodyPr/>
          <a:lstStyle/>
          <a:p>
            <a:r>
              <a:rPr lang="en-US" dirty="0"/>
              <a:t>Faith in Action</a:t>
            </a:r>
            <a:br>
              <a:rPr lang="en-US" dirty="0"/>
            </a:br>
            <a:r>
              <a:rPr lang="en-US" dirty="0"/>
              <a:t>Knights Serving God – Serving the Community</a:t>
            </a:r>
          </a:p>
        </p:txBody>
      </p:sp>
      <p:sp>
        <p:nvSpPr>
          <p:cNvPr id="6" name="Slide Number Placeholder 5"/>
          <p:cNvSpPr>
            <a:spLocks noGrp="1"/>
          </p:cNvSpPr>
          <p:nvPr>
            <p:ph type="sldNum" sz="quarter" idx="12"/>
          </p:nvPr>
        </p:nvSpPr>
        <p:spPr/>
        <p:txBody>
          <a:bodyPr/>
          <a:lstStyle/>
          <a:p>
            <a:fld id="{B438B198-8D78-4A01-8F6C-68269356023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AED863B-A288-4312-90E4-E6363C292F04}" type="datetimeFigureOut">
              <a:rPr lang="en-US" smtClean="0"/>
              <a:t>12/4/2018</a:t>
            </a:fld>
            <a:endParaRPr lang="en-US"/>
          </a:p>
        </p:txBody>
      </p:sp>
      <p:sp>
        <p:nvSpPr>
          <p:cNvPr id="5" name="Footer Placeholder 4"/>
          <p:cNvSpPr>
            <a:spLocks noGrp="1"/>
          </p:cNvSpPr>
          <p:nvPr>
            <p:ph type="ftr" sz="quarter" idx="11"/>
          </p:nvPr>
        </p:nvSpPr>
        <p:spPr/>
        <p:txBody>
          <a:bodyPr/>
          <a:lstStyle/>
          <a:p>
            <a:r>
              <a:rPr lang="en-US" dirty="0"/>
              <a:t>Faith in Action</a:t>
            </a:r>
            <a:br>
              <a:rPr lang="en-US" dirty="0"/>
            </a:br>
            <a:r>
              <a:rPr lang="en-US" dirty="0"/>
              <a:t>Knights Serving God – Serving the Community</a:t>
            </a:r>
          </a:p>
        </p:txBody>
      </p:sp>
      <p:sp>
        <p:nvSpPr>
          <p:cNvPr id="6" name="Slide Number Placeholder 5"/>
          <p:cNvSpPr>
            <a:spLocks noGrp="1"/>
          </p:cNvSpPr>
          <p:nvPr>
            <p:ph type="sldNum" sz="quarter" idx="12"/>
          </p:nvPr>
        </p:nvSpPr>
        <p:spPr/>
        <p:txBody>
          <a:bodyPr/>
          <a:lstStyle/>
          <a:p>
            <a:fld id="{B438B198-8D78-4A01-8F6C-68269356023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16000" y="13855"/>
            <a:ext cx="11176000" cy="731838"/>
          </a:xfrm>
        </p:spPr>
        <p:txBody>
          <a:bodyPr>
            <a:noAutofit/>
          </a:bodyPr>
          <a:lstStyle>
            <a:lvl1pPr>
              <a:defRPr sz="4000"/>
            </a:lvl1pPr>
          </a:lstStyle>
          <a:p>
            <a:r>
              <a:rPr kumimoji="0" lang="en-US"/>
              <a:t>Click to edit Master title style</a:t>
            </a:r>
          </a:p>
        </p:txBody>
      </p:sp>
      <p:sp>
        <p:nvSpPr>
          <p:cNvPr id="3" name="Content Placeholder 2"/>
          <p:cNvSpPr>
            <a:spLocks noGrp="1"/>
          </p:cNvSpPr>
          <p:nvPr>
            <p:ph idx="1"/>
          </p:nvPr>
        </p:nvSpPr>
        <p:spPr>
          <a:xfrm>
            <a:off x="609600" y="914400"/>
            <a:ext cx="10972800" cy="53949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AED863B-A288-4312-90E4-E6363C292F04}" type="datetimeFigureOut">
              <a:rPr lang="en-US" smtClean="0"/>
              <a:t>12/4/2018</a:t>
            </a:fld>
            <a:endParaRPr lang="en-US"/>
          </a:p>
        </p:txBody>
      </p:sp>
      <p:sp>
        <p:nvSpPr>
          <p:cNvPr id="5" name="Footer Placeholder 4"/>
          <p:cNvSpPr>
            <a:spLocks noGrp="1"/>
          </p:cNvSpPr>
          <p:nvPr>
            <p:ph type="ftr" sz="quarter" idx="11"/>
          </p:nvPr>
        </p:nvSpPr>
        <p:spPr/>
        <p:txBody>
          <a:bodyPr/>
          <a:lstStyle/>
          <a:p>
            <a:r>
              <a:rPr lang="en-US" dirty="0"/>
              <a:t>Faith in Action</a:t>
            </a:r>
            <a:br>
              <a:rPr lang="en-US" dirty="0"/>
            </a:br>
            <a:r>
              <a:rPr lang="en-US" dirty="0"/>
              <a:t>Knights Serving God – Serving the Community</a:t>
            </a:r>
          </a:p>
        </p:txBody>
      </p:sp>
      <p:sp>
        <p:nvSpPr>
          <p:cNvPr id="6" name="Slide Number Placeholder 5"/>
          <p:cNvSpPr>
            <a:spLocks noGrp="1"/>
          </p:cNvSpPr>
          <p:nvPr>
            <p:ph type="sldNum" sz="quarter" idx="12"/>
          </p:nvPr>
        </p:nvSpPr>
        <p:spPr/>
        <p:txBody>
          <a:bodyPr/>
          <a:lstStyle/>
          <a:p>
            <a:fld id="{B438B198-8D78-4A01-8F6C-68269356023C}"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16000" y="0"/>
            <a:ext cx="11176000" cy="762000"/>
          </a:xfrm>
        </p:spPr>
        <p:txBody>
          <a:bodyPr vert="horz" bIns="0" anchor="ctr">
            <a:noAutofit/>
            <a:scene3d>
              <a:camera prst="orthographicFront"/>
              <a:lightRig rig="soft" dir="t">
                <a:rot lat="0" lon="0" rev="17220000"/>
              </a:lightRig>
            </a:scene3d>
            <a:sp3d prstMaterial="softEdge">
              <a:bevelT w="38100" h="38100"/>
              <a:contourClr>
                <a:schemeClr val="tx2">
                  <a:shade val="50000"/>
                </a:schemeClr>
              </a:contourClr>
            </a:sp3d>
          </a:bodyPr>
          <a:lstStyle>
            <a:lvl1pPr algn="ctr" rtl="0">
              <a:spcBef>
                <a:spcPct val="0"/>
              </a:spcBef>
              <a:buNone/>
              <a:defRPr sz="4000" b="1" cap="none" baseline="0">
                <a:ln w="6350">
                  <a:noFill/>
                </a:ln>
                <a:solidFill>
                  <a:schemeClr val="tx1"/>
                </a:solidFill>
                <a:effectLst>
                  <a:outerShdw blurRad="114300" dist="101600" dir="2700000" algn="tl" rotWithShape="0">
                    <a:srgbClr val="000000">
                      <a:alpha val="40000"/>
                    </a:srgbClr>
                  </a:outerShdw>
                </a:effectLst>
                <a:latin typeface="+mj-lt"/>
                <a:ea typeface="+mj-ea"/>
                <a:cs typeface="+mj-cs"/>
              </a:defRPr>
            </a:lvl1pPr>
          </a:lstStyle>
          <a:p>
            <a:r>
              <a:rPr kumimoji="0" lang="en-US" dirty="0"/>
              <a:t>Click to edit Master title style</a:t>
            </a:r>
          </a:p>
        </p:txBody>
      </p:sp>
      <p:sp>
        <p:nvSpPr>
          <p:cNvPr id="3" name="Text Placeholder 2"/>
          <p:cNvSpPr>
            <a:spLocks noGrp="1"/>
          </p:cNvSpPr>
          <p:nvPr>
            <p:ph type="body" idx="1"/>
          </p:nvPr>
        </p:nvSpPr>
        <p:spPr>
          <a:xfrm>
            <a:off x="2133600" y="2507786"/>
            <a:ext cx="94488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7AED863B-A288-4312-90E4-E6363C292F04}" type="datetimeFigureOut">
              <a:rPr lang="en-US" smtClean="0"/>
              <a:t>12/4/2018</a:t>
            </a:fld>
            <a:endParaRPr lang="en-US"/>
          </a:p>
        </p:txBody>
      </p:sp>
      <p:sp>
        <p:nvSpPr>
          <p:cNvPr id="5" name="Footer Placeholder 4"/>
          <p:cNvSpPr>
            <a:spLocks noGrp="1"/>
          </p:cNvSpPr>
          <p:nvPr>
            <p:ph type="ftr" sz="quarter" idx="11"/>
          </p:nvPr>
        </p:nvSpPr>
        <p:spPr/>
        <p:txBody>
          <a:bodyPr/>
          <a:lstStyle/>
          <a:p>
            <a:r>
              <a:rPr lang="en-US" dirty="0"/>
              <a:t>Faith in Action</a:t>
            </a:r>
            <a:br>
              <a:rPr lang="en-US" dirty="0"/>
            </a:br>
            <a:r>
              <a:rPr lang="en-US" dirty="0"/>
              <a:t>Knights Serving God – Serving the Community</a:t>
            </a:r>
          </a:p>
        </p:txBody>
      </p:sp>
      <p:sp>
        <p:nvSpPr>
          <p:cNvPr id="6" name="Slide Number Placeholder 5"/>
          <p:cNvSpPr>
            <a:spLocks noGrp="1"/>
          </p:cNvSpPr>
          <p:nvPr>
            <p:ph type="sldNum" sz="quarter" idx="12"/>
          </p:nvPr>
        </p:nvSpPr>
        <p:spPr>
          <a:xfrm>
            <a:off x="10566400" y="6416678"/>
            <a:ext cx="1016000" cy="365125"/>
          </a:xfrm>
        </p:spPr>
        <p:txBody>
          <a:bodyPr/>
          <a:lstStyle/>
          <a:p>
            <a:fld id="{B438B198-8D78-4A01-8F6C-68269356023C}"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600203"/>
            <a:ext cx="53848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7AED863B-A288-4312-90E4-E6363C292F04}" type="datetimeFigureOut">
              <a:rPr lang="en-US" smtClean="0"/>
              <a:t>12/4/2018</a:t>
            </a:fld>
            <a:endParaRPr lang="en-US"/>
          </a:p>
        </p:txBody>
      </p:sp>
      <p:sp>
        <p:nvSpPr>
          <p:cNvPr id="6" name="Footer Placeholder 5"/>
          <p:cNvSpPr>
            <a:spLocks noGrp="1"/>
          </p:cNvSpPr>
          <p:nvPr>
            <p:ph type="ftr" sz="quarter" idx="11"/>
          </p:nvPr>
        </p:nvSpPr>
        <p:spPr/>
        <p:txBody>
          <a:bodyPr/>
          <a:lstStyle/>
          <a:p>
            <a:r>
              <a:rPr lang="en-US" dirty="0"/>
              <a:t>Faith in Action</a:t>
            </a:r>
            <a:br>
              <a:rPr lang="en-US" dirty="0"/>
            </a:br>
            <a:r>
              <a:rPr lang="en-US" dirty="0"/>
              <a:t>Knights Serving God – Serving the Community</a:t>
            </a:r>
          </a:p>
        </p:txBody>
      </p:sp>
      <p:sp>
        <p:nvSpPr>
          <p:cNvPr id="7" name="Slide Number Placeholder 6"/>
          <p:cNvSpPr>
            <a:spLocks noGrp="1"/>
          </p:cNvSpPr>
          <p:nvPr>
            <p:ph type="sldNum" sz="quarter" idx="12"/>
          </p:nvPr>
        </p:nvSpPr>
        <p:spPr/>
        <p:txBody>
          <a:bodyPr/>
          <a:lstStyle/>
          <a:p>
            <a:fld id="{B438B198-8D78-4A01-8F6C-68269356023C}"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17600" y="0"/>
            <a:ext cx="11074400" cy="762000"/>
          </a:xfrm>
        </p:spPr>
        <p:txBody>
          <a:bodyPr anchor="ctr">
            <a:normAutofit/>
          </a:bodyPr>
          <a:lstStyle>
            <a:lvl1pPr>
              <a:defRPr sz="4000"/>
            </a:lvl1pPr>
          </a:lstStyle>
          <a:p>
            <a:r>
              <a:rPr kumimoji="0" lang="en-US" dirty="0"/>
              <a:t>Click to edit Master title style</a:t>
            </a:r>
          </a:p>
        </p:txBody>
      </p:sp>
      <p:sp>
        <p:nvSpPr>
          <p:cNvPr id="3" name="Text Placeholder 2"/>
          <p:cNvSpPr>
            <a:spLocks noGrp="1"/>
          </p:cNvSpPr>
          <p:nvPr>
            <p:ph type="body" idx="1"/>
          </p:nvPr>
        </p:nvSpPr>
        <p:spPr>
          <a:xfrm>
            <a:off x="609600" y="1535113"/>
            <a:ext cx="5386917"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9" y="1535113"/>
            <a:ext cx="5389033"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362203"/>
            <a:ext cx="5386917"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9" y="2362203"/>
            <a:ext cx="5389033"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7AED863B-A288-4312-90E4-E6363C292F04}" type="datetimeFigureOut">
              <a:rPr lang="en-US" smtClean="0"/>
              <a:t>12/4/2018</a:t>
            </a:fld>
            <a:endParaRPr lang="en-US"/>
          </a:p>
        </p:txBody>
      </p:sp>
      <p:sp>
        <p:nvSpPr>
          <p:cNvPr id="8" name="Footer Placeholder 7"/>
          <p:cNvSpPr>
            <a:spLocks noGrp="1"/>
          </p:cNvSpPr>
          <p:nvPr>
            <p:ph type="ftr" sz="quarter" idx="11"/>
          </p:nvPr>
        </p:nvSpPr>
        <p:spPr/>
        <p:txBody>
          <a:bodyPr/>
          <a:lstStyle/>
          <a:p>
            <a:r>
              <a:rPr lang="en-US" dirty="0"/>
              <a:t>Faith in Action</a:t>
            </a:r>
            <a:br>
              <a:rPr lang="en-US" dirty="0"/>
            </a:br>
            <a:r>
              <a:rPr lang="en-US" dirty="0"/>
              <a:t>Knights Serving God – Serving the Community</a:t>
            </a:r>
          </a:p>
        </p:txBody>
      </p:sp>
      <p:sp>
        <p:nvSpPr>
          <p:cNvPr id="9" name="Slide Number Placeholder 8"/>
          <p:cNvSpPr>
            <a:spLocks noGrp="1"/>
          </p:cNvSpPr>
          <p:nvPr>
            <p:ph type="sldNum" sz="quarter" idx="12"/>
          </p:nvPr>
        </p:nvSpPr>
        <p:spPr/>
        <p:txBody>
          <a:bodyPr/>
          <a:lstStyle/>
          <a:p>
            <a:fld id="{B438B198-8D78-4A01-8F6C-68269356023C}"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16000" y="0"/>
            <a:ext cx="11176000" cy="762000"/>
          </a:xfrm>
        </p:spPr>
        <p:txBody>
          <a:bodyPr>
            <a:normAutofit/>
          </a:bodyPr>
          <a:lstStyle>
            <a:lvl1pPr>
              <a:defRPr sz="4000"/>
            </a:lvl1pPr>
          </a:lstStyle>
          <a:p>
            <a:r>
              <a:rPr kumimoji="0" lang="en-US" dirty="0"/>
              <a:t>Click to edit Master title style</a:t>
            </a:r>
          </a:p>
        </p:txBody>
      </p:sp>
      <p:sp>
        <p:nvSpPr>
          <p:cNvPr id="3" name="Date Placeholder 2"/>
          <p:cNvSpPr>
            <a:spLocks noGrp="1"/>
          </p:cNvSpPr>
          <p:nvPr>
            <p:ph type="dt" sz="half" idx="10"/>
          </p:nvPr>
        </p:nvSpPr>
        <p:spPr/>
        <p:txBody>
          <a:bodyPr/>
          <a:lstStyle/>
          <a:p>
            <a:fld id="{7AED863B-A288-4312-90E4-E6363C292F04}" type="datetimeFigureOut">
              <a:rPr lang="en-US" smtClean="0"/>
              <a:t>12/4/2018</a:t>
            </a:fld>
            <a:endParaRPr lang="en-US"/>
          </a:p>
        </p:txBody>
      </p:sp>
      <p:sp>
        <p:nvSpPr>
          <p:cNvPr id="4" name="Footer Placeholder 3"/>
          <p:cNvSpPr>
            <a:spLocks noGrp="1"/>
          </p:cNvSpPr>
          <p:nvPr>
            <p:ph type="ftr" sz="quarter" idx="11"/>
          </p:nvPr>
        </p:nvSpPr>
        <p:spPr/>
        <p:txBody>
          <a:bodyPr/>
          <a:lstStyle/>
          <a:p>
            <a:r>
              <a:rPr lang="en-US" dirty="0"/>
              <a:t>Faith in Action</a:t>
            </a:r>
            <a:br>
              <a:rPr lang="en-US" dirty="0"/>
            </a:br>
            <a:r>
              <a:rPr lang="en-US" dirty="0"/>
              <a:t>Knights Serving God – Serving the Community</a:t>
            </a:r>
          </a:p>
        </p:txBody>
      </p:sp>
      <p:sp>
        <p:nvSpPr>
          <p:cNvPr id="5" name="Slide Number Placeholder 4"/>
          <p:cNvSpPr>
            <a:spLocks noGrp="1"/>
          </p:cNvSpPr>
          <p:nvPr>
            <p:ph type="sldNum" sz="quarter" idx="12"/>
          </p:nvPr>
        </p:nvSpPr>
        <p:spPr/>
        <p:txBody>
          <a:bodyPr/>
          <a:lstStyle/>
          <a:p>
            <a:fld id="{B438B198-8D78-4A01-8F6C-68269356023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ED863B-A288-4312-90E4-E6363C292F04}" type="datetimeFigureOut">
              <a:rPr lang="en-US" smtClean="0"/>
              <a:t>12/4/2018</a:t>
            </a:fld>
            <a:endParaRPr lang="en-US"/>
          </a:p>
        </p:txBody>
      </p:sp>
      <p:sp>
        <p:nvSpPr>
          <p:cNvPr id="3" name="Footer Placeholder 2"/>
          <p:cNvSpPr>
            <a:spLocks noGrp="1"/>
          </p:cNvSpPr>
          <p:nvPr>
            <p:ph type="ftr" sz="quarter" idx="11"/>
          </p:nvPr>
        </p:nvSpPr>
        <p:spPr/>
        <p:txBody>
          <a:bodyPr/>
          <a:lstStyle/>
          <a:p>
            <a:r>
              <a:rPr lang="en-US" dirty="0"/>
              <a:t>Faith in Action</a:t>
            </a:r>
            <a:br>
              <a:rPr lang="en-US" dirty="0"/>
            </a:br>
            <a:r>
              <a:rPr lang="en-US" dirty="0"/>
              <a:t>Knights Serving God – Serving the Community</a:t>
            </a:r>
          </a:p>
        </p:txBody>
      </p:sp>
      <p:sp>
        <p:nvSpPr>
          <p:cNvPr id="4" name="Slide Number Placeholder 3"/>
          <p:cNvSpPr>
            <a:spLocks noGrp="1"/>
          </p:cNvSpPr>
          <p:nvPr>
            <p:ph type="sldNum" sz="quarter" idx="12"/>
          </p:nvPr>
        </p:nvSpPr>
        <p:spPr/>
        <p:txBody>
          <a:bodyPr/>
          <a:lstStyle/>
          <a:p>
            <a:fld id="{B438B198-8D78-4A01-8F6C-68269356023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838200"/>
            <a:ext cx="4011084" cy="596900"/>
          </a:xfrm>
        </p:spPr>
        <p:txBody>
          <a:bodyPr vert="horz" anchor="b">
            <a:noAutofit/>
            <a:sp3d prstMaterial="softEdge"/>
          </a:bodyPr>
          <a:lstStyle>
            <a:lvl1pPr algn="l">
              <a:buNone/>
              <a:defRPr sz="2000" b="0">
                <a:ln w="6350">
                  <a:noFill/>
                </a:ln>
                <a:solidFill>
                  <a:schemeClr val="tx1"/>
                </a:solidFill>
              </a:defRPr>
            </a:lvl1pPr>
          </a:lstStyle>
          <a:p>
            <a:r>
              <a:rPr kumimoji="0" lang="en-US" dirty="0"/>
              <a:t>Click to edit Master title style</a:t>
            </a:r>
          </a:p>
        </p:txBody>
      </p:sp>
      <p:sp>
        <p:nvSpPr>
          <p:cNvPr id="3" name="Text Placeholder 2"/>
          <p:cNvSpPr>
            <a:spLocks noGrp="1"/>
          </p:cNvSpPr>
          <p:nvPr>
            <p:ph type="body" idx="2"/>
          </p:nvPr>
        </p:nvSpPr>
        <p:spPr>
          <a:xfrm>
            <a:off x="609602" y="1524003"/>
            <a:ext cx="4011084"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766733" y="273053"/>
            <a:ext cx="6815667"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7AED863B-A288-4312-90E4-E6363C292F04}" type="datetimeFigureOut">
              <a:rPr lang="en-US" smtClean="0"/>
              <a:t>12/4/2018</a:t>
            </a:fld>
            <a:endParaRPr lang="en-US"/>
          </a:p>
        </p:txBody>
      </p:sp>
      <p:sp>
        <p:nvSpPr>
          <p:cNvPr id="6" name="Footer Placeholder 5"/>
          <p:cNvSpPr>
            <a:spLocks noGrp="1"/>
          </p:cNvSpPr>
          <p:nvPr>
            <p:ph type="ftr" sz="quarter" idx="11"/>
          </p:nvPr>
        </p:nvSpPr>
        <p:spPr/>
        <p:txBody>
          <a:bodyPr/>
          <a:lstStyle/>
          <a:p>
            <a:r>
              <a:rPr lang="en-US" dirty="0"/>
              <a:t>Faith in Action</a:t>
            </a:r>
            <a:br>
              <a:rPr lang="en-US" dirty="0"/>
            </a:br>
            <a:r>
              <a:rPr lang="en-US" dirty="0"/>
              <a:t>Knights Serving God – Serving the Community</a:t>
            </a:r>
          </a:p>
        </p:txBody>
      </p:sp>
      <p:sp>
        <p:nvSpPr>
          <p:cNvPr id="7" name="Slide Number Placeholder 6"/>
          <p:cNvSpPr>
            <a:spLocks noGrp="1"/>
          </p:cNvSpPr>
          <p:nvPr>
            <p:ph type="sldNum" sz="quarter" idx="12"/>
          </p:nvPr>
        </p:nvSpPr>
        <p:spPr/>
        <p:txBody>
          <a:bodyPr/>
          <a:lstStyle/>
          <a:p>
            <a:fld id="{B438B198-8D78-4A01-8F6C-68269356023C}"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38400" y="609600"/>
            <a:ext cx="7315200" cy="522288"/>
          </a:xfrm>
        </p:spPr>
        <p:txBody>
          <a:bodyPr lIns="45720" rIns="45720" bIns="0" anchor="ctr">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2438400" y="1831975"/>
            <a:ext cx="73152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marL="0" indent="0" algn="l" rtl="0" eaLnBrk="1" latinLnBrk="0" hangingPunct="1">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2438400" y="1166787"/>
            <a:ext cx="73152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7AED863B-A288-4312-90E4-E6363C292F04}" type="datetimeFigureOut">
              <a:rPr lang="en-US" smtClean="0"/>
              <a:t>12/4/2018</a:t>
            </a:fld>
            <a:endParaRPr lang="en-US"/>
          </a:p>
        </p:txBody>
      </p:sp>
      <p:sp>
        <p:nvSpPr>
          <p:cNvPr id="6" name="Footer Placeholder 5"/>
          <p:cNvSpPr>
            <a:spLocks noGrp="1"/>
          </p:cNvSpPr>
          <p:nvPr>
            <p:ph type="ftr" sz="quarter" idx="11"/>
          </p:nvPr>
        </p:nvSpPr>
        <p:spPr/>
        <p:txBody>
          <a:bodyPr/>
          <a:lstStyle/>
          <a:p>
            <a:r>
              <a:rPr lang="en-US" dirty="0"/>
              <a:t>Faith in Action</a:t>
            </a:r>
            <a:br>
              <a:rPr lang="en-US" dirty="0"/>
            </a:br>
            <a:r>
              <a:rPr lang="en-US" dirty="0"/>
              <a:t>Knights Serving God – Serving the Community</a:t>
            </a:r>
          </a:p>
        </p:txBody>
      </p:sp>
      <p:sp>
        <p:nvSpPr>
          <p:cNvPr id="7" name="Slide Number Placeholder 6"/>
          <p:cNvSpPr>
            <a:spLocks noGrp="1"/>
          </p:cNvSpPr>
          <p:nvPr>
            <p:ph type="sldNum" sz="quarter" idx="12"/>
          </p:nvPr>
        </p:nvSpPr>
        <p:spPr/>
        <p:txBody>
          <a:bodyPr/>
          <a:lstStyle/>
          <a:p>
            <a:fld id="{B438B198-8D78-4A01-8F6C-68269356023C}"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2">
                <a:tint val="50000"/>
                <a:satMod val="180000"/>
              </a:schemeClr>
            </a:gs>
            <a:gs pos="23000">
              <a:schemeClr val="bg2">
                <a:shade val="45000"/>
                <a:satMod val="120000"/>
              </a:schemeClr>
            </a:gs>
          </a:gsLst>
          <a:path path="circle">
            <a:fillToRect r="100000" b="100000"/>
          </a:path>
          <a:tileRect/>
        </a:grad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1016000" y="0"/>
            <a:ext cx="11176000" cy="762000"/>
          </a:xfrm>
          <a:prstGeom prst="rect">
            <a:avLst/>
          </a:prstGeom>
          <a:solidFill>
            <a:schemeClr val="accent6">
              <a:lumMod val="50000"/>
            </a:schemeClr>
          </a:solidFill>
        </p:spPr>
        <p:style>
          <a:lnRef idx="0">
            <a:schemeClr val="accent6"/>
          </a:lnRef>
          <a:fillRef idx="3">
            <a:schemeClr val="accent6"/>
          </a:fillRef>
          <a:effectRef idx="3">
            <a:schemeClr val="accent6"/>
          </a:effectRef>
          <a:fontRef idx="none"/>
        </p:style>
        <p:txBody>
          <a:bodyPr vert="horz" anchor="ctr">
            <a:normAutofit/>
            <a:scene3d>
              <a:camera prst="orthographicFront"/>
              <a:lightRig rig="soft" dir="t">
                <a:rot lat="0" lon="0" rev="16800000"/>
              </a:lightRig>
            </a:scene3d>
            <a:sp3d prstMaterial="softEdge">
              <a:bevelT w="38100" h="38100"/>
            </a:sp3d>
          </a:bodyPr>
          <a:lstStyle/>
          <a:p>
            <a:r>
              <a:rPr kumimoji="0" lang="en-US" dirty="0"/>
              <a:t>Click to edit Master title style</a:t>
            </a:r>
          </a:p>
        </p:txBody>
      </p:sp>
      <p:sp>
        <p:nvSpPr>
          <p:cNvPr id="13" name="Text Placeholder 12"/>
          <p:cNvSpPr>
            <a:spLocks noGrp="1"/>
          </p:cNvSpPr>
          <p:nvPr>
            <p:ph type="body" idx="1"/>
          </p:nvPr>
        </p:nvSpPr>
        <p:spPr>
          <a:xfrm>
            <a:off x="609600" y="1600200"/>
            <a:ext cx="10972800" cy="4709160"/>
          </a:xfrm>
          <a:prstGeom prst="rect">
            <a:avLst/>
          </a:prstGeom>
        </p:spPr>
        <p:txBody>
          <a:bodyPr vert="horz">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14" name="Date Placeholder 13"/>
          <p:cNvSpPr>
            <a:spLocks noGrp="1"/>
          </p:cNvSpPr>
          <p:nvPr>
            <p:ph type="dt" sz="half" idx="2"/>
          </p:nvPr>
        </p:nvSpPr>
        <p:spPr>
          <a:xfrm>
            <a:off x="609600" y="6416678"/>
            <a:ext cx="28448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7AED863B-A288-4312-90E4-E6363C292F04}" type="datetimeFigureOut">
              <a:rPr lang="en-US" smtClean="0"/>
              <a:t>12/4/2018</a:t>
            </a:fld>
            <a:endParaRPr lang="en-US"/>
          </a:p>
        </p:txBody>
      </p:sp>
      <p:sp>
        <p:nvSpPr>
          <p:cNvPr id="3" name="Footer Placeholder 2"/>
          <p:cNvSpPr>
            <a:spLocks noGrp="1"/>
          </p:cNvSpPr>
          <p:nvPr>
            <p:ph type="ftr" sz="quarter" idx="3"/>
          </p:nvPr>
        </p:nvSpPr>
        <p:spPr>
          <a:xfrm>
            <a:off x="3556000" y="6416678"/>
            <a:ext cx="5181600" cy="365125"/>
          </a:xfrm>
          <a:prstGeom prst="rect">
            <a:avLst/>
          </a:prstGeom>
        </p:spPr>
        <p:txBody>
          <a:bodyPr vert="horz" anchor="b"/>
          <a:lstStyle>
            <a:lvl1pPr algn="ctr" eaLnBrk="1" latinLnBrk="0" hangingPunct="1">
              <a:defRPr kumimoji="0" sz="1200">
                <a:solidFill>
                  <a:schemeClr val="tx1">
                    <a:shade val="50000"/>
                  </a:schemeClr>
                </a:solidFill>
              </a:defRPr>
            </a:lvl1pPr>
          </a:lstStyle>
          <a:p>
            <a:r>
              <a:rPr lang="en-US" dirty="0"/>
              <a:t>Faith in Action</a:t>
            </a:r>
            <a:br>
              <a:rPr lang="en-US" dirty="0"/>
            </a:br>
            <a:r>
              <a:rPr lang="en-US" dirty="0"/>
              <a:t>Knights Serving God – Serving the Community</a:t>
            </a:r>
          </a:p>
        </p:txBody>
      </p:sp>
      <p:sp>
        <p:nvSpPr>
          <p:cNvPr id="23" name="Slide Number Placeholder 22"/>
          <p:cNvSpPr>
            <a:spLocks noGrp="1"/>
          </p:cNvSpPr>
          <p:nvPr>
            <p:ph type="sldNum" sz="quarter" idx="4"/>
          </p:nvPr>
        </p:nvSpPr>
        <p:spPr>
          <a:xfrm>
            <a:off x="10566400" y="6416678"/>
            <a:ext cx="1016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438B198-8D78-4A01-8F6C-68269356023C}" type="slidenum">
              <a:rPr lang="en-US" smtClean="0"/>
              <a:t>‹#›</a:t>
            </a:fld>
            <a:endParaRPr lang="en-US"/>
          </a:p>
        </p:txBody>
      </p:sp>
      <p:pic>
        <p:nvPicPr>
          <p:cNvPr id="8" name="Picture 2" descr="C:\Users\311103\Downloads\2018-2019 Logo.png">
            <a:extLst>
              <a:ext uri="{FF2B5EF4-FFF2-40B4-BE49-F238E27FC236}">
                <a16:creationId xmlns:a16="http://schemas.microsoft.com/office/drawing/2014/main" id="{9E4C34F1-3F2A-2346-A5FB-27FA08A5FC78}"/>
              </a:ext>
            </a:extLst>
          </p:cNvPr>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2470" y="13854"/>
            <a:ext cx="1155469" cy="1116569"/>
          </a:xfrm>
          <a:prstGeom prst="rect">
            <a:avLst/>
          </a:prstGeom>
          <a:noFill/>
          <a:extLst>
            <a:ext uri="{909E8E84-426E-40DD-AFC4-6F175D3DCCD1}">
              <a14:hiddenFill xmlns:a14="http://schemas.microsoft.com/office/drawing/2010/main">
                <a:solidFill>
                  <a:srgbClr val="FFFFFF"/>
                </a:solidFill>
              </a14:hiddenFill>
            </a:ext>
          </a:extLst>
        </p:spPr>
      </p:pic>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000" b="1" kern="1200" cap="none" baseline="0">
          <a:ln w="6350">
            <a:noFill/>
          </a:ln>
          <a:solidFill>
            <a:schemeClr val="tx1"/>
          </a:soli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0"/>
            <a:ext cx="8382000" cy="838200"/>
          </a:xfrm>
        </p:spPr>
        <p:txBody>
          <a:bodyPr>
            <a:normAutofit/>
          </a:bodyPr>
          <a:lstStyle/>
          <a:p>
            <a:r>
              <a:rPr lang="en-US" sz="4000" dirty="0"/>
              <a:t>2018 Mid-year meeting</a:t>
            </a:r>
          </a:p>
        </p:txBody>
      </p:sp>
      <p:sp>
        <p:nvSpPr>
          <p:cNvPr id="3" name="Subtitle 2"/>
          <p:cNvSpPr>
            <a:spLocks noGrp="1"/>
          </p:cNvSpPr>
          <p:nvPr>
            <p:ph type="subTitle" idx="1"/>
          </p:nvPr>
        </p:nvSpPr>
        <p:spPr/>
        <p:txBody>
          <a:bodyPr>
            <a:normAutofit fontScale="92500" lnSpcReduction="20000"/>
          </a:bodyPr>
          <a:lstStyle/>
          <a:p>
            <a:r>
              <a:rPr lang="en-US" dirty="0"/>
              <a:t>Arizona State Knights of Columbus</a:t>
            </a:r>
          </a:p>
          <a:p>
            <a:r>
              <a:rPr lang="en-US" dirty="0"/>
              <a:t>Sunday, December 2</a:t>
            </a:r>
          </a:p>
          <a:p>
            <a:r>
              <a:rPr lang="en-US" dirty="0"/>
              <a:t>Sierra Vista, AZ</a:t>
            </a:r>
          </a:p>
          <a:p>
            <a:r>
              <a:rPr lang="en-US" dirty="0"/>
              <a:t>Hosted by Councils 4584 &amp; 10799</a:t>
            </a:r>
          </a:p>
          <a:p>
            <a:endParaRPr lang="en-US" dirty="0"/>
          </a:p>
        </p:txBody>
      </p:sp>
      <p:sp>
        <p:nvSpPr>
          <p:cNvPr id="6" name="Footer Placeholder 2">
            <a:extLst>
              <a:ext uri="{FF2B5EF4-FFF2-40B4-BE49-F238E27FC236}">
                <a16:creationId xmlns:a16="http://schemas.microsoft.com/office/drawing/2014/main" id="{07E6565B-5697-D14C-8D8B-11426D0CB006}"/>
              </a:ext>
            </a:extLst>
          </p:cNvPr>
          <p:cNvSpPr>
            <a:spLocks noGrp="1"/>
          </p:cNvSpPr>
          <p:nvPr>
            <p:ph type="ftr" sz="quarter" idx="11"/>
          </p:nvPr>
        </p:nvSpPr>
        <p:spPr>
          <a:xfrm>
            <a:off x="3556000" y="6416678"/>
            <a:ext cx="5181600" cy="365125"/>
          </a:xfrm>
        </p:spPr>
        <p:txBody>
          <a:bodyPr/>
          <a:lstStyle/>
          <a:p>
            <a:r>
              <a:rPr lang="en-US" b="1" dirty="0"/>
              <a:t>FAITH IN ACTION</a:t>
            </a:r>
          </a:p>
          <a:p>
            <a:r>
              <a:rPr lang="en-US" dirty="0"/>
              <a:t>Knights Serving God - Serving the Community</a:t>
            </a:r>
          </a:p>
        </p:txBody>
      </p:sp>
    </p:spTree>
    <p:extLst>
      <p:ext uri="{BB962C8B-B14F-4D97-AF65-F5344CB8AC3E}">
        <p14:creationId xmlns:p14="http://schemas.microsoft.com/office/powerpoint/2010/main" val="11473274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16000" y="0"/>
            <a:ext cx="11176000" cy="838200"/>
          </a:xfrm>
        </p:spPr>
        <p:txBody>
          <a:bodyPr>
            <a:normAutofit/>
          </a:bodyPr>
          <a:lstStyle/>
          <a:p>
            <a:r>
              <a:rPr lang="en-US" sz="4000" dirty="0"/>
              <a:t>Ceremonials</a:t>
            </a:r>
          </a:p>
        </p:txBody>
      </p:sp>
      <p:sp>
        <p:nvSpPr>
          <p:cNvPr id="3" name="Subtitle 2"/>
          <p:cNvSpPr>
            <a:spLocks noGrp="1"/>
          </p:cNvSpPr>
          <p:nvPr>
            <p:ph type="subTitle" idx="1"/>
          </p:nvPr>
        </p:nvSpPr>
        <p:spPr>
          <a:xfrm>
            <a:off x="1828800" y="1143000"/>
            <a:ext cx="8534400" cy="4800600"/>
          </a:xfrm>
        </p:spPr>
        <p:txBody>
          <a:bodyPr>
            <a:normAutofit/>
          </a:bodyPr>
          <a:lstStyle/>
          <a:p>
            <a:pPr lvl="1" algn="l"/>
            <a:r>
              <a:rPr lang="en-US" dirty="0"/>
              <a:t>Draft Schedule for 2019- 2020</a:t>
            </a:r>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781" t="13715" r="57864" b="-13715"/>
          <a:stretch/>
        </p:blipFill>
        <p:spPr bwMode="auto">
          <a:xfrm>
            <a:off x="1371600" y="1116874"/>
            <a:ext cx="9674352" cy="49321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Footer Placeholder 2">
            <a:extLst>
              <a:ext uri="{FF2B5EF4-FFF2-40B4-BE49-F238E27FC236}">
                <a16:creationId xmlns:a16="http://schemas.microsoft.com/office/drawing/2014/main" id="{07E6565B-5697-D14C-8D8B-11426D0CB006}"/>
              </a:ext>
            </a:extLst>
          </p:cNvPr>
          <p:cNvSpPr>
            <a:spLocks noGrp="1"/>
          </p:cNvSpPr>
          <p:nvPr>
            <p:ph type="ftr" sz="quarter" idx="11"/>
          </p:nvPr>
        </p:nvSpPr>
        <p:spPr>
          <a:xfrm>
            <a:off x="3556000" y="6416678"/>
            <a:ext cx="5181600" cy="365125"/>
          </a:xfrm>
        </p:spPr>
        <p:txBody>
          <a:bodyPr/>
          <a:lstStyle/>
          <a:p>
            <a:r>
              <a:rPr lang="en-US" b="1" dirty="0"/>
              <a:t>FAITH IN ACTION</a:t>
            </a:r>
          </a:p>
          <a:p>
            <a:r>
              <a:rPr lang="en-US" dirty="0"/>
              <a:t>Knights Serving God - Serving the Community</a:t>
            </a:r>
          </a:p>
        </p:txBody>
      </p:sp>
    </p:spTree>
    <p:extLst>
      <p:ext uri="{BB962C8B-B14F-4D97-AF65-F5344CB8AC3E}">
        <p14:creationId xmlns:p14="http://schemas.microsoft.com/office/powerpoint/2010/main" val="41959460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16000" y="0"/>
            <a:ext cx="11176000" cy="838200"/>
          </a:xfrm>
        </p:spPr>
        <p:txBody>
          <a:bodyPr>
            <a:normAutofit/>
          </a:bodyPr>
          <a:lstStyle/>
          <a:p>
            <a:r>
              <a:rPr lang="en-US" sz="4000" dirty="0"/>
              <a:t>Ceremonials</a:t>
            </a:r>
          </a:p>
        </p:txBody>
      </p:sp>
      <p:sp>
        <p:nvSpPr>
          <p:cNvPr id="3" name="Subtitle 2"/>
          <p:cNvSpPr>
            <a:spLocks noGrp="1"/>
          </p:cNvSpPr>
          <p:nvPr>
            <p:ph type="subTitle" idx="1"/>
          </p:nvPr>
        </p:nvSpPr>
        <p:spPr>
          <a:xfrm>
            <a:off x="508000" y="914400"/>
            <a:ext cx="11480800" cy="5715000"/>
          </a:xfrm>
        </p:spPr>
        <p:txBody>
          <a:bodyPr>
            <a:normAutofit/>
          </a:bodyPr>
          <a:lstStyle/>
          <a:p>
            <a:r>
              <a:rPr lang="en-US" sz="3600" dirty="0"/>
              <a:t>Tips on Protocol</a:t>
            </a:r>
          </a:p>
          <a:p>
            <a:pPr algn="l"/>
            <a:r>
              <a:rPr lang="en-US" sz="3600" dirty="0"/>
              <a:t>	</a:t>
            </a:r>
            <a:endParaRPr lang="en-US" sz="3200" dirty="0"/>
          </a:p>
          <a:p>
            <a:pPr lvl="1" algn="l"/>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524000"/>
            <a:ext cx="3340083" cy="473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Footer Placeholder 2">
            <a:extLst>
              <a:ext uri="{FF2B5EF4-FFF2-40B4-BE49-F238E27FC236}">
                <a16:creationId xmlns:a16="http://schemas.microsoft.com/office/drawing/2014/main" id="{07E6565B-5697-D14C-8D8B-11426D0CB006}"/>
              </a:ext>
            </a:extLst>
          </p:cNvPr>
          <p:cNvSpPr>
            <a:spLocks noGrp="1"/>
          </p:cNvSpPr>
          <p:nvPr>
            <p:ph type="ftr" sz="quarter" idx="11"/>
          </p:nvPr>
        </p:nvSpPr>
        <p:spPr>
          <a:xfrm>
            <a:off x="3556000" y="6416678"/>
            <a:ext cx="5181600" cy="365125"/>
          </a:xfrm>
        </p:spPr>
        <p:txBody>
          <a:bodyPr/>
          <a:lstStyle/>
          <a:p>
            <a:r>
              <a:rPr lang="en-US" b="1" dirty="0"/>
              <a:t>FAITH IN ACTION</a:t>
            </a:r>
          </a:p>
          <a:p>
            <a:r>
              <a:rPr lang="en-US" dirty="0"/>
              <a:t>Knights Serving God - Serving the Community</a:t>
            </a:r>
          </a:p>
        </p:txBody>
      </p:sp>
      <p:sp>
        <p:nvSpPr>
          <p:cNvPr id="4" name="Rectangle 3"/>
          <p:cNvSpPr/>
          <p:nvPr/>
        </p:nvSpPr>
        <p:spPr>
          <a:xfrm>
            <a:off x="37011" y="1547001"/>
            <a:ext cx="4763589" cy="646331"/>
          </a:xfrm>
          <a:prstGeom prst="rect">
            <a:avLst/>
          </a:prstGeom>
        </p:spPr>
        <p:txBody>
          <a:bodyPr wrap="square">
            <a:spAutoFit/>
          </a:bodyPr>
          <a:lstStyle/>
          <a:p>
            <a:r>
              <a:rPr lang="en-US" dirty="0"/>
              <a:t>https://www.kofc.org/un/en/forms/leadership/protocol-booklet1612.pdf</a:t>
            </a:r>
          </a:p>
        </p:txBody>
      </p:sp>
    </p:spTree>
    <p:extLst>
      <p:ext uri="{BB962C8B-B14F-4D97-AF65-F5344CB8AC3E}">
        <p14:creationId xmlns:p14="http://schemas.microsoft.com/office/powerpoint/2010/main" val="36299725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16000" y="0"/>
            <a:ext cx="11176000" cy="838200"/>
          </a:xfrm>
        </p:spPr>
        <p:txBody>
          <a:bodyPr>
            <a:normAutofit/>
          </a:bodyPr>
          <a:lstStyle/>
          <a:p>
            <a:r>
              <a:rPr lang="en-US" sz="4000" dirty="0"/>
              <a:t>Ceremonials</a:t>
            </a:r>
          </a:p>
        </p:txBody>
      </p:sp>
      <p:sp>
        <p:nvSpPr>
          <p:cNvPr id="3" name="Subtitle 2"/>
          <p:cNvSpPr>
            <a:spLocks noGrp="1"/>
          </p:cNvSpPr>
          <p:nvPr>
            <p:ph type="subTitle" idx="1"/>
          </p:nvPr>
        </p:nvSpPr>
        <p:spPr>
          <a:xfrm>
            <a:off x="1016000" y="1143000"/>
            <a:ext cx="10261600" cy="5257800"/>
          </a:xfrm>
        </p:spPr>
        <p:txBody>
          <a:bodyPr>
            <a:normAutofit/>
          </a:bodyPr>
          <a:lstStyle/>
          <a:p>
            <a:r>
              <a:rPr lang="en-US" sz="3600" dirty="0"/>
              <a:t>Tips on Protocol</a:t>
            </a:r>
          </a:p>
          <a:p>
            <a:pPr algn="l"/>
            <a:endParaRPr lang="en-US" sz="3600" dirty="0"/>
          </a:p>
          <a:p>
            <a:pPr algn="l"/>
            <a:r>
              <a:rPr lang="en-US" sz="2400" dirty="0"/>
              <a:t>	</a:t>
            </a:r>
            <a:r>
              <a:rPr lang="en-US" dirty="0"/>
              <a:t>- District Deputy and Grand Knight</a:t>
            </a:r>
          </a:p>
          <a:p>
            <a:pPr algn="l"/>
            <a:r>
              <a:rPr lang="en-US" dirty="0"/>
              <a:t>	- State Deputy or State Officer visits		</a:t>
            </a:r>
          </a:p>
          <a:p>
            <a:pPr algn="l"/>
            <a:r>
              <a:rPr lang="en-US" dirty="0"/>
              <a:t>	- Personal Introductions</a:t>
            </a:r>
          </a:p>
          <a:p>
            <a:pPr algn="l"/>
            <a:r>
              <a:rPr lang="en-US" dirty="0"/>
              <a:t>	- Speakers and speeches</a:t>
            </a:r>
          </a:p>
          <a:p>
            <a:pPr algn="l"/>
            <a:r>
              <a:rPr lang="en-US" dirty="0"/>
              <a:t>	- Introduction of Guests and Dignitaries</a:t>
            </a:r>
          </a:p>
          <a:p>
            <a:pPr algn="l"/>
            <a:endParaRPr lang="en-US" sz="3200" dirty="0"/>
          </a:p>
          <a:p>
            <a:pPr lvl="1" algn="l"/>
            <a:endParaRPr lang="en-US" dirty="0"/>
          </a:p>
        </p:txBody>
      </p:sp>
      <p:sp>
        <p:nvSpPr>
          <p:cNvPr id="4" name="Footer Placeholder 2">
            <a:extLst>
              <a:ext uri="{FF2B5EF4-FFF2-40B4-BE49-F238E27FC236}">
                <a16:creationId xmlns:a16="http://schemas.microsoft.com/office/drawing/2014/main" id="{07E6565B-5697-D14C-8D8B-11426D0CB006}"/>
              </a:ext>
            </a:extLst>
          </p:cNvPr>
          <p:cNvSpPr>
            <a:spLocks noGrp="1"/>
          </p:cNvSpPr>
          <p:nvPr>
            <p:ph type="ftr" sz="quarter" idx="11"/>
          </p:nvPr>
        </p:nvSpPr>
        <p:spPr>
          <a:xfrm>
            <a:off x="3556000" y="6416678"/>
            <a:ext cx="5181600" cy="365125"/>
          </a:xfrm>
        </p:spPr>
        <p:txBody>
          <a:bodyPr/>
          <a:lstStyle/>
          <a:p>
            <a:r>
              <a:rPr lang="en-US" b="1" dirty="0"/>
              <a:t>FAITH IN ACTION</a:t>
            </a:r>
          </a:p>
          <a:p>
            <a:r>
              <a:rPr lang="en-US" dirty="0"/>
              <a:t>Knights Serving God - Serving the Community</a:t>
            </a:r>
          </a:p>
        </p:txBody>
      </p:sp>
    </p:spTree>
    <p:extLst>
      <p:ext uri="{BB962C8B-B14F-4D97-AF65-F5344CB8AC3E}">
        <p14:creationId xmlns:p14="http://schemas.microsoft.com/office/powerpoint/2010/main" val="40174252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16000" y="0"/>
            <a:ext cx="11176000" cy="838200"/>
          </a:xfrm>
        </p:spPr>
        <p:txBody>
          <a:bodyPr>
            <a:normAutofit/>
          </a:bodyPr>
          <a:lstStyle/>
          <a:p>
            <a:r>
              <a:rPr lang="en-US" sz="4000" dirty="0"/>
              <a:t>Ceremonials</a:t>
            </a:r>
          </a:p>
        </p:txBody>
      </p:sp>
      <p:sp>
        <p:nvSpPr>
          <p:cNvPr id="3" name="Subtitle 2"/>
          <p:cNvSpPr>
            <a:spLocks noGrp="1"/>
          </p:cNvSpPr>
          <p:nvPr>
            <p:ph type="subTitle" idx="1"/>
          </p:nvPr>
        </p:nvSpPr>
        <p:spPr>
          <a:xfrm>
            <a:off x="1016000" y="1143000"/>
            <a:ext cx="10261600" cy="5257800"/>
          </a:xfrm>
        </p:spPr>
        <p:txBody>
          <a:bodyPr>
            <a:normAutofit/>
          </a:bodyPr>
          <a:lstStyle/>
          <a:p>
            <a:r>
              <a:rPr lang="en-US" sz="3200" dirty="0"/>
              <a:t>Second Half Schedule</a:t>
            </a:r>
          </a:p>
          <a:p>
            <a:pPr lvl="1" algn="l"/>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977169741"/>
              </p:ext>
            </p:extLst>
          </p:nvPr>
        </p:nvGraphicFramePr>
        <p:xfrm>
          <a:off x="1320798" y="1828800"/>
          <a:ext cx="10160002" cy="4191000"/>
        </p:xfrm>
        <a:graphic>
          <a:graphicData uri="http://schemas.openxmlformats.org/drawingml/2006/table">
            <a:tbl>
              <a:tblPr>
                <a:tableStyleId>{5C22544A-7EE6-4342-B048-85BDC9FD1C3A}</a:tableStyleId>
              </a:tblPr>
              <a:tblGrid>
                <a:gridCol w="1034932">
                  <a:extLst>
                    <a:ext uri="{9D8B030D-6E8A-4147-A177-3AD203B41FA5}">
                      <a16:colId xmlns:a16="http://schemas.microsoft.com/office/drawing/2014/main" val="20000"/>
                    </a:ext>
                  </a:extLst>
                </a:gridCol>
                <a:gridCol w="2480051">
                  <a:extLst>
                    <a:ext uri="{9D8B030D-6E8A-4147-A177-3AD203B41FA5}">
                      <a16:colId xmlns:a16="http://schemas.microsoft.com/office/drawing/2014/main" val="20001"/>
                    </a:ext>
                  </a:extLst>
                </a:gridCol>
                <a:gridCol w="2877615">
                  <a:extLst>
                    <a:ext uri="{9D8B030D-6E8A-4147-A177-3AD203B41FA5}">
                      <a16:colId xmlns:a16="http://schemas.microsoft.com/office/drawing/2014/main" val="20002"/>
                    </a:ext>
                  </a:extLst>
                </a:gridCol>
                <a:gridCol w="814061">
                  <a:extLst>
                    <a:ext uri="{9D8B030D-6E8A-4147-A177-3AD203B41FA5}">
                      <a16:colId xmlns:a16="http://schemas.microsoft.com/office/drawing/2014/main" val="20003"/>
                    </a:ext>
                  </a:extLst>
                </a:gridCol>
                <a:gridCol w="2953343">
                  <a:extLst>
                    <a:ext uri="{9D8B030D-6E8A-4147-A177-3AD203B41FA5}">
                      <a16:colId xmlns:a16="http://schemas.microsoft.com/office/drawing/2014/main" val="20004"/>
                    </a:ext>
                  </a:extLst>
                </a:gridCol>
              </a:tblGrid>
              <a:tr h="300510">
                <a:tc>
                  <a:txBody>
                    <a:bodyPr/>
                    <a:lstStyle/>
                    <a:p>
                      <a:pPr algn="ctr" fontAlgn="ctr"/>
                      <a:r>
                        <a:rPr lang="en-US" sz="1200" b="1" u="none" strike="noStrike" dirty="0">
                          <a:effectLst/>
                        </a:rPr>
                        <a:t>HOST </a:t>
                      </a:r>
                      <a:endParaRPr lang="en-US" sz="1200" b="1" i="0" u="none" strike="noStrike" dirty="0">
                        <a:solidFill>
                          <a:srgbClr val="000000"/>
                        </a:solidFill>
                        <a:effectLst/>
                        <a:latin typeface="Arial"/>
                      </a:endParaRPr>
                    </a:p>
                  </a:txBody>
                  <a:tcPr marL="12700" marR="12700" marT="9525"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rowSpan="2">
                  <a:txBody>
                    <a:bodyPr/>
                    <a:lstStyle/>
                    <a:p>
                      <a:pPr algn="ctr" fontAlgn="ctr"/>
                      <a:r>
                        <a:rPr lang="en-US" sz="1200" b="1" u="none" strike="noStrike">
                          <a:effectLst/>
                        </a:rPr>
                        <a:t>LOCATION</a:t>
                      </a:r>
                      <a:endParaRPr lang="en-US" sz="1200" b="1" i="0" u="none" strike="noStrike">
                        <a:solidFill>
                          <a:srgbClr val="000000"/>
                        </a:solidFill>
                        <a:effectLst/>
                        <a:latin typeface="Arial"/>
                      </a:endParaRPr>
                    </a:p>
                  </a:txBody>
                  <a:tcPr marL="12700" marR="12700" marT="9525"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rowSpan="2">
                  <a:txBody>
                    <a:bodyPr/>
                    <a:lstStyle/>
                    <a:p>
                      <a:pPr algn="ctr" fontAlgn="ctr"/>
                      <a:r>
                        <a:rPr lang="en-US" sz="1200" b="1" u="none" strike="noStrike" dirty="0">
                          <a:effectLst/>
                        </a:rPr>
                        <a:t>ADDRESS</a:t>
                      </a:r>
                      <a:endParaRPr lang="en-US" sz="1200" b="1" i="0" u="none" strike="noStrike" dirty="0">
                        <a:solidFill>
                          <a:srgbClr val="000000"/>
                        </a:solidFill>
                        <a:effectLst/>
                        <a:latin typeface="Arial"/>
                      </a:endParaRPr>
                    </a:p>
                  </a:txBody>
                  <a:tcPr marL="12700" marR="12700" marT="9525"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fontAlgn="ctr"/>
                      <a:r>
                        <a:rPr lang="en-US" sz="1100" b="1" u="none" strike="noStrike">
                          <a:effectLst/>
                        </a:rPr>
                        <a:t>DAY OF</a:t>
                      </a:r>
                      <a:endParaRPr lang="en-US" sz="1100" b="1" i="0" u="none" strike="noStrike">
                        <a:solidFill>
                          <a:srgbClr val="000000"/>
                        </a:solidFill>
                        <a:effectLst/>
                        <a:latin typeface="Arial"/>
                      </a:endParaRPr>
                    </a:p>
                  </a:txBody>
                  <a:tcPr marL="12700" marR="12700" marT="9525"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fontAlgn="ctr"/>
                      <a:r>
                        <a:rPr lang="en-US" sz="1200" b="1" u="none" strike="noStrike">
                          <a:effectLst/>
                        </a:rPr>
                        <a:t>DATE OF</a:t>
                      </a:r>
                      <a:endParaRPr lang="en-US" sz="1200" b="1" i="0" u="none" strike="noStrike">
                        <a:solidFill>
                          <a:srgbClr val="000000"/>
                        </a:solidFill>
                        <a:effectLst/>
                        <a:latin typeface="Arial"/>
                      </a:endParaRPr>
                    </a:p>
                  </a:txBody>
                  <a:tcPr marL="12700" marR="12700" marT="9525"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extLst>
                  <a:ext uri="{0D108BD9-81ED-4DB2-BD59-A6C34878D82A}">
                    <a16:rowId xmlns:a16="http://schemas.microsoft.com/office/drawing/2014/main" val="10000"/>
                  </a:ext>
                </a:extLst>
              </a:tr>
              <a:tr h="211769">
                <a:tc>
                  <a:txBody>
                    <a:bodyPr/>
                    <a:lstStyle/>
                    <a:p>
                      <a:pPr algn="ctr" fontAlgn="ctr"/>
                      <a:r>
                        <a:rPr lang="en-US" sz="1000" b="1" u="none" strike="noStrike" dirty="0">
                          <a:effectLst/>
                        </a:rPr>
                        <a:t>DISTRICT</a:t>
                      </a:r>
                      <a:endParaRPr lang="en-US" sz="1000" b="1" i="0" u="none" strike="noStrike" dirty="0">
                        <a:solidFill>
                          <a:srgbClr val="000000"/>
                        </a:solidFill>
                        <a:effectLst/>
                        <a:latin typeface="Arial"/>
                      </a:endParaRPr>
                    </a:p>
                  </a:txBody>
                  <a:tcPr marL="12700" marR="12700" marT="9525"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vMerge="1">
                  <a:txBody>
                    <a:bodyPr/>
                    <a:lstStyle/>
                    <a:p>
                      <a:endParaRPr lang="en-US"/>
                    </a:p>
                  </a:txBody>
                  <a:tcPr/>
                </a:tc>
                <a:tc vMerge="1">
                  <a:txBody>
                    <a:bodyPr/>
                    <a:lstStyle/>
                    <a:p>
                      <a:endParaRPr lang="en-US"/>
                    </a:p>
                  </a:txBody>
                  <a:tcPr/>
                </a:tc>
                <a:tc>
                  <a:txBody>
                    <a:bodyPr/>
                    <a:lstStyle/>
                    <a:p>
                      <a:pPr algn="ctr" fontAlgn="ctr"/>
                      <a:r>
                        <a:rPr lang="en-US" sz="1200" b="1" u="none" strike="noStrike">
                          <a:effectLst/>
                        </a:rPr>
                        <a:t>WEEK</a:t>
                      </a:r>
                      <a:endParaRPr lang="en-US" sz="1200" b="1" i="0" u="none" strike="noStrike">
                        <a:solidFill>
                          <a:srgbClr val="000000"/>
                        </a:solidFill>
                        <a:effectLst/>
                        <a:latin typeface="Arial"/>
                      </a:endParaRPr>
                    </a:p>
                  </a:txBody>
                  <a:tcPr marL="12700" marR="12700" marT="9525"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fontAlgn="ctr"/>
                      <a:r>
                        <a:rPr lang="en-US" sz="1200" b="1" u="none" strike="noStrike">
                          <a:effectLst/>
                        </a:rPr>
                        <a:t>DEGREE</a:t>
                      </a:r>
                      <a:endParaRPr lang="en-US" sz="1200" b="1" i="0" u="none" strike="noStrike">
                        <a:solidFill>
                          <a:srgbClr val="000000"/>
                        </a:solidFill>
                        <a:effectLst/>
                        <a:latin typeface="Arial"/>
                      </a:endParaRPr>
                    </a:p>
                  </a:txBody>
                  <a:tcPr marL="12700" marR="12700" marT="9525"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extLst>
                  <a:ext uri="{0D108BD9-81ED-4DB2-BD59-A6C34878D82A}">
                    <a16:rowId xmlns:a16="http://schemas.microsoft.com/office/drawing/2014/main" val="10001"/>
                  </a:ext>
                </a:extLst>
              </a:tr>
              <a:tr h="433621">
                <a:tc>
                  <a:txBody>
                    <a:bodyPr/>
                    <a:lstStyle/>
                    <a:p>
                      <a:pPr algn="ctr" fontAlgn="ctr"/>
                      <a:r>
                        <a:rPr lang="en-US" sz="1200" b="1" u="none" strike="noStrike">
                          <a:effectLst/>
                        </a:rPr>
                        <a:t>29</a:t>
                      </a:r>
                      <a:endParaRPr lang="en-US" sz="1200" b="1" i="0" u="none" strike="noStrike">
                        <a:solidFill>
                          <a:srgbClr val="000000"/>
                        </a:solidFill>
                        <a:effectLst/>
                        <a:latin typeface="Arial"/>
                      </a:endParaRPr>
                    </a:p>
                  </a:txBody>
                  <a:tcPr marL="12700" marR="12700" marT="9525"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fontAlgn="ctr"/>
                      <a:r>
                        <a:rPr lang="en-US" sz="1200" b="1" u="none" strike="noStrike" dirty="0">
                          <a:effectLst/>
                        </a:rPr>
                        <a:t>Tucson #1200</a:t>
                      </a:r>
                      <a:endParaRPr lang="en-US" sz="1200" b="1" i="0" u="none" strike="noStrike" dirty="0">
                        <a:solidFill>
                          <a:srgbClr val="000000"/>
                        </a:solidFill>
                        <a:effectLst/>
                        <a:latin typeface="Arial"/>
                      </a:endParaRPr>
                    </a:p>
                  </a:txBody>
                  <a:tcPr marL="12700" marR="12700" marT="9525"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fontAlgn="ctr"/>
                      <a:r>
                        <a:rPr lang="en-US" sz="1050" b="1" u="none" strike="noStrike">
                          <a:effectLst/>
                        </a:rPr>
                        <a:t>Council Hall</a:t>
                      </a:r>
                      <a:br>
                        <a:rPr lang="en-US" sz="1050" b="1" u="none" strike="noStrike">
                          <a:effectLst/>
                        </a:rPr>
                      </a:br>
                      <a:r>
                        <a:rPr lang="en-US" sz="1050" b="1" u="none" strike="noStrike">
                          <a:effectLst/>
                        </a:rPr>
                        <a:t>601 S. Tucson Blvd., Tucson 85716</a:t>
                      </a:r>
                      <a:endParaRPr lang="en-US" sz="1050" b="1" i="0" u="none" strike="noStrike">
                        <a:solidFill>
                          <a:srgbClr val="000000"/>
                        </a:solidFill>
                        <a:effectLst/>
                        <a:latin typeface="Arial"/>
                      </a:endParaRPr>
                    </a:p>
                  </a:txBody>
                  <a:tcPr marL="12700" marR="12700" marT="9525"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fontAlgn="ctr"/>
                      <a:r>
                        <a:rPr lang="en-US" sz="1200" b="1" u="none" strike="noStrike">
                          <a:effectLst/>
                        </a:rPr>
                        <a:t>Sun</a:t>
                      </a:r>
                      <a:endParaRPr lang="en-US" sz="1200" b="1" i="0" u="none" strike="noStrike">
                        <a:solidFill>
                          <a:srgbClr val="C65911"/>
                        </a:solidFill>
                        <a:effectLst/>
                        <a:latin typeface="Arial"/>
                      </a:endParaRPr>
                    </a:p>
                  </a:txBody>
                  <a:tcPr marL="12700" marR="12700" marT="9525"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fontAlgn="ctr"/>
                      <a:r>
                        <a:rPr lang="en-US" sz="1200" b="1" u="none" strike="noStrike">
                          <a:effectLst/>
                        </a:rPr>
                        <a:t>January 13, 2019</a:t>
                      </a:r>
                      <a:endParaRPr lang="en-US" sz="1200" b="1" i="0" u="none" strike="noStrike">
                        <a:solidFill>
                          <a:srgbClr val="000000"/>
                        </a:solidFill>
                        <a:effectLst/>
                        <a:latin typeface="Arial"/>
                      </a:endParaRPr>
                    </a:p>
                  </a:txBody>
                  <a:tcPr marL="12700" marR="12700" marT="9525"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extLst>
                  <a:ext uri="{0D108BD9-81ED-4DB2-BD59-A6C34878D82A}">
                    <a16:rowId xmlns:a16="http://schemas.microsoft.com/office/drawing/2014/main" val="10002"/>
                  </a:ext>
                </a:extLst>
              </a:tr>
              <a:tr h="473958">
                <a:tc>
                  <a:txBody>
                    <a:bodyPr/>
                    <a:lstStyle/>
                    <a:p>
                      <a:pPr algn="ctr" fontAlgn="ctr"/>
                      <a:r>
                        <a:rPr lang="en-US" sz="1200" b="1" u="none" strike="noStrike">
                          <a:effectLst/>
                        </a:rPr>
                        <a:t>26</a:t>
                      </a:r>
                      <a:endParaRPr lang="en-US" sz="1200" b="1" i="0" u="none" strike="noStrike">
                        <a:solidFill>
                          <a:srgbClr val="000000"/>
                        </a:solidFill>
                        <a:effectLst/>
                        <a:latin typeface="Arial"/>
                      </a:endParaRPr>
                    </a:p>
                  </a:txBody>
                  <a:tcPr marL="12700" marR="12700" marT="9525"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fontAlgn="ctr"/>
                      <a:r>
                        <a:rPr lang="en-US" sz="1200" b="1" u="none" strike="noStrike" dirty="0" err="1">
                          <a:effectLst/>
                        </a:rPr>
                        <a:t>Ahwatukee</a:t>
                      </a:r>
                      <a:r>
                        <a:rPr lang="en-US" sz="1200" b="1" u="none" strike="noStrike" dirty="0">
                          <a:effectLst/>
                        </a:rPr>
                        <a:t>, #10062</a:t>
                      </a:r>
                      <a:endParaRPr lang="en-US" sz="1200" b="1" i="0" u="none" strike="noStrike" dirty="0">
                        <a:solidFill>
                          <a:srgbClr val="000000"/>
                        </a:solidFill>
                        <a:effectLst/>
                        <a:latin typeface="Arial"/>
                      </a:endParaRPr>
                    </a:p>
                  </a:txBody>
                  <a:tcPr marL="12700" marR="12700" marT="9525"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fontAlgn="ctr"/>
                      <a:r>
                        <a:rPr lang="en-US" sz="1050" b="1" u="none" strike="noStrike" dirty="0">
                          <a:effectLst/>
                        </a:rPr>
                        <a:t>Corpus Christi Parish </a:t>
                      </a:r>
                      <a:br>
                        <a:rPr lang="en-US" sz="1050" b="1" u="none" strike="noStrike" dirty="0">
                          <a:effectLst/>
                        </a:rPr>
                      </a:br>
                      <a:r>
                        <a:rPr lang="en-US" sz="1050" b="1" u="none" strike="noStrike" dirty="0">
                          <a:effectLst/>
                        </a:rPr>
                        <a:t>3550 E Knox Road, Phoenix, AZ 85044</a:t>
                      </a:r>
                      <a:endParaRPr lang="en-US" sz="1050" b="1" i="0" u="none" strike="noStrike" dirty="0">
                        <a:solidFill>
                          <a:srgbClr val="000000"/>
                        </a:solidFill>
                        <a:effectLst/>
                        <a:latin typeface="Arial"/>
                      </a:endParaRPr>
                    </a:p>
                  </a:txBody>
                  <a:tcPr marL="12700" marR="12700" marT="9525"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fontAlgn="ctr"/>
                      <a:r>
                        <a:rPr lang="en-US" sz="1200" b="1" u="none" strike="noStrike">
                          <a:effectLst/>
                        </a:rPr>
                        <a:t>Sat</a:t>
                      </a:r>
                      <a:endParaRPr lang="en-US" sz="1200" b="1" i="0" u="none" strike="noStrike">
                        <a:solidFill>
                          <a:srgbClr val="C65911"/>
                        </a:solidFill>
                        <a:effectLst/>
                        <a:latin typeface="Arial"/>
                      </a:endParaRPr>
                    </a:p>
                  </a:txBody>
                  <a:tcPr marL="12700" marR="12700" marT="9525"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fontAlgn="ctr"/>
                      <a:r>
                        <a:rPr lang="en-US" sz="1200" b="1" u="none" strike="noStrike">
                          <a:effectLst/>
                        </a:rPr>
                        <a:t>February 9, 2019</a:t>
                      </a:r>
                      <a:endParaRPr lang="en-US" sz="1200" b="1" i="0" u="none" strike="noStrike">
                        <a:solidFill>
                          <a:srgbClr val="000000"/>
                        </a:solidFill>
                        <a:effectLst/>
                        <a:latin typeface="Arial"/>
                      </a:endParaRPr>
                    </a:p>
                  </a:txBody>
                  <a:tcPr marL="12700" marR="12700" marT="9525"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extLst>
                  <a:ext uri="{0D108BD9-81ED-4DB2-BD59-A6C34878D82A}">
                    <a16:rowId xmlns:a16="http://schemas.microsoft.com/office/drawing/2014/main" val="10003"/>
                  </a:ext>
                </a:extLst>
              </a:tr>
              <a:tr h="473958">
                <a:tc>
                  <a:txBody>
                    <a:bodyPr/>
                    <a:lstStyle/>
                    <a:p>
                      <a:pPr algn="ctr" fontAlgn="ctr"/>
                      <a:r>
                        <a:rPr lang="en-US" sz="1200" b="1" u="none" strike="noStrike">
                          <a:effectLst/>
                        </a:rPr>
                        <a:t> </a:t>
                      </a:r>
                      <a:endParaRPr lang="en-US" sz="1200" b="1" i="0" u="none" strike="noStrike">
                        <a:solidFill>
                          <a:srgbClr val="000000"/>
                        </a:solidFill>
                        <a:effectLst/>
                        <a:latin typeface="Arial"/>
                      </a:endParaRPr>
                    </a:p>
                  </a:txBody>
                  <a:tcPr marL="12700" marR="12700" marT="9525"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fontAlgn="ctr"/>
                      <a:r>
                        <a:rPr lang="en-US" sz="1200" b="1" i="1" u="none" strike="noStrike" dirty="0">
                          <a:effectLst/>
                        </a:rPr>
                        <a:t>Fourth Degree</a:t>
                      </a:r>
                      <a:endParaRPr lang="en-US" sz="1200" b="1" i="1" u="none" strike="noStrike" dirty="0">
                        <a:solidFill>
                          <a:srgbClr val="000000"/>
                        </a:solidFill>
                        <a:effectLst/>
                        <a:latin typeface="Arial"/>
                      </a:endParaRPr>
                    </a:p>
                  </a:txBody>
                  <a:tcPr marL="12700" marR="12700" marT="9525"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fontAlgn="ctr"/>
                      <a:r>
                        <a:rPr lang="en-US" sz="1050" b="1" i="1" u="none" strike="noStrike" dirty="0">
                          <a:effectLst/>
                        </a:rPr>
                        <a:t>Gilbert</a:t>
                      </a:r>
                      <a:endParaRPr lang="en-US" sz="1050" b="1" i="1" u="none" strike="noStrike" dirty="0">
                        <a:solidFill>
                          <a:srgbClr val="000000"/>
                        </a:solidFill>
                        <a:effectLst/>
                        <a:latin typeface="Arial"/>
                      </a:endParaRPr>
                    </a:p>
                  </a:txBody>
                  <a:tcPr marL="12700" marR="12700" marT="9525"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fontAlgn="ctr"/>
                      <a:r>
                        <a:rPr lang="en-US" sz="1200" b="1" i="1" u="none" strike="noStrike" dirty="0">
                          <a:effectLst/>
                        </a:rPr>
                        <a:t>Sat</a:t>
                      </a:r>
                      <a:endParaRPr lang="en-US" sz="1200" b="1" i="1" u="none" strike="noStrike" dirty="0">
                        <a:solidFill>
                          <a:srgbClr val="C65911"/>
                        </a:solidFill>
                        <a:effectLst/>
                        <a:latin typeface="Arial"/>
                      </a:endParaRPr>
                    </a:p>
                  </a:txBody>
                  <a:tcPr marL="12700" marR="12700" marT="9525"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fontAlgn="ctr"/>
                      <a:r>
                        <a:rPr lang="en-US" sz="1200" b="1" i="1" u="none" strike="noStrike" dirty="0">
                          <a:effectLst/>
                        </a:rPr>
                        <a:t>February 16, 2019 (?)</a:t>
                      </a:r>
                      <a:endParaRPr lang="en-US" sz="1200" b="1" i="1" u="none" strike="noStrike" dirty="0">
                        <a:solidFill>
                          <a:srgbClr val="000000"/>
                        </a:solidFill>
                        <a:effectLst/>
                        <a:latin typeface="Arial"/>
                      </a:endParaRPr>
                    </a:p>
                  </a:txBody>
                  <a:tcPr marL="12700" marR="12700" marT="9525"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extLst>
                  <a:ext uri="{0D108BD9-81ED-4DB2-BD59-A6C34878D82A}">
                    <a16:rowId xmlns:a16="http://schemas.microsoft.com/office/drawing/2014/main" val="10004"/>
                  </a:ext>
                </a:extLst>
              </a:tr>
              <a:tr h="453790">
                <a:tc>
                  <a:txBody>
                    <a:bodyPr/>
                    <a:lstStyle/>
                    <a:p>
                      <a:pPr algn="ctr" fontAlgn="ctr"/>
                      <a:r>
                        <a:rPr lang="en-US" sz="1200" b="1" u="none" strike="noStrike">
                          <a:effectLst/>
                        </a:rPr>
                        <a:t>12</a:t>
                      </a:r>
                      <a:endParaRPr lang="en-US" sz="1200" b="1" i="0" u="none" strike="noStrike">
                        <a:solidFill>
                          <a:srgbClr val="000000"/>
                        </a:solidFill>
                        <a:effectLst/>
                        <a:latin typeface="Arial"/>
                      </a:endParaRPr>
                    </a:p>
                  </a:txBody>
                  <a:tcPr marL="12700" marR="12700" marT="9525"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fontAlgn="ctr"/>
                      <a:r>
                        <a:rPr lang="en-US" sz="1200" b="1" u="none" strike="noStrike">
                          <a:effectLst/>
                        </a:rPr>
                        <a:t>Glendale, #11738</a:t>
                      </a:r>
                      <a:endParaRPr lang="en-US" sz="1200" b="1" i="0" u="none" strike="noStrike">
                        <a:solidFill>
                          <a:srgbClr val="000000"/>
                        </a:solidFill>
                        <a:effectLst/>
                        <a:latin typeface="Arial"/>
                      </a:endParaRPr>
                    </a:p>
                  </a:txBody>
                  <a:tcPr marL="12700" marR="12700" marT="9525"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fontAlgn="ctr"/>
                      <a:r>
                        <a:rPr lang="en-US" sz="1050" b="1" u="none" strike="noStrike" dirty="0">
                          <a:effectLst/>
                        </a:rPr>
                        <a:t>St. Helen's Church  </a:t>
                      </a:r>
                      <a:br>
                        <a:rPr lang="en-US" sz="1050" b="1" u="none" strike="noStrike" dirty="0">
                          <a:effectLst/>
                        </a:rPr>
                      </a:br>
                      <a:r>
                        <a:rPr lang="en-US" sz="1050" b="1" u="none" strike="noStrike" dirty="0">
                          <a:effectLst/>
                        </a:rPr>
                        <a:t>5510 W </a:t>
                      </a:r>
                      <a:r>
                        <a:rPr lang="en-US" sz="1050" b="1" u="none" strike="noStrike" dirty="0" err="1">
                          <a:effectLst/>
                        </a:rPr>
                        <a:t>Cholla</a:t>
                      </a:r>
                      <a:r>
                        <a:rPr lang="en-US" sz="1050" b="1" u="none" strike="noStrike" dirty="0">
                          <a:effectLst/>
                        </a:rPr>
                        <a:t> St,  Glendale,   AZ   85304-3322</a:t>
                      </a:r>
                      <a:endParaRPr lang="en-US" sz="1050" b="1" i="0" u="none" strike="noStrike" dirty="0">
                        <a:solidFill>
                          <a:srgbClr val="000000"/>
                        </a:solidFill>
                        <a:effectLst/>
                        <a:latin typeface="Arial"/>
                      </a:endParaRPr>
                    </a:p>
                  </a:txBody>
                  <a:tcPr marL="12700" marR="12700" marT="9525"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fontAlgn="ctr"/>
                      <a:r>
                        <a:rPr lang="en-US" sz="1200" b="1" u="none" strike="noStrike" dirty="0">
                          <a:effectLst/>
                        </a:rPr>
                        <a:t>Sat</a:t>
                      </a:r>
                      <a:endParaRPr lang="en-US" sz="1200" b="1" i="0" u="none" strike="noStrike" dirty="0">
                        <a:solidFill>
                          <a:srgbClr val="C65911"/>
                        </a:solidFill>
                        <a:effectLst/>
                        <a:latin typeface="Arial"/>
                      </a:endParaRPr>
                    </a:p>
                  </a:txBody>
                  <a:tcPr marL="12700" marR="12700" marT="9525"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fontAlgn="ctr"/>
                      <a:r>
                        <a:rPr lang="en-US" sz="1200" b="1" u="none" strike="noStrike">
                          <a:effectLst/>
                        </a:rPr>
                        <a:t>March 9, 2019</a:t>
                      </a:r>
                      <a:endParaRPr lang="en-US" sz="1200" b="1" i="0" u="none" strike="noStrike">
                        <a:solidFill>
                          <a:srgbClr val="000000"/>
                        </a:solidFill>
                        <a:effectLst/>
                        <a:latin typeface="Arial"/>
                      </a:endParaRPr>
                    </a:p>
                  </a:txBody>
                  <a:tcPr marL="12700" marR="12700" marT="9525"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extLst>
                  <a:ext uri="{0D108BD9-81ED-4DB2-BD59-A6C34878D82A}">
                    <a16:rowId xmlns:a16="http://schemas.microsoft.com/office/drawing/2014/main" val="10005"/>
                  </a:ext>
                </a:extLst>
              </a:tr>
              <a:tr h="473958">
                <a:tc>
                  <a:txBody>
                    <a:bodyPr/>
                    <a:lstStyle/>
                    <a:p>
                      <a:pPr algn="ctr" fontAlgn="ctr"/>
                      <a:r>
                        <a:rPr lang="en-US" sz="1200" b="1" u="none" strike="noStrike">
                          <a:effectLst/>
                        </a:rPr>
                        <a:t>20</a:t>
                      </a:r>
                      <a:endParaRPr lang="en-US" sz="1200" b="1" i="0" u="none" strike="noStrike">
                        <a:solidFill>
                          <a:srgbClr val="000000"/>
                        </a:solidFill>
                        <a:effectLst/>
                        <a:latin typeface="Arial"/>
                      </a:endParaRPr>
                    </a:p>
                  </a:txBody>
                  <a:tcPr marL="12700" marR="12700" marT="9525"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fontAlgn="ctr"/>
                      <a:r>
                        <a:rPr lang="en-US" sz="1200" b="1" u="none" strike="noStrike">
                          <a:effectLst/>
                        </a:rPr>
                        <a:t>Flagstaff, #1229</a:t>
                      </a:r>
                      <a:endParaRPr lang="en-US" sz="1200" b="1" i="0" u="none" strike="noStrike">
                        <a:solidFill>
                          <a:srgbClr val="000000"/>
                        </a:solidFill>
                        <a:effectLst/>
                        <a:latin typeface="Arial"/>
                      </a:endParaRPr>
                    </a:p>
                  </a:txBody>
                  <a:tcPr marL="12700" marR="12700" marT="9525"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fontAlgn="ctr"/>
                      <a:r>
                        <a:rPr lang="en-US" sz="1050" b="1" u="none" strike="noStrike" dirty="0">
                          <a:effectLst/>
                        </a:rPr>
                        <a:t>San Francisco de </a:t>
                      </a:r>
                      <a:r>
                        <a:rPr lang="en-US" sz="1050" b="1" u="none" strike="noStrike" dirty="0" err="1">
                          <a:effectLst/>
                        </a:rPr>
                        <a:t>Asis</a:t>
                      </a:r>
                      <a:r>
                        <a:rPr lang="en-US" sz="1050" b="1" u="none" strike="noStrike" dirty="0">
                          <a:effectLst/>
                        </a:rPr>
                        <a:t> Parish, 1600 East Route 66, Flagstaff, AZ 86001</a:t>
                      </a:r>
                      <a:endParaRPr lang="en-US" sz="1050" b="1" i="0" u="none" strike="noStrike" dirty="0">
                        <a:solidFill>
                          <a:srgbClr val="000000"/>
                        </a:solidFill>
                        <a:effectLst/>
                        <a:latin typeface="Arial"/>
                      </a:endParaRPr>
                    </a:p>
                  </a:txBody>
                  <a:tcPr marL="12700" marR="12700" marT="9525"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fontAlgn="ctr"/>
                      <a:r>
                        <a:rPr lang="en-US" sz="1200" b="1" u="none" strike="noStrike" dirty="0">
                          <a:effectLst/>
                        </a:rPr>
                        <a:t>Sat</a:t>
                      </a:r>
                      <a:endParaRPr lang="en-US" sz="1200" b="1" i="0" u="none" strike="noStrike" dirty="0">
                        <a:solidFill>
                          <a:srgbClr val="C65911"/>
                        </a:solidFill>
                        <a:effectLst/>
                        <a:latin typeface="Arial"/>
                      </a:endParaRPr>
                    </a:p>
                  </a:txBody>
                  <a:tcPr marL="12700" marR="12700" marT="9525"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fontAlgn="ctr"/>
                      <a:r>
                        <a:rPr lang="en-US" sz="1200" b="1" u="none" strike="noStrike" dirty="0">
                          <a:effectLst/>
                        </a:rPr>
                        <a:t>April 27, 2019</a:t>
                      </a:r>
                      <a:endParaRPr lang="en-US" sz="1200" b="1" i="0" u="none" strike="noStrike" dirty="0">
                        <a:solidFill>
                          <a:srgbClr val="000000"/>
                        </a:solidFill>
                        <a:effectLst/>
                        <a:latin typeface="Arial"/>
                      </a:endParaRPr>
                    </a:p>
                  </a:txBody>
                  <a:tcPr marL="12700" marR="12700" marT="9525"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extLst>
                  <a:ext uri="{0D108BD9-81ED-4DB2-BD59-A6C34878D82A}">
                    <a16:rowId xmlns:a16="http://schemas.microsoft.com/office/drawing/2014/main" val="10006"/>
                  </a:ext>
                </a:extLst>
              </a:tr>
              <a:tr h="413453">
                <a:tc>
                  <a:txBody>
                    <a:bodyPr/>
                    <a:lstStyle/>
                    <a:p>
                      <a:pPr algn="ctr" fontAlgn="ctr"/>
                      <a:r>
                        <a:rPr lang="en-US" sz="1200" b="1" u="none" strike="noStrike">
                          <a:effectLst/>
                        </a:rPr>
                        <a:t>8</a:t>
                      </a:r>
                      <a:endParaRPr lang="en-US" sz="1200" b="1" i="0" u="none" strike="noStrike">
                        <a:solidFill>
                          <a:srgbClr val="000000"/>
                        </a:solidFill>
                        <a:effectLst/>
                        <a:latin typeface="Arial"/>
                      </a:endParaRPr>
                    </a:p>
                  </a:txBody>
                  <a:tcPr marL="12700" marR="12700" marT="9525"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fontAlgn="ctr"/>
                      <a:r>
                        <a:rPr lang="en-US" sz="1200" b="1" u="none" strike="noStrike">
                          <a:effectLst/>
                        </a:rPr>
                        <a:t>Chandler, #3121</a:t>
                      </a:r>
                      <a:endParaRPr lang="en-US" sz="1200" b="1" i="0" u="none" strike="noStrike">
                        <a:solidFill>
                          <a:srgbClr val="000000"/>
                        </a:solidFill>
                        <a:effectLst/>
                        <a:latin typeface="Arial"/>
                      </a:endParaRPr>
                    </a:p>
                  </a:txBody>
                  <a:tcPr marL="12700" marR="12700" marT="9525"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fontAlgn="ctr"/>
                      <a:r>
                        <a:rPr lang="en-US" sz="1050" b="1" u="none" strike="noStrike">
                          <a:effectLst/>
                        </a:rPr>
                        <a:t>KofC Hall </a:t>
                      </a:r>
                      <a:br>
                        <a:rPr lang="en-US" sz="1050" b="1" u="none" strike="noStrike">
                          <a:effectLst/>
                        </a:rPr>
                      </a:br>
                      <a:r>
                        <a:rPr lang="en-US" sz="1050" b="1" u="none" strike="noStrike">
                          <a:effectLst/>
                        </a:rPr>
                        <a:t>644 E Chandler Blvd, Chandler, AZ  85225</a:t>
                      </a:r>
                      <a:endParaRPr lang="en-US" sz="1050" b="1" i="0" u="none" strike="noStrike">
                        <a:solidFill>
                          <a:srgbClr val="000000"/>
                        </a:solidFill>
                        <a:effectLst/>
                        <a:latin typeface="Arial"/>
                      </a:endParaRPr>
                    </a:p>
                  </a:txBody>
                  <a:tcPr marL="12700" marR="12700" marT="9525"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fontAlgn="ctr"/>
                      <a:r>
                        <a:rPr lang="en-US" sz="1200" b="1" u="none" strike="noStrike" dirty="0">
                          <a:effectLst/>
                        </a:rPr>
                        <a:t>Sun</a:t>
                      </a:r>
                      <a:endParaRPr lang="en-US" sz="1200" b="1" i="0" u="none" strike="noStrike" dirty="0">
                        <a:solidFill>
                          <a:srgbClr val="C65911"/>
                        </a:solidFill>
                        <a:effectLst/>
                        <a:latin typeface="Arial"/>
                      </a:endParaRPr>
                    </a:p>
                  </a:txBody>
                  <a:tcPr marL="12700" marR="12700" marT="9525"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fontAlgn="ctr"/>
                      <a:r>
                        <a:rPr lang="en-US" sz="1200" b="1" u="none" strike="noStrike" dirty="0">
                          <a:effectLst/>
                        </a:rPr>
                        <a:t>May 5, 2019</a:t>
                      </a:r>
                      <a:endParaRPr lang="en-US" sz="1200" b="1" i="0" u="none" strike="noStrike" dirty="0">
                        <a:solidFill>
                          <a:srgbClr val="000000"/>
                        </a:solidFill>
                        <a:effectLst/>
                        <a:latin typeface="Arial"/>
                      </a:endParaRPr>
                    </a:p>
                  </a:txBody>
                  <a:tcPr marL="12700" marR="12700" marT="9525"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extLst>
                  <a:ext uri="{0D108BD9-81ED-4DB2-BD59-A6C34878D82A}">
                    <a16:rowId xmlns:a16="http://schemas.microsoft.com/office/drawing/2014/main" val="10007"/>
                  </a:ext>
                </a:extLst>
              </a:tr>
              <a:tr h="484042">
                <a:tc>
                  <a:txBody>
                    <a:bodyPr/>
                    <a:lstStyle/>
                    <a:p>
                      <a:pPr algn="ctr" fontAlgn="ctr"/>
                      <a:r>
                        <a:rPr lang="en-US" sz="1200" b="1" u="none" strike="noStrike">
                          <a:effectLst/>
                        </a:rPr>
                        <a:t> </a:t>
                      </a:r>
                      <a:endParaRPr lang="en-US" sz="1200" b="1" i="0" u="none" strike="noStrike">
                        <a:solidFill>
                          <a:srgbClr val="000000"/>
                        </a:solidFill>
                        <a:effectLst/>
                        <a:latin typeface="Arial"/>
                      </a:endParaRPr>
                    </a:p>
                  </a:txBody>
                  <a:tcPr marL="12700" marR="12700" marT="9525"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fontAlgn="ctr"/>
                      <a:r>
                        <a:rPr lang="en-US" sz="1200" b="1" i="1" u="none" strike="noStrike" dirty="0">
                          <a:effectLst/>
                        </a:rPr>
                        <a:t>Fourth Degree</a:t>
                      </a:r>
                      <a:endParaRPr lang="en-US" sz="1200" b="1" i="1" u="none" strike="noStrike" dirty="0">
                        <a:solidFill>
                          <a:srgbClr val="000000"/>
                        </a:solidFill>
                        <a:effectLst/>
                        <a:latin typeface="Arial"/>
                      </a:endParaRPr>
                    </a:p>
                  </a:txBody>
                  <a:tcPr marL="12700" marR="12700" marT="9525"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fontAlgn="ctr"/>
                      <a:r>
                        <a:rPr lang="en-US" sz="1050" b="1" i="1" u="none" strike="noStrike" dirty="0">
                          <a:effectLst/>
                        </a:rPr>
                        <a:t>Tucson</a:t>
                      </a:r>
                      <a:endParaRPr lang="en-US" sz="1050" b="1" i="1" u="none" strike="noStrike" dirty="0">
                        <a:solidFill>
                          <a:srgbClr val="000000"/>
                        </a:solidFill>
                        <a:effectLst/>
                        <a:latin typeface="Arial"/>
                      </a:endParaRPr>
                    </a:p>
                  </a:txBody>
                  <a:tcPr marL="12700" marR="12700" marT="9525"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fontAlgn="ctr"/>
                      <a:r>
                        <a:rPr lang="en-US" sz="1200" b="1" i="1" u="none" strike="noStrike" dirty="0">
                          <a:effectLst/>
                        </a:rPr>
                        <a:t>Sat</a:t>
                      </a:r>
                      <a:endParaRPr lang="en-US" sz="1200" b="1" i="1" u="none" strike="noStrike" dirty="0">
                        <a:solidFill>
                          <a:srgbClr val="C65911"/>
                        </a:solidFill>
                        <a:effectLst/>
                        <a:latin typeface="Arial"/>
                      </a:endParaRPr>
                    </a:p>
                  </a:txBody>
                  <a:tcPr marL="12700" marR="12700" marT="9525"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fontAlgn="ctr"/>
                      <a:r>
                        <a:rPr lang="en-US" sz="1200" b="1" i="1" u="none" strike="noStrike" dirty="0">
                          <a:effectLst/>
                        </a:rPr>
                        <a:t>June 1, 2019 (?)</a:t>
                      </a:r>
                      <a:endParaRPr lang="en-US" sz="1200" b="1" i="1" u="none" strike="noStrike" dirty="0">
                        <a:solidFill>
                          <a:srgbClr val="000000"/>
                        </a:solidFill>
                        <a:effectLst/>
                        <a:latin typeface="Arial"/>
                      </a:endParaRPr>
                    </a:p>
                  </a:txBody>
                  <a:tcPr marL="12700" marR="12700" marT="9525"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extLst>
                  <a:ext uri="{0D108BD9-81ED-4DB2-BD59-A6C34878D82A}">
                    <a16:rowId xmlns:a16="http://schemas.microsoft.com/office/drawing/2014/main" val="10008"/>
                  </a:ext>
                </a:extLst>
              </a:tr>
              <a:tr h="471941">
                <a:tc>
                  <a:txBody>
                    <a:bodyPr/>
                    <a:lstStyle/>
                    <a:p>
                      <a:pPr algn="ctr" fontAlgn="ctr"/>
                      <a:r>
                        <a:rPr lang="en-US" sz="1200" b="1" u="none" strike="noStrike">
                          <a:effectLst/>
                        </a:rPr>
                        <a:t>5</a:t>
                      </a:r>
                      <a:endParaRPr lang="en-US" sz="1200" b="1" i="0" u="none" strike="noStrike">
                        <a:solidFill>
                          <a:srgbClr val="000000"/>
                        </a:solidFill>
                        <a:effectLst/>
                        <a:latin typeface="Arial"/>
                      </a:endParaRPr>
                    </a:p>
                  </a:txBody>
                  <a:tcPr marL="12700" marR="12700" marT="9525"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fontAlgn="ctr"/>
                      <a:r>
                        <a:rPr lang="en-US" sz="1200" b="1" u="none" strike="noStrike">
                          <a:effectLst/>
                        </a:rPr>
                        <a:t>Vail, #14230</a:t>
                      </a:r>
                      <a:endParaRPr lang="en-US" sz="1200" b="1" i="0" u="none" strike="noStrike">
                        <a:solidFill>
                          <a:srgbClr val="000000"/>
                        </a:solidFill>
                        <a:effectLst/>
                        <a:latin typeface="Arial"/>
                      </a:endParaRPr>
                    </a:p>
                  </a:txBody>
                  <a:tcPr marL="12700" marR="12700" marT="9525"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fontAlgn="ctr"/>
                      <a:r>
                        <a:rPr lang="en-US" sz="1050" b="1" u="none" strike="noStrike">
                          <a:effectLst/>
                        </a:rPr>
                        <a:t>St Rita in the Desert</a:t>
                      </a:r>
                      <a:br>
                        <a:rPr lang="en-US" sz="1050" b="1" u="none" strike="noStrike">
                          <a:effectLst/>
                        </a:rPr>
                      </a:br>
                      <a:r>
                        <a:rPr lang="en-US" sz="1050" b="1" u="none" strike="noStrike">
                          <a:effectLst/>
                        </a:rPr>
                        <a:t>13260 Colassal Cave Rd, Vail, AZ  85641 </a:t>
                      </a:r>
                      <a:endParaRPr lang="en-US" sz="1050" b="1" i="0" u="none" strike="noStrike">
                        <a:solidFill>
                          <a:srgbClr val="000000"/>
                        </a:solidFill>
                        <a:effectLst/>
                        <a:latin typeface="Arial"/>
                      </a:endParaRPr>
                    </a:p>
                  </a:txBody>
                  <a:tcPr marL="12700" marR="12700" marT="9525"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fontAlgn="ctr"/>
                      <a:r>
                        <a:rPr lang="en-US" sz="1200" b="1" u="none" strike="noStrike">
                          <a:effectLst/>
                        </a:rPr>
                        <a:t>Sat</a:t>
                      </a:r>
                      <a:endParaRPr lang="en-US" sz="1200" b="1" i="0" u="none" strike="noStrike">
                        <a:solidFill>
                          <a:srgbClr val="C65911"/>
                        </a:solidFill>
                        <a:effectLst/>
                        <a:latin typeface="Arial"/>
                      </a:endParaRPr>
                    </a:p>
                  </a:txBody>
                  <a:tcPr marL="12700" marR="12700" marT="9525"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fontAlgn="ctr"/>
                      <a:r>
                        <a:rPr lang="en-US" sz="1200" b="1" u="none" strike="noStrike" dirty="0">
                          <a:effectLst/>
                        </a:rPr>
                        <a:t>June 22, 2019</a:t>
                      </a:r>
                      <a:endParaRPr lang="en-US" sz="1200" b="1" i="0" u="none" strike="noStrike" dirty="0">
                        <a:solidFill>
                          <a:srgbClr val="000000"/>
                        </a:solidFill>
                        <a:effectLst/>
                        <a:latin typeface="Arial"/>
                      </a:endParaRPr>
                    </a:p>
                  </a:txBody>
                  <a:tcPr marL="12700" marR="12700" marT="9525" marB="0" anchor="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extLst>
                  <a:ext uri="{0D108BD9-81ED-4DB2-BD59-A6C34878D82A}">
                    <a16:rowId xmlns:a16="http://schemas.microsoft.com/office/drawing/2014/main" val="10009"/>
                  </a:ext>
                </a:extLst>
              </a:tr>
            </a:tbl>
          </a:graphicData>
        </a:graphic>
      </p:graphicFrame>
      <p:sp>
        <p:nvSpPr>
          <p:cNvPr id="5" name="Footer Placeholder 2">
            <a:extLst>
              <a:ext uri="{FF2B5EF4-FFF2-40B4-BE49-F238E27FC236}">
                <a16:creationId xmlns:a16="http://schemas.microsoft.com/office/drawing/2014/main" id="{07E6565B-5697-D14C-8D8B-11426D0CB006}"/>
              </a:ext>
            </a:extLst>
          </p:cNvPr>
          <p:cNvSpPr>
            <a:spLocks noGrp="1"/>
          </p:cNvSpPr>
          <p:nvPr>
            <p:ph type="ftr" sz="quarter" idx="11"/>
          </p:nvPr>
        </p:nvSpPr>
        <p:spPr>
          <a:xfrm>
            <a:off x="3556000" y="6416678"/>
            <a:ext cx="5181600" cy="365125"/>
          </a:xfrm>
        </p:spPr>
        <p:txBody>
          <a:bodyPr/>
          <a:lstStyle/>
          <a:p>
            <a:r>
              <a:rPr lang="en-US" b="1" dirty="0"/>
              <a:t>FAITH IN ACTION</a:t>
            </a:r>
          </a:p>
          <a:p>
            <a:r>
              <a:rPr lang="en-US" dirty="0"/>
              <a:t>Knights Serving God - Serving the Community</a:t>
            </a:r>
          </a:p>
        </p:txBody>
      </p:sp>
    </p:spTree>
    <p:extLst>
      <p:ext uri="{BB962C8B-B14F-4D97-AF65-F5344CB8AC3E}">
        <p14:creationId xmlns:p14="http://schemas.microsoft.com/office/powerpoint/2010/main" val="5515179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16000" y="0"/>
            <a:ext cx="11176000" cy="838200"/>
          </a:xfrm>
        </p:spPr>
        <p:txBody>
          <a:bodyPr>
            <a:normAutofit/>
          </a:bodyPr>
          <a:lstStyle/>
          <a:p>
            <a:r>
              <a:rPr lang="en-US" sz="4000" dirty="0"/>
              <a:t>Ceremonials</a:t>
            </a:r>
          </a:p>
        </p:txBody>
      </p:sp>
      <p:sp>
        <p:nvSpPr>
          <p:cNvPr id="3" name="Subtitle 2"/>
          <p:cNvSpPr>
            <a:spLocks noGrp="1"/>
          </p:cNvSpPr>
          <p:nvPr>
            <p:ph type="subTitle" idx="1"/>
          </p:nvPr>
        </p:nvSpPr>
        <p:spPr>
          <a:xfrm>
            <a:off x="1016000" y="1143000"/>
            <a:ext cx="10261600" cy="5257800"/>
          </a:xfrm>
        </p:spPr>
        <p:txBody>
          <a:bodyPr>
            <a:normAutofit/>
          </a:bodyPr>
          <a:lstStyle/>
          <a:p>
            <a:r>
              <a:rPr lang="en-US" sz="3200" dirty="0"/>
              <a:t>FY 2019 - 2020</a:t>
            </a:r>
          </a:p>
          <a:p>
            <a:pPr lvl="1" algn="l"/>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713999332"/>
              </p:ext>
            </p:extLst>
          </p:nvPr>
        </p:nvGraphicFramePr>
        <p:xfrm>
          <a:off x="812801" y="2438400"/>
          <a:ext cx="10769599" cy="2225040"/>
        </p:xfrm>
        <a:graphic>
          <a:graphicData uri="http://schemas.openxmlformats.org/drawingml/2006/table">
            <a:tbl>
              <a:tblPr firstRow="1" bandRow="1">
                <a:tableStyleId>{5C22544A-7EE6-4342-B048-85BDC9FD1C3A}</a:tableStyleId>
              </a:tblPr>
              <a:tblGrid>
                <a:gridCol w="2300303">
                  <a:extLst>
                    <a:ext uri="{9D8B030D-6E8A-4147-A177-3AD203B41FA5}">
                      <a16:colId xmlns:a16="http://schemas.microsoft.com/office/drawing/2014/main" val="20000"/>
                    </a:ext>
                  </a:extLst>
                </a:gridCol>
                <a:gridCol w="2644921">
                  <a:extLst>
                    <a:ext uri="{9D8B030D-6E8A-4147-A177-3AD203B41FA5}">
                      <a16:colId xmlns:a16="http://schemas.microsoft.com/office/drawing/2014/main" val="20001"/>
                    </a:ext>
                  </a:extLst>
                </a:gridCol>
                <a:gridCol w="879151">
                  <a:extLst>
                    <a:ext uri="{9D8B030D-6E8A-4147-A177-3AD203B41FA5}">
                      <a16:colId xmlns:a16="http://schemas.microsoft.com/office/drawing/2014/main" val="20002"/>
                    </a:ext>
                  </a:extLst>
                </a:gridCol>
                <a:gridCol w="2100425">
                  <a:extLst>
                    <a:ext uri="{9D8B030D-6E8A-4147-A177-3AD203B41FA5}">
                      <a16:colId xmlns:a16="http://schemas.microsoft.com/office/drawing/2014/main" val="20003"/>
                    </a:ext>
                  </a:extLst>
                </a:gridCol>
                <a:gridCol w="2844799">
                  <a:extLst>
                    <a:ext uri="{9D8B030D-6E8A-4147-A177-3AD203B41FA5}">
                      <a16:colId xmlns:a16="http://schemas.microsoft.com/office/drawing/2014/main" val="20004"/>
                    </a:ext>
                  </a:extLst>
                </a:gridCol>
              </a:tblGrid>
              <a:tr h="370840">
                <a:tc>
                  <a:txBody>
                    <a:bodyPr/>
                    <a:lstStyle/>
                    <a:p>
                      <a:r>
                        <a:rPr lang="en-US" dirty="0"/>
                        <a:t>JULY</a:t>
                      </a:r>
                    </a:p>
                  </a:txBody>
                  <a:tcPr marL="121920" marR="121920"/>
                </a:tc>
                <a:tc>
                  <a:txBody>
                    <a:bodyPr/>
                    <a:lstStyle/>
                    <a:p>
                      <a:r>
                        <a:rPr lang="en-US" dirty="0"/>
                        <a:t>Chandler</a:t>
                      </a:r>
                    </a:p>
                  </a:txBody>
                  <a:tcPr marL="121920" marR="121920"/>
                </a:tc>
                <a:tc>
                  <a:txBody>
                    <a:bodyPr/>
                    <a:lstStyle/>
                    <a:p>
                      <a:endParaRPr lang="en-US" dirty="0"/>
                    </a:p>
                  </a:txBody>
                  <a:tcPr marL="121920" marR="121920">
                    <a:solidFill>
                      <a:schemeClr val="bg1"/>
                    </a:solidFill>
                  </a:tcPr>
                </a:tc>
                <a:tc>
                  <a:txBody>
                    <a:bodyPr/>
                    <a:lstStyle/>
                    <a:p>
                      <a:r>
                        <a:rPr lang="en-US" dirty="0"/>
                        <a:t>JANUARY</a:t>
                      </a:r>
                    </a:p>
                  </a:txBody>
                  <a:tcPr marL="121920" marR="121920"/>
                </a:tc>
                <a:tc>
                  <a:txBody>
                    <a:bodyPr/>
                    <a:lstStyle/>
                    <a:p>
                      <a:r>
                        <a:rPr lang="en-US" dirty="0"/>
                        <a:t>Tucson</a:t>
                      </a:r>
                    </a:p>
                  </a:txBody>
                  <a:tcPr marL="121920" marR="121920"/>
                </a:tc>
                <a:extLst>
                  <a:ext uri="{0D108BD9-81ED-4DB2-BD59-A6C34878D82A}">
                    <a16:rowId xmlns:a16="http://schemas.microsoft.com/office/drawing/2014/main" val="10000"/>
                  </a:ext>
                </a:extLst>
              </a:tr>
              <a:tr h="370840">
                <a:tc>
                  <a:txBody>
                    <a:bodyPr/>
                    <a:lstStyle/>
                    <a:p>
                      <a:r>
                        <a:rPr lang="en-US" dirty="0"/>
                        <a:t>AUGUST</a:t>
                      </a:r>
                    </a:p>
                  </a:txBody>
                  <a:tcPr marL="121920" marR="121920"/>
                </a:tc>
                <a:tc>
                  <a:txBody>
                    <a:bodyPr/>
                    <a:lstStyle/>
                    <a:p>
                      <a:r>
                        <a:rPr lang="en-US" dirty="0"/>
                        <a:t>Tucson</a:t>
                      </a:r>
                    </a:p>
                  </a:txBody>
                  <a:tcPr marL="121920" marR="121920"/>
                </a:tc>
                <a:tc>
                  <a:txBody>
                    <a:bodyPr/>
                    <a:lstStyle/>
                    <a:p>
                      <a:endParaRPr lang="en-US" dirty="0"/>
                    </a:p>
                  </a:txBody>
                  <a:tcPr marL="121920" marR="121920">
                    <a:solidFill>
                      <a:schemeClr val="bg1"/>
                    </a:solidFill>
                  </a:tcPr>
                </a:tc>
                <a:tc>
                  <a:txBody>
                    <a:bodyPr/>
                    <a:lstStyle/>
                    <a:p>
                      <a:r>
                        <a:rPr lang="en-US" dirty="0"/>
                        <a:t>FEBRUARY</a:t>
                      </a:r>
                    </a:p>
                  </a:txBody>
                  <a:tcPr marL="121920" marR="121920"/>
                </a:tc>
                <a:tc>
                  <a:txBody>
                    <a:bodyPr/>
                    <a:lstStyle/>
                    <a:p>
                      <a:r>
                        <a:rPr lang="en-US" dirty="0" err="1"/>
                        <a:t>Ahwatukee</a:t>
                      </a:r>
                      <a:endParaRPr lang="en-US" dirty="0"/>
                    </a:p>
                  </a:txBody>
                  <a:tcPr marL="121920" marR="121920"/>
                </a:tc>
                <a:extLst>
                  <a:ext uri="{0D108BD9-81ED-4DB2-BD59-A6C34878D82A}">
                    <a16:rowId xmlns:a16="http://schemas.microsoft.com/office/drawing/2014/main" val="10001"/>
                  </a:ext>
                </a:extLst>
              </a:tr>
              <a:tr h="370840">
                <a:tc>
                  <a:txBody>
                    <a:bodyPr/>
                    <a:lstStyle/>
                    <a:p>
                      <a:r>
                        <a:rPr lang="en-US" dirty="0"/>
                        <a:t>SEPTEMBER</a:t>
                      </a:r>
                    </a:p>
                  </a:txBody>
                  <a:tcPr marL="121920" marR="121920"/>
                </a:tc>
                <a:tc>
                  <a:txBody>
                    <a:bodyPr/>
                    <a:lstStyle/>
                    <a:p>
                      <a:r>
                        <a:rPr lang="en-US" dirty="0"/>
                        <a:t>Glendale</a:t>
                      </a:r>
                    </a:p>
                  </a:txBody>
                  <a:tcPr marL="121920" marR="121920"/>
                </a:tc>
                <a:tc>
                  <a:txBody>
                    <a:bodyPr/>
                    <a:lstStyle/>
                    <a:p>
                      <a:endParaRPr lang="en-US" dirty="0"/>
                    </a:p>
                  </a:txBody>
                  <a:tcPr marL="121920" marR="121920">
                    <a:solidFill>
                      <a:schemeClr val="bg1"/>
                    </a:solidFill>
                  </a:tcPr>
                </a:tc>
                <a:tc>
                  <a:txBody>
                    <a:bodyPr/>
                    <a:lstStyle/>
                    <a:p>
                      <a:r>
                        <a:rPr lang="en-US" dirty="0"/>
                        <a:t>MARCH</a:t>
                      </a:r>
                    </a:p>
                  </a:txBody>
                  <a:tcPr marL="121920" marR="121920"/>
                </a:tc>
                <a:tc>
                  <a:txBody>
                    <a:bodyPr/>
                    <a:lstStyle/>
                    <a:p>
                      <a:r>
                        <a:rPr lang="en-US" dirty="0"/>
                        <a:t>Glendale</a:t>
                      </a:r>
                    </a:p>
                  </a:txBody>
                  <a:tcPr marL="121920" marR="121920"/>
                </a:tc>
                <a:extLst>
                  <a:ext uri="{0D108BD9-81ED-4DB2-BD59-A6C34878D82A}">
                    <a16:rowId xmlns:a16="http://schemas.microsoft.com/office/drawing/2014/main" val="10002"/>
                  </a:ext>
                </a:extLst>
              </a:tr>
              <a:tr h="370840">
                <a:tc>
                  <a:txBody>
                    <a:bodyPr/>
                    <a:lstStyle/>
                    <a:p>
                      <a:r>
                        <a:rPr lang="en-US" dirty="0"/>
                        <a:t>OCTOBER</a:t>
                      </a:r>
                    </a:p>
                  </a:txBody>
                  <a:tcPr marL="121920" marR="121920"/>
                </a:tc>
                <a:tc>
                  <a:txBody>
                    <a:bodyPr/>
                    <a:lstStyle/>
                    <a:p>
                      <a:r>
                        <a:rPr lang="en-US" dirty="0"/>
                        <a:t>Casa Grande</a:t>
                      </a:r>
                    </a:p>
                  </a:txBody>
                  <a:tcPr marL="121920" marR="121920"/>
                </a:tc>
                <a:tc>
                  <a:txBody>
                    <a:bodyPr/>
                    <a:lstStyle/>
                    <a:p>
                      <a:endParaRPr lang="en-US" dirty="0"/>
                    </a:p>
                  </a:txBody>
                  <a:tcPr marL="121920" marR="121920">
                    <a:solidFill>
                      <a:schemeClr val="bg1"/>
                    </a:solidFill>
                  </a:tcPr>
                </a:tc>
                <a:tc>
                  <a:txBody>
                    <a:bodyPr/>
                    <a:lstStyle/>
                    <a:p>
                      <a:r>
                        <a:rPr lang="en-US" dirty="0"/>
                        <a:t>APRIL</a:t>
                      </a:r>
                    </a:p>
                  </a:txBody>
                  <a:tcPr marL="121920" marR="121920"/>
                </a:tc>
                <a:tc>
                  <a:txBody>
                    <a:bodyPr/>
                    <a:lstStyle/>
                    <a:p>
                      <a:r>
                        <a:rPr lang="en-US" dirty="0"/>
                        <a:t>Flagstaff/Show</a:t>
                      </a:r>
                      <a:r>
                        <a:rPr lang="en-US" baseline="0" dirty="0"/>
                        <a:t> Low</a:t>
                      </a:r>
                      <a:endParaRPr lang="en-US" dirty="0"/>
                    </a:p>
                  </a:txBody>
                  <a:tcPr marL="121920" marR="121920"/>
                </a:tc>
                <a:extLst>
                  <a:ext uri="{0D108BD9-81ED-4DB2-BD59-A6C34878D82A}">
                    <a16:rowId xmlns:a16="http://schemas.microsoft.com/office/drawing/2014/main" val="10003"/>
                  </a:ext>
                </a:extLst>
              </a:tr>
              <a:tr h="370840">
                <a:tc>
                  <a:txBody>
                    <a:bodyPr/>
                    <a:lstStyle/>
                    <a:p>
                      <a:r>
                        <a:rPr lang="en-US" dirty="0"/>
                        <a:t>NOVEMBER</a:t>
                      </a:r>
                    </a:p>
                  </a:txBody>
                  <a:tcPr marL="121920" marR="121920"/>
                </a:tc>
                <a:tc>
                  <a:txBody>
                    <a:bodyPr/>
                    <a:lstStyle/>
                    <a:p>
                      <a:r>
                        <a:rPr lang="en-US" dirty="0"/>
                        <a:t>Sierra Vista</a:t>
                      </a:r>
                    </a:p>
                  </a:txBody>
                  <a:tcPr marL="121920" marR="121920"/>
                </a:tc>
                <a:tc>
                  <a:txBody>
                    <a:bodyPr/>
                    <a:lstStyle/>
                    <a:p>
                      <a:endParaRPr lang="en-US" dirty="0"/>
                    </a:p>
                  </a:txBody>
                  <a:tcPr marL="121920" marR="121920">
                    <a:solidFill>
                      <a:schemeClr val="bg1"/>
                    </a:solidFill>
                  </a:tcPr>
                </a:tc>
                <a:tc>
                  <a:txBody>
                    <a:bodyPr/>
                    <a:lstStyle/>
                    <a:p>
                      <a:r>
                        <a:rPr lang="en-US" dirty="0"/>
                        <a:t>MAY</a:t>
                      </a:r>
                    </a:p>
                  </a:txBody>
                  <a:tcPr marL="121920" marR="121920"/>
                </a:tc>
                <a:tc>
                  <a:txBody>
                    <a:bodyPr/>
                    <a:lstStyle/>
                    <a:p>
                      <a:r>
                        <a:rPr lang="en-US" dirty="0"/>
                        <a:t>Chandler</a:t>
                      </a:r>
                    </a:p>
                  </a:txBody>
                  <a:tcPr marL="121920" marR="121920"/>
                </a:tc>
                <a:extLst>
                  <a:ext uri="{0D108BD9-81ED-4DB2-BD59-A6C34878D82A}">
                    <a16:rowId xmlns:a16="http://schemas.microsoft.com/office/drawing/2014/main" val="10004"/>
                  </a:ext>
                </a:extLst>
              </a:tr>
              <a:tr h="370840">
                <a:tc>
                  <a:txBody>
                    <a:bodyPr/>
                    <a:lstStyle/>
                    <a:p>
                      <a:r>
                        <a:rPr lang="en-US" dirty="0"/>
                        <a:t>DECEMBER</a:t>
                      </a:r>
                    </a:p>
                  </a:txBody>
                  <a:tcPr marL="121920" marR="121920"/>
                </a:tc>
                <a:tc>
                  <a:txBody>
                    <a:bodyPr/>
                    <a:lstStyle/>
                    <a:p>
                      <a:r>
                        <a:rPr lang="en-US" dirty="0"/>
                        <a:t>Phoenix</a:t>
                      </a:r>
                    </a:p>
                  </a:txBody>
                  <a:tcPr marL="121920" marR="121920"/>
                </a:tc>
                <a:tc>
                  <a:txBody>
                    <a:bodyPr/>
                    <a:lstStyle/>
                    <a:p>
                      <a:endParaRPr lang="en-US" dirty="0"/>
                    </a:p>
                  </a:txBody>
                  <a:tcPr marL="121920" marR="121920">
                    <a:solidFill>
                      <a:schemeClr val="bg1"/>
                    </a:solidFill>
                  </a:tcPr>
                </a:tc>
                <a:tc>
                  <a:txBody>
                    <a:bodyPr/>
                    <a:lstStyle/>
                    <a:p>
                      <a:r>
                        <a:rPr lang="en-US" dirty="0"/>
                        <a:t>JUNE</a:t>
                      </a:r>
                    </a:p>
                  </a:txBody>
                  <a:tcPr marL="121920" marR="121920"/>
                </a:tc>
                <a:tc>
                  <a:txBody>
                    <a:bodyPr/>
                    <a:lstStyle/>
                    <a:p>
                      <a:r>
                        <a:rPr lang="en-US" dirty="0"/>
                        <a:t>Green</a:t>
                      </a:r>
                      <a:r>
                        <a:rPr lang="en-US" baseline="0" dirty="0"/>
                        <a:t> Valley</a:t>
                      </a:r>
                      <a:endParaRPr lang="en-US" dirty="0"/>
                    </a:p>
                  </a:txBody>
                  <a:tcPr marL="121920" marR="121920"/>
                </a:tc>
                <a:extLst>
                  <a:ext uri="{0D108BD9-81ED-4DB2-BD59-A6C34878D82A}">
                    <a16:rowId xmlns:a16="http://schemas.microsoft.com/office/drawing/2014/main" val="10005"/>
                  </a:ext>
                </a:extLst>
              </a:tr>
            </a:tbl>
          </a:graphicData>
        </a:graphic>
      </p:graphicFrame>
      <p:sp>
        <p:nvSpPr>
          <p:cNvPr id="5" name="Footer Placeholder 2">
            <a:extLst>
              <a:ext uri="{FF2B5EF4-FFF2-40B4-BE49-F238E27FC236}">
                <a16:creationId xmlns:a16="http://schemas.microsoft.com/office/drawing/2014/main" id="{07E6565B-5697-D14C-8D8B-11426D0CB006}"/>
              </a:ext>
            </a:extLst>
          </p:cNvPr>
          <p:cNvSpPr>
            <a:spLocks noGrp="1"/>
          </p:cNvSpPr>
          <p:nvPr>
            <p:ph type="ftr" sz="quarter" idx="11"/>
          </p:nvPr>
        </p:nvSpPr>
        <p:spPr>
          <a:xfrm>
            <a:off x="3556000" y="6416678"/>
            <a:ext cx="5181600" cy="365125"/>
          </a:xfrm>
        </p:spPr>
        <p:txBody>
          <a:bodyPr/>
          <a:lstStyle/>
          <a:p>
            <a:r>
              <a:rPr lang="en-US" b="1" dirty="0"/>
              <a:t>FAITH IN ACTION</a:t>
            </a:r>
          </a:p>
          <a:p>
            <a:r>
              <a:rPr lang="en-US" dirty="0"/>
              <a:t>Knights Serving God - Serving the Community</a:t>
            </a:r>
          </a:p>
        </p:txBody>
      </p:sp>
    </p:spTree>
    <p:extLst>
      <p:ext uri="{BB962C8B-B14F-4D97-AF65-F5344CB8AC3E}">
        <p14:creationId xmlns:p14="http://schemas.microsoft.com/office/powerpoint/2010/main" val="18930924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16000" y="0"/>
            <a:ext cx="11176000" cy="838200"/>
          </a:xfrm>
        </p:spPr>
        <p:txBody>
          <a:bodyPr>
            <a:normAutofit/>
          </a:bodyPr>
          <a:lstStyle/>
          <a:p>
            <a:r>
              <a:rPr lang="en-US" sz="4000" dirty="0"/>
              <a:t>Ceremonials</a:t>
            </a:r>
          </a:p>
        </p:txBody>
      </p:sp>
      <p:sp>
        <p:nvSpPr>
          <p:cNvPr id="3" name="Subtitle 2"/>
          <p:cNvSpPr>
            <a:spLocks noGrp="1"/>
          </p:cNvSpPr>
          <p:nvPr>
            <p:ph type="subTitle" idx="1"/>
          </p:nvPr>
        </p:nvSpPr>
        <p:spPr>
          <a:xfrm>
            <a:off x="1016000" y="1143000"/>
            <a:ext cx="10261600" cy="5257800"/>
          </a:xfrm>
        </p:spPr>
        <p:txBody>
          <a:bodyPr>
            <a:normAutofit/>
          </a:bodyPr>
          <a:lstStyle/>
          <a:p>
            <a:endParaRPr lang="en-US" sz="3600" dirty="0"/>
          </a:p>
          <a:p>
            <a:r>
              <a:rPr lang="en-US" sz="3600" dirty="0"/>
              <a:t>Remember:</a:t>
            </a:r>
          </a:p>
          <a:p>
            <a:r>
              <a:rPr lang="en-US" sz="3600" dirty="0"/>
              <a:t>Ceremonials show the face and substance of who we are as Knights of Columbus</a:t>
            </a:r>
            <a:endParaRPr lang="en-US" dirty="0"/>
          </a:p>
          <a:p>
            <a:pPr algn="l"/>
            <a:endParaRPr lang="en-US" sz="3200" dirty="0"/>
          </a:p>
          <a:p>
            <a:pPr lvl="1" algn="l"/>
            <a:endParaRPr lang="en-US" dirty="0"/>
          </a:p>
        </p:txBody>
      </p:sp>
      <p:sp>
        <p:nvSpPr>
          <p:cNvPr id="4" name="Footer Placeholder 2">
            <a:extLst>
              <a:ext uri="{FF2B5EF4-FFF2-40B4-BE49-F238E27FC236}">
                <a16:creationId xmlns:a16="http://schemas.microsoft.com/office/drawing/2014/main" id="{07E6565B-5697-D14C-8D8B-11426D0CB006}"/>
              </a:ext>
            </a:extLst>
          </p:cNvPr>
          <p:cNvSpPr>
            <a:spLocks noGrp="1"/>
          </p:cNvSpPr>
          <p:nvPr>
            <p:ph type="ftr" sz="quarter" idx="11"/>
          </p:nvPr>
        </p:nvSpPr>
        <p:spPr>
          <a:xfrm>
            <a:off x="3556000" y="6416678"/>
            <a:ext cx="5181600" cy="365125"/>
          </a:xfrm>
        </p:spPr>
        <p:txBody>
          <a:bodyPr/>
          <a:lstStyle/>
          <a:p>
            <a:r>
              <a:rPr lang="en-US" b="1" dirty="0"/>
              <a:t>FAITH IN ACTION</a:t>
            </a:r>
          </a:p>
          <a:p>
            <a:r>
              <a:rPr lang="en-US" dirty="0"/>
              <a:t>Knights Serving God - Serving the Community</a:t>
            </a:r>
          </a:p>
        </p:txBody>
      </p:sp>
    </p:spTree>
    <p:extLst>
      <p:ext uri="{BB962C8B-B14F-4D97-AF65-F5344CB8AC3E}">
        <p14:creationId xmlns:p14="http://schemas.microsoft.com/office/powerpoint/2010/main" val="7742820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5D3D0-2A18-9044-AC22-133D12D19127}"/>
              </a:ext>
            </a:extLst>
          </p:cNvPr>
          <p:cNvSpPr>
            <a:spLocks noGrp="1"/>
          </p:cNvSpPr>
          <p:nvPr>
            <p:ph type="ctrTitle"/>
          </p:nvPr>
        </p:nvSpPr>
        <p:spPr/>
        <p:txBody>
          <a:bodyPr>
            <a:normAutofit/>
          </a:bodyPr>
          <a:lstStyle/>
          <a:p>
            <a:r>
              <a:rPr lang="en-US" sz="4000" dirty="0"/>
              <a:t>ROLE of ASO &amp; relationship with his district deputies</a:t>
            </a:r>
          </a:p>
        </p:txBody>
      </p:sp>
      <p:sp>
        <p:nvSpPr>
          <p:cNvPr id="3" name="Subtitle 2">
            <a:extLst>
              <a:ext uri="{FF2B5EF4-FFF2-40B4-BE49-F238E27FC236}">
                <a16:creationId xmlns:a16="http://schemas.microsoft.com/office/drawing/2014/main" id="{93666C42-C030-BA46-AC8D-5CBE95EA1E70}"/>
              </a:ext>
            </a:extLst>
          </p:cNvPr>
          <p:cNvSpPr>
            <a:spLocks noGrp="1"/>
          </p:cNvSpPr>
          <p:nvPr>
            <p:ph type="subTitle" idx="1"/>
          </p:nvPr>
        </p:nvSpPr>
        <p:spPr>
          <a:xfrm>
            <a:off x="2971800" y="3657601"/>
            <a:ext cx="6477000" cy="2383302"/>
          </a:xfrm>
        </p:spPr>
        <p:txBody>
          <a:bodyPr/>
          <a:lstStyle/>
          <a:p>
            <a:r>
              <a:rPr lang="en-US" dirty="0"/>
              <a:t>Mario Vassallo</a:t>
            </a:r>
          </a:p>
          <a:p>
            <a:r>
              <a:rPr lang="en-US" dirty="0"/>
              <a:t>State Secretary</a:t>
            </a:r>
          </a:p>
          <a:p>
            <a:r>
              <a:rPr lang="en-US" dirty="0"/>
              <a:t>Cell: 520-481-1250</a:t>
            </a:r>
          </a:p>
          <a:p>
            <a:r>
              <a:rPr lang="en-US" dirty="0"/>
              <a:t>Email: </a:t>
            </a:r>
            <a:r>
              <a:rPr lang="en-US" dirty="0" err="1"/>
              <a:t>statesecretary@kofc-az.org</a:t>
            </a:r>
            <a:endParaRPr lang="en-US" dirty="0"/>
          </a:p>
          <a:p>
            <a:endParaRPr lang="en-US" dirty="0"/>
          </a:p>
        </p:txBody>
      </p:sp>
      <p:sp>
        <p:nvSpPr>
          <p:cNvPr id="4" name="Footer Placeholder 2">
            <a:extLst>
              <a:ext uri="{FF2B5EF4-FFF2-40B4-BE49-F238E27FC236}">
                <a16:creationId xmlns:a16="http://schemas.microsoft.com/office/drawing/2014/main" id="{54B7A7D1-7D19-1240-903F-A884B5253E4C}"/>
              </a:ext>
            </a:extLst>
          </p:cNvPr>
          <p:cNvSpPr>
            <a:spLocks noGrp="1"/>
          </p:cNvSpPr>
          <p:nvPr>
            <p:ph type="ftr" sz="quarter" idx="11"/>
          </p:nvPr>
        </p:nvSpPr>
        <p:spPr>
          <a:xfrm>
            <a:off x="3556000" y="6416678"/>
            <a:ext cx="5181600" cy="365125"/>
          </a:xfrm>
        </p:spPr>
        <p:txBody>
          <a:bodyPr/>
          <a:lstStyle/>
          <a:p>
            <a:r>
              <a:rPr lang="en-US" b="1" dirty="0"/>
              <a:t>FAITH IN ACTION</a:t>
            </a:r>
          </a:p>
          <a:p>
            <a:r>
              <a:rPr lang="en-US" dirty="0"/>
              <a:t>Knights Serving God - Serving the Community</a:t>
            </a:r>
          </a:p>
        </p:txBody>
      </p:sp>
    </p:spTree>
    <p:extLst>
      <p:ext uri="{BB962C8B-B14F-4D97-AF65-F5344CB8AC3E}">
        <p14:creationId xmlns:p14="http://schemas.microsoft.com/office/powerpoint/2010/main" val="26825108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26F17-A5AA-A34B-8584-2C8B07E86471}"/>
              </a:ext>
            </a:extLst>
          </p:cNvPr>
          <p:cNvSpPr>
            <a:spLocks noGrp="1"/>
          </p:cNvSpPr>
          <p:nvPr>
            <p:ph type="title"/>
          </p:nvPr>
        </p:nvSpPr>
        <p:spPr/>
        <p:txBody>
          <a:bodyPr/>
          <a:lstStyle/>
          <a:p>
            <a:r>
              <a:rPr lang="en-US" dirty="0"/>
              <a:t>ASO Credentials</a:t>
            </a:r>
          </a:p>
        </p:txBody>
      </p:sp>
      <p:sp>
        <p:nvSpPr>
          <p:cNvPr id="3" name="Content Placeholder 2">
            <a:extLst>
              <a:ext uri="{FF2B5EF4-FFF2-40B4-BE49-F238E27FC236}">
                <a16:creationId xmlns:a16="http://schemas.microsoft.com/office/drawing/2014/main" id="{17D3EAB6-8084-7C4A-8A58-92E931753D1D}"/>
              </a:ext>
            </a:extLst>
          </p:cNvPr>
          <p:cNvSpPr>
            <a:spLocks noGrp="1"/>
          </p:cNvSpPr>
          <p:nvPr>
            <p:ph idx="1"/>
          </p:nvPr>
        </p:nvSpPr>
        <p:spPr/>
        <p:txBody>
          <a:bodyPr/>
          <a:lstStyle/>
          <a:p>
            <a:r>
              <a:rPr lang="en-US" dirty="0"/>
              <a:t>An ASO is a very experienced Knight of Columbus Member</a:t>
            </a:r>
          </a:p>
          <a:p>
            <a:pPr lvl="1"/>
            <a:r>
              <a:rPr lang="en-US" dirty="0"/>
              <a:t>State Officer</a:t>
            </a:r>
          </a:p>
          <a:p>
            <a:pPr lvl="1"/>
            <a:r>
              <a:rPr lang="en-US" dirty="0"/>
              <a:t>Former State Chairman</a:t>
            </a:r>
          </a:p>
          <a:p>
            <a:pPr lvl="1"/>
            <a:r>
              <a:rPr lang="en-US" dirty="0"/>
              <a:t>Former District Deputy</a:t>
            </a:r>
          </a:p>
          <a:p>
            <a:pPr lvl="1"/>
            <a:r>
              <a:rPr lang="en-US" dirty="0"/>
              <a:t>Past Grand Knight &amp; possibly Past Faithful Navigator</a:t>
            </a:r>
          </a:p>
        </p:txBody>
      </p:sp>
      <p:sp>
        <p:nvSpPr>
          <p:cNvPr id="4" name="Footer Placeholder 2">
            <a:extLst>
              <a:ext uri="{FF2B5EF4-FFF2-40B4-BE49-F238E27FC236}">
                <a16:creationId xmlns:a16="http://schemas.microsoft.com/office/drawing/2014/main" id="{A7FFF8EF-1034-A14B-9455-630701A21412}"/>
              </a:ext>
            </a:extLst>
          </p:cNvPr>
          <p:cNvSpPr>
            <a:spLocks noGrp="1"/>
          </p:cNvSpPr>
          <p:nvPr>
            <p:ph type="ftr" sz="quarter" idx="11"/>
          </p:nvPr>
        </p:nvSpPr>
        <p:spPr>
          <a:xfrm>
            <a:off x="3556000" y="6416678"/>
            <a:ext cx="5181600" cy="365125"/>
          </a:xfrm>
        </p:spPr>
        <p:txBody>
          <a:bodyPr/>
          <a:lstStyle/>
          <a:p>
            <a:r>
              <a:rPr lang="en-US" b="1" dirty="0"/>
              <a:t>FAITH IN ACTION</a:t>
            </a:r>
          </a:p>
          <a:p>
            <a:r>
              <a:rPr lang="en-US" dirty="0"/>
              <a:t>Knights Serving God - Serving the Community</a:t>
            </a:r>
          </a:p>
        </p:txBody>
      </p:sp>
    </p:spTree>
    <p:extLst>
      <p:ext uri="{BB962C8B-B14F-4D97-AF65-F5344CB8AC3E}">
        <p14:creationId xmlns:p14="http://schemas.microsoft.com/office/powerpoint/2010/main" val="38281712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26F17-A5AA-A34B-8584-2C8B07E86471}"/>
              </a:ext>
            </a:extLst>
          </p:cNvPr>
          <p:cNvSpPr>
            <a:spLocks noGrp="1"/>
          </p:cNvSpPr>
          <p:nvPr>
            <p:ph type="title"/>
          </p:nvPr>
        </p:nvSpPr>
        <p:spPr/>
        <p:txBody>
          <a:bodyPr/>
          <a:lstStyle/>
          <a:p>
            <a:r>
              <a:rPr lang="en-US" dirty="0"/>
              <a:t>Role of ASO</a:t>
            </a:r>
          </a:p>
        </p:txBody>
      </p:sp>
      <p:sp>
        <p:nvSpPr>
          <p:cNvPr id="3" name="Content Placeholder 2">
            <a:extLst>
              <a:ext uri="{FF2B5EF4-FFF2-40B4-BE49-F238E27FC236}">
                <a16:creationId xmlns:a16="http://schemas.microsoft.com/office/drawing/2014/main" id="{17D3EAB6-8084-7C4A-8A58-92E931753D1D}"/>
              </a:ext>
            </a:extLst>
          </p:cNvPr>
          <p:cNvSpPr>
            <a:spLocks noGrp="1"/>
          </p:cNvSpPr>
          <p:nvPr>
            <p:ph idx="1"/>
          </p:nvPr>
        </p:nvSpPr>
        <p:spPr/>
        <p:txBody>
          <a:bodyPr/>
          <a:lstStyle/>
          <a:p>
            <a:r>
              <a:rPr lang="en-US" dirty="0"/>
              <a:t>An ASO </a:t>
            </a:r>
          </a:p>
          <a:p>
            <a:pPr lvl="1"/>
            <a:r>
              <a:rPr lang="en-US" dirty="0"/>
              <a:t>Is assigned 7-8 DDs to supervise (IPSD has 3)</a:t>
            </a:r>
          </a:p>
          <a:p>
            <a:pPr lvl="1"/>
            <a:r>
              <a:rPr lang="en-US" dirty="0"/>
              <a:t>Should be a mentor</a:t>
            </a:r>
          </a:p>
          <a:p>
            <a:pPr lvl="1"/>
            <a:r>
              <a:rPr lang="en-US" dirty="0"/>
              <a:t>Should frequently communicate with his DDs through</a:t>
            </a:r>
          </a:p>
          <a:p>
            <a:pPr lvl="2"/>
            <a:r>
              <a:rPr lang="en-US" dirty="0"/>
              <a:t>Emails</a:t>
            </a:r>
          </a:p>
          <a:p>
            <a:pPr lvl="2"/>
            <a:r>
              <a:rPr lang="en-US" dirty="0"/>
              <a:t>Phone Calls</a:t>
            </a:r>
          </a:p>
          <a:p>
            <a:pPr lvl="2"/>
            <a:r>
              <a:rPr lang="en-US" dirty="0" err="1"/>
              <a:t>GoTo</a:t>
            </a:r>
            <a:r>
              <a:rPr lang="en-US" dirty="0"/>
              <a:t> Meetings </a:t>
            </a:r>
          </a:p>
        </p:txBody>
      </p:sp>
      <p:sp>
        <p:nvSpPr>
          <p:cNvPr id="4" name="Footer Placeholder 2">
            <a:extLst>
              <a:ext uri="{FF2B5EF4-FFF2-40B4-BE49-F238E27FC236}">
                <a16:creationId xmlns:a16="http://schemas.microsoft.com/office/drawing/2014/main" id="{13EC7513-A902-3E49-94D3-B405FBB10843}"/>
              </a:ext>
            </a:extLst>
          </p:cNvPr>
          <p:cNvSpPr>
            <a:spLocks noGrp="1"/>
          </p:cNvSpPr>
          <p:nvPr>
            <p:ph type="ftr" sz="quarter" idx="11"/>
          </p:nvPr>
        </p:nvSpPr>
        <p:spPr>
          <a:xfrm>
            <a:off x="3556000" y="6416678"/>
            <a:ext cx="5181600" cy="365125"/>
          </a:xfrm>
        </p:spPr>
        <p:txBody>
          <a:bodyPr/>
          <a:lstStyle/>
          <a:p>
            <a:r>
              <a:rPr lang="en-US" b="1" dirty="0"/>
              <a:t>FAITH IN ACTION</a:t>
            </a:r>
          </a:p>
          <a:p>
            <a:r>
              <a:rPr lang="en-US" dirty="0"/>
              <a:t>Knights Serving God - Serving the Community</a:t>
            </a:r>
          </a:p>
        </p:txBody>
      </p:sp>
    </p:spTree>
    <p:extLst>
      <p:ext uri="{BB962C8B-B14F-4D97-AF65-F5344CB8AC3E}">
        <p14:creationId xmlns:p14="http://schemas.microsoft.com/office/powerpoint/2010/main" val="18139473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26F17-A5AA-A34B-8584-2C8B07E86471}"/>
              </a:ext>
            </a:extLst>
          </p:cNvPr>
          <p:cNvSpPr>
            <a:spLocks noGrp="1"/>
          </p:cNvSpPr>
          <p:nvPr>
            <p:ph type="title"/>
          </p:nvPr>
        </p:nvSpPr>
        <p:spPr/>
        <p:txBody>
          <a:bodyPr/>
          <a:lstStyle/>
          <a:p>
            <a:r>
              <a:rPr lang="en-US" dirty="0"/>
              <a:t>DD – ASO Relationship</a:t>
            </a:r>
          </a:p>
        </p:txBody>
      </p:sp>
      <p:sp>
        <p:nvSpPr>
          <p:cNvPr id="3" name="Content Placeholder 2">
            <a:extLst>
              <a:ext uri="{FF2B5EF4-FFF2-40B4-BE49-F238E27FC236}">
                <a16:creationId xmlns:a16="http://schemas.microsoft.com/office/drawing/2014/main" id="{17D3EAB6-8084-7C4A-8A58-92E931753D1D}"/>
              </a:ext>
            </a:extLst>
          </p:cNvPr>
          <p:cNvSpPr>
            <a:spLocks noGrp="1"/>
          </p:cNvSpPr>
          <p:nvPr>
            <p:ph idx="1"/>
          </p:nvPr>
        </p:nvSpPr>
        <p:spPr/>
        <p:txBody>
          <a:bodyPr>
            <a:normAutofit/>
          </a:bodyPr>
          <a:lstStyle/>
          <a:p>
            <a:r>
              <a:rPr lang="en-US" dirty="0"/>
              <a:t>A DD should</a:t>
            </a:r>
          </a:p>
          <a:p>
            <a:pPr lvl="1"/>
            <a:r>
              <a:rPr lang="en-US" dirty="0"/>
              <a:t>Communicate with his ASO when in need</a:t>
            </a:r>
          </a:p>
          <a:p>
            <a:pPr lvl="1"/>
            <a:r>
              <a:rPr lang="en-US" dirty="0"/>
              <a:t>Keep his ASO in the loop by</a:t>
            </a:r>
          </a:p>
          <a:p>
            <a:pPr lvl="2"/>
            <a:r>
              <a:rPr lang="en-US" dirty="0"/>
              <a:t>Copying ASO on emails sent to GKs &amp; Councils</a:t>
            </a:r>
          </a:p>
          <a:p>
            <a:pPr lvl="2"/>
            <a:r>
              <a:rPr lang="en-US" dirty="0"/>
              <a:t>Copying ASO when sending in </a:t>
            </a:r>
          </a:p>
          <a:p>
            <a:pPr lvl="3"/>
            <a:r>
              <a:rPr lang="en-US" dirty="0"/>
              <a:t>District Monthly Reports</a:t>
            </a:r>
          </a:p>
          <a:p>
            <a:pPr lvl="3"/>
            <a:r>
              <a:rPr lang="en-US" dirty="0"/>
              <a:t>Form 450s</a:t>
            </a:r>
          </a:p>
          <a:p>
            <a:pPr lvl="3"/>
            <a:r>
              <a:rPr lang="en-US" dirty="0"/>
              <a:t>…</a:t>
            </a:r>
          </a:p>
          <a:p>
            <a:pPr lvl="2"/>
            <a:r>
              <a:rPr lang="en-US" dirty="0"/>
              <a:t>Inform ASO on upcoming Admissions Degrees in District</a:t>
            </a:r>
          </a:p>
          <a:p>
            <a:pPr lvl="1"/>
            <a:r>
              <a:rPr lang="en-US" dirty="0"/>
              <a:t> Invite his ASO to his District Meetings</a:t>
            </a:r>
          </a:p>
          <a:p>
            <a:pPr lvl="2"/>
            <a:r>
              <a:rPr lang="en-US" dirty="0"/>
              <a:t>Give ASO advance notice</a:t>
            </a:r>
          </a:p>
          <a:p>
            <a:pPr lvl="1"/>
            <a:r>
              <a:rPr lang="en-US" dirty="0"/>
              <a:t>Ask GKs to invite ASO to the Council’s Installation of Officers</a:t>
            </a:r>
          </a:p>
        </p:txBody>
      </p:sp>
      <p:sp>
        <p:nvSpPr>
          <p:cNvPr id="4" name="Footer Placeholder 2">
            <a:extLst>
              <a:ext uri="{FF2B5EF4-FFF2-40B4-BE49-F238E27FC236}">
                <a16:creationId xmlns:a16="http://schemas.microsoft.com/office/drawing/2014/main" id="{0E78E92C-3C86-DD49-BA45-BC1EB0A3B37F}"/>
              </a:ext>
            </a:extLst>
          </p:cNvPr>
          <p:cNvSpPr>
            <a:spLocks noGrp="1"/>
          </p:cNvSpPr>
          <p:nvPr>
            <p:ph type="ftr" sz="quarter" idx="11"/>
          </p:nvPr>
        </p:nvSpPr>
        <p:spPr>
          <a:xfrm>
            <a:off x="3556000" y="6416678"/>
            <a:ext cx="5181600" cy="365125"/>
          </a:xfrm>
        </p:spPr>
        <p:txBody>
          <a:bodyPr/>
          <a:lstStyle/>
          <a:p>
            <a:r>
              <a:rPr lang="en-US" b="1" dirty="0"/>
              <a:t>FAITH IN ACTION</a:t>
            </a:r>
          </a:p>
          <a:p>
            <a:r>
              <a:rPr lang="en-US" dirty="0"/>
              <a:t>Knights Serving God - Serving the Community</a:t>
            </a:r>
          </a:p>
        </p:txBody>
      </p:sp>
    </p:spTree>
    <p:extLst>
      <p:ext uri="{BB962C8B-B14F-4D97-AF65-F5344CB8AC3E}">
        <p14:creationId xmlns:p14="http://schemas.microsoft.com/office/powerpoint/2010/main" val="22222119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91332-69A7-794B-8741-95D763F18599}"/>
              </a:ext>
            </a:extLst>
          </p:cNvPr>
          <p:cNvSpPr>
            <a:spLocks noGrp="1"/>
          </p:cNvSpPr>
          <p:nvPr>
            <p:ph type="title"/>
          </p:nvPr>
        </p:nvSpPr>
        <p:spPr/>
        <p:txBody>
          <a:bodyPr/>
          <a:lstStyle/>
          <a:p>
            <a:r>
              <a:rPr lang="en-US" dirty="0"/>
              <a:t>Knight’s Prayer</a:t>
            </a:r>
          </a:p>
        </p:txBody>
      </p:sp>
      <p:sp>
        <p:nvSpPr>
          <p:cNvPr id="3" name="Content Placeholder 2">
            <a:extLst>
              <a:ext uri="{FF2B5EF4-FFF2-40B4-BE49-F238E27FC236}">
                <a16:creationId xmlns:a16="http://schemas.microsoft.com/office/drawing/2014/main" id="{6EAC58B2-C2B1-A74B-B96D-2DB558B8E614}"/>
              </a:ext>
            </a:extLst>
          </p:cNvPr>
          <p:cNvSpPr>
            <a:spLocks noGrp="1"/>
          </p:cNvSpPr>
          <p:nvPr>
            <p:ph idx="1"/>
          </p:nvPr>
        </p:nvSpPr>
        <p:spPr/>
        <p:txBody>
          <a:bodyPr/>
          <a:lstStyle/>
          <a:p>
            <a:pPr marL="137160" indent="0">
              <a:buNone/>
            </a:pPr>
            <a:r>
              <a:rPr lang="en-US" dirty="0"/>
              <a:t>Our Lady, Queen of the Knights, bless all the activities of our Order. Keep us true to our pledge, to extend the kingship of thy divine son on earth. </a:t>
            </a:r>
          </a:p>
          <a:p>
            <a:pPr marL="137160" indent="0">
              <a:buNone/>
            </a:pPr>
            <a:r>
              <a:rPr lang="en-US" dirty="0"/>
              <a:t>Through Thine intercession, win for us the grace, ever to exemplify in our public and private lives, the virtues that should characterize those especially dedicated to the service of the heavenly court. </a:t>
            </a:r>
          </a:p>
          <a:p>
            <a:pPr marL="137160" indent="0">
              <a:buNone/>
            </a:pPr>
            <a:r>
              <a:rPr lang="en-US" dirty="0"/>
              <a:t>Make us always aware that as your Knights, we are constantly observed, our faith judged, and our Order appreciated. </a:t>
            </a:r>
          </a:p>
          <a:p>
            <a:pPr marL="137160" indent="0">
              <a:buNone/>
            </a:pPr>
            <a:r>
              <a:rPr lang="en-US" dirty="0"/>
              <a:t>Accept, O Mary, this renewed pledge of fealty and devotion, of Thy Servants, the Knights of Columbus.</a:t>
            </a:r>
          </a:p>
          <a:p>
            <a:endParaRPr lang="en-US" dirty="0"/>
          </a:p>
        </p:txBody>
      </p:sp>
      <p:sp>
        <p:nvSpPr>
          <p:cNvPr id="5" name="Footer Placeholder 2">
            <a:extLst>
              <a:ext uri="{FF2B5EF4-FFF2-40B4-BE49-F238E27FC236}">
                <a16:creationId xmlns:a16="http://schemas.microsoft.com/office/drawing/2014/main" id="{07E6565B-5697-D14C-8D8B-11426D0CB006}"/>
              </a:ext>
            </a:extLst>
          </p:cNvPr>
          <p:cNvSpPr>
            <a:spLocks noGrp="1"/>
          </p:cNvSpPr>
          <p:nvPr>
            <p:ph type="ftr" sz="quarter" idx="11"/>
          </p:nvPr>
        </p:nvSpPr>
        <p:spPr>
          <a:xfrm>
            <a:off x="3556000" y="6416678"/>
            <a:ext cx="5181600" cy="365125"/>
          </a:xfrm>
        </p:spPr>
        <p:txBody>
          <a:bodyPr/>
          <a:lstStyle/>
          <a:p>
            <a:r>
              <a:rPr lang="en-US" b="1" dirty="0"/>
              <a:t>FAITH IN ACTION</a:t>
            </a:r>
          </a:p>
          <a:p>
            <a:r>
              <a:rPr lang="en-US" dirty="0"/>
              <a:t>Knights Serving God - Serving the Community</a:t>
            </a:r>
          </a:p>
        </p:txBody>
      </p:sp>
    </p:spTree>
    <p:extLst>
      <p:ext uri="{BB962C8B-B14F-4D97-AF65-F5344CB8AC3E}">
        <p14:creationId xmlns:p14="http://schemas.microsoft.com/office/powerpoint/2010/main" val="6738082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E2B95-B59B-E141-931E-819AF48363D2}"/>
              </a:ext>
            </a:extLst>
          </p:cNvPr>
          <p:cNvSpPr>
            <a:spLocks noGrp="1"/>
          </p:cNvSpPr>
          <p:nvPr>
            <p:ph type="title"/>
          </p:nvPr>
        </p:nvSpPr>
        <p:spPr/>
        <p:txBody>
          <a:bodyPr/>
          <a:lstStyle/>
          <a:p>
            <a:r>
              <a:rPr lang="en-US" dirty="0"/>
              <a:t>DD-ASO Relationship</a:t>
            </a:r>
          </a:p>
        </p:txBody>
      </p:sp>
      <p:sp>
        <p:nvSpPr>
          <p:cNvPr id="3" name="Text Placeholder 2">
            <a:extLst>
              <a:ext uri="{FF2B5EF4-FFF2-40B4-BE49-F238E27FC236}">
                <a16:creationId xmlns:a16="http://schemas.microsoft.com/office/drawing/2014/main" id="{715F4F48-5826-BF4B-88C8-64B542D52A00}"/>
              </a:ext>
            </a:extLst>
          </p:cNvPr>
          <p:cNvSpPr>
            <a:spLocks noGrp="1"/>
          </p:cNvSpPr>
          <p:nvPr>
            <p:ph type="body" idx="1"/>
          </p:nvPr>
        </p:nvSpPr>
        <p:spPr/>
        <p:txBody>
          <a:bodyPr anchor="ctr"/>
          <a:lstStyle/>
          <a:p>
            <a:pPr algn="ctr"/>
            <a:r>
              <a:rPr lang="en-US" sz="4000" dirty="0" err="1"/>
              <a:t>Vivat</a:t>
            </a:r>
            <a:r>
              <a:rPr lang="en-US" sz="4000" dirty="0"/>
              <a:t> Jesus!</a:t>
            </a:r>
            <a:endParaRPr lang="en-US" dirty="0"/>
          </a:p>
        </p:txBody>
      </p:sp>
      <p:sp>
        <p:nvSpPr>
          <p:cNvPr id="4" name="Footer Placeholder 2">
            <a:extLst>
              <a:ext uri="{FF2B5EF4-FFF2-40B4-BE49-F238E27FC236}">
                <a16:creationId xmlns:a16="http://schemas.microsoft.com/office/drawing/2014/main" id="{FF6CB68F-3762-2945-9B5C-917EDF67F90B}"/>
              </a:ext>
            </a:extLst>
          </p:cNvPr>
          <p:cNvSpPr>
            <a:spLocks noGrp="1"/>
          </p:cNvSpPr>
          <p:nvPr>
            <p:ph type="ftr" sz="quarter" idx="11"/>
          </p:nvPr>
        </p:nvSpPr>
        <p:spPr>
          <a:xfrm>
            <a:off x="3556000" y="6416678"/>
            <a:ext cx="5181600" cy="365125"/>
          </a:xfrm>
        </p:spPr>
        <p:txBody>
          <a:bodyPr/>
          <a:lstStyle/>
          <a:p>
            <a:r>
              <a:rPr lang="en-US" b="1" dirty="0"/>
              <a:t>FAITH IN ACTION</a:t>
            </a:r>
          </a:p>
          <a:p>
            <a:r>
              <a:rPr lang="en-US" dirty="0"/>
              <a:t>Knights Serving God - Serving the Community</a:t>
            </a:r>
          </a:p>
        </p:txBody>
      </p:sp>
    </p:spTree>
    <p:extLst>
      <p:ext uri="{BB962C8B-B14F-4D97-AF65-F5344CB8AC3E}">
        <p14:creationId xmlns:p14="http://schemas.microsoft.com/office/powerpoint/2010/main" val="2797281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16000" y="0"/>
            <a:ext cx="11176000" cy="838200"/>
          </a:xfrm>
        </p:spPr>
        <p:txBody>
          <a:bodyPr>
            <a:normAutofit/>
          </a:bodyPr>
          <a:lstStyle/>
          <a:p>
            <a:r>
              <a:rPr lang="en-US" sz="4000" dirty="0"/>
              <a:t>Open Discussion</a:t>
            </a:r>
          </a:p>
        </p:txBody>
      </p:sp>
      <p:sp>
        <p:nvSpPr>
          <p:cNvPr id="3" name="Subtitle 2"/>
          <p:cNvSpPr>
            <a:spLocks noGrp="1"/>
          </p:cNvSpPr>
          <p:nvPr>
            <p:ph type="subTitle" idx="1"/>
          </p:nvPr>
        </p:nvSpPr>
        <p:spPr>
          <a:xfrm>
            <a:off x="1016000" y="1143000"/>
            <a:ext cx="10261600" cy="5257800"/>
          </a:xfrm>
        </p:spPr>
        <p:txBody>
          <a:bodyPr>
            <a:normAutofit/>
          </a:bodyPr>
          <a:lstStyle/>
          <a:p>
            <a:endParaRPr lang="en-US" sz="3600" dirty="0"/>
          </a:p>
        </p:txBody>
      </p:sp>
      <p:sp>
        <p:nvSpPr>
          <p:cNvPr id="4" name="Footer Placeholder 2">
            <a:extLst>
              <a:ext uri="{FF2B5EF4-FFF2-40B4-BE49-F238E27FC236}">
                <a16:creationId xmlns:a16="http://schemas.microsoft.com/office/drawing/2014/main" id="{07E6565B-5697-D14C-8D8B-11426D0CB006}"/>
              </a:ext>
            </a:extLst>
          </p:cNvPr>
          <p:cNvSpPr>
            <a:spLocks noGrp="1"/>
          </p:cNvSpPr>
          <p:nvPr>
            <p:ph type="ftr" sz="quarter" idx="11"/>
          </p:nvPr>
        </p:nvSpPr>
        <p:spPr>
          <a:xfrm>
            <a:off x="3556000" y="6416678"/>
            <a:ext cx="5181600" cy="365125"/>
          </a:xfrm>
        </p:spPr>
        <p:txBody>
          <a:bodyPr/>
          <a:lstStyle/>
          <a:p>
            <a:r>
              <a:rPr lang="en-US" b="1" dirty="0"/>
              <a:t>FAITH IN ACTION</a:t>
            </a:r>
          </a:p>
          <a:p>
            <a:r>
              <a:rPr lang="en-US" dirty="0"/>
              <a:t>Knights Serving God - Serving the Community</a:t>
            </a:r>
          </a:p>
        </p:txBody>
      </p:sp>
    </p:spTree>
    <p:extLst>
      <p:ext uri="{BB962C8B-B14F-4D97-AF65-F5344CB8AC3E}">
        <p14:creationId xmlns:p14="http://schemas.microsoft.com/office/powerpoint/2010/main" val="18027594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76200"/>
            <a:ext cx="8534400" cy="838200"/>
          </a:xfrm>
          <a:noFill/>
          <a:ln>
            <a:noFill/>
          </a:ln>
        </p:spPr>
        <p:txBody>
          <a:bodyPr anchor="ctr" anchorCtr="0">
            <a:normAutofit fontScale="90000"/>
          </a:bodyPr>
          <a:lstStyle/>
          <a:p>
            <a:r>
              <a:rPr lang="en-US" sz="4000" dirty="0"/>
              <a:t>KOFC-AZ.ORG</a:t>
            </a:r>
            <a:br>
              <a:rPr lang="en-US" sz="4000" dirty="0"/>
            </a:br>
            <a:r>
              <a:rPr lang="en-US" sz="2000" b="0" dirty="0"/>
              <a:t>Arizona State Website</a:t>
            </a:r>
            <a:endParaRPr lang="en-US" sz="4000" b="0" dirty="0"/>
          </a:p>
        </p:txBody>
      </p:sp>
      <p:pic>
        <p:nvPicPr>
          <p:cNvPr id="5" name="Picture 4" descr="A screenshot of a social media post&#10;&#10;Description automatically generated">
            <a:extLst>
              <a:ext uri="{FF2B5EF4-FFF2-40B4-BE49-F238E27FC236}">
                <a16:creationId xmlns:a16="http://schemas.microsoft.com/office/drawing/2014/main" id="{DEC4767A-AE80-48DB-9319-A5227F7C69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0176" y="1009471"/>
            <a:ext cx="9491025" cy="4019729"/>
          </a:xfrm>
          <a:prstGeom prst="rect">
            <a:avLst/>
          </a:prstGeom>
        </p:spPr>
      </p:pic>
      <p:sp>
        <p:nvSpPr>
          <p:cNvPr id="6" name="TextBox 5">
            <a:extLst>
              <a:ext uri="{FF2B5EF4-FFF2-40B4-BE49-F238E27FC236}">
                <a16:creationId xmlns:a16="http://schemas.microsoft.com/office/drawing/2014/main" id="{D618C6B3-B005-4184-9FAA-ACF259000261}"/>
              </a:ext>
            </a:extLst>
          </p:cNvPr>
          <p:cNvSpPr txBox="1"/>
          <p:nvPr/>
        </p:nvSpPr>
        <p:spPr>
          <a:xfrm>
            <a:off x="1848357" y="5200472"/>
            <a:ext cx="6309932" cy="1200329"/>
          </a:xfrm>
          <a:prstGeom prst="rect">
            <a:avLst/>
          </a:prstGeom>
          <a:noFill/>
          <a:ln>
            <a:solidFill>
              <a:schemeClr val="tx1"/>
            </a:solidFill>
          </a:ln>
        </p:spPr>
        <p:txBody>
          <a:bodyPr wrap="none" rtlCol="0">
            <a:spAutoFit/>
          </a:bodyPr>
          <a:lstStyle/>
          <a:p>
            <a:r>
              <a:rPr lang="en-US" dirty="0">
                <a:latin typeface="Calibri Light" panose="020F0302020204030204" pitchFamily="34" charset="0"/>
                <a:cs typeface="Calibri Light" panose="020F0302020204030204" pitchFamily="34" charset="0"/>
              </a:rPr>
              <a:t>Since the launch of the Arizona State Website these are the STATS:</a:t>
            </a:r>
          </a:p>
          <a:p>
            <a:endParaRPr lang="en-US" dirty="0">
              <a:latin typeface="Calibri Light" panose="020F0302020204030204" pitchFamily="34" charset="0"/>
              <a:cs typeface="Calibri Light" panose="020F0302020204030204" pitchFamily="34" charset="0"/>
            </a:endParaRPr>
          </a:p>
          <a:p>
            <a:r>
              <a:rPr lang="en-US" dirty="0">
                <a:latin typeface="Calibri Light" panose="020F0302020204030204" pitchFamily="34" charset="0"/>
                <a:cs typeface="Calibri Light" panose="020F0302020204030204" pitchFamily="34" charset="0"/>
              </a:rPr>
              <a:t>At the start till 11/27/2018 – 5,787 visitors</a:t>
            </a:r>
          </a:p>
          <a:p>
            <a:r>
              <a:rPr lang="en-US" dirty="0">
                <a:latin typeface="Calibri Light" panose="020F0302020204030204" pitchFamily="34" charset="0"/>
                <a:cs typeface="Calibri Light" panose="020F0302020204030204" pitchFamily="34" charset="0"/>
              </a:rPr>
              <a:t>In the last 30 days – 948 visitors </a:t>
            </a:r>
          </a:p>
        </p:txBody>
      </p:sp>
      <p:sp>
        <p:nvSpPr>
          <p:cNvPr id="7" name="Footer Placeholder 2">
            <a:extLst>
              <a:ext uri="{FF2B5EF4-FFF2-40B4-BE49-F238E27FC236}">
                <a16:creationId xmlns:a16="http://schemas.microsoft.com/office/drawing/2014/main" id="{07E6565B-5697-D14C-8D8B-11426D0CB006}"/>
              </a:ext>
            </a:extLst>
          </p:cNvPr>
          <p:cNvSpPr>
            <a:spLocks noGrp="1"/>
          </p:cNvSpPr>
          <p:nvPr>
            <p:ph type="ftr" sz="quarter" idx="11"/>
          </p:nvPr>
        </p:nvSpPr>
        <p:spPr>
          <a:xfrm>
            <a:off x="3556000" y="6416678"/>
            <a:ext cx="5181600" cy="365125"/>
          </a:xfrm>
        </p:spPr>
        <p:txBody>
          <a:bodyPr/>
          <a:lstStyle/>
          <a:p>
            <a:r>
              <a:rPr lang="en-US" b="1" dirty="0"/>
              <a:t>FAITH IN ACTION</a:t>
            </a:r>
          </a:p>
          <a:p>
            <a:r>
              <a:rPr lang="en-US" dirty="0"/>
              <a:t>Knights Serving God - Serving the Community</a:t>
            </a:r>
          </a:p>
        </p:txBody>
      </p:sp>
    </p:spTree>
    <p:extLst>
      <p:ext uri="{BB962C8B-B14F-4D97-AF65-F5344CB8AC3E}">
        <p14:creationId xmlns:p14="http://schemas.microsoft.com/office/powerpoint/2010/main" val="4148670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304800"/>
            <a:ext cx="8534400" cy="838200"/>
          </a:xfrm>
          <a:noFill/>
          <a:ln>
            <a:noFill/>
          </a:ln>
        </p:spPr>
        <p:txBody>
          <a:bodyPr anchor="ctr" anchorCtr="0">
            <a:normAutofit fontScale="90000"/>
          </a:bodyPr>
          <a:lstStyle/>
          <a:p>
            <a:r>
              <a:rPr lang="en-US" sz="4000" dirty="0"/>
              <a:t>KOFC-AZ.ORG</a:t>
            </a:r>
            <a:br>
              <a:rPr lang="en-US" sz="4000" dirty="0"/>
            </a:br>
            <a:r>
              <a:rPr lang="en-US" sz="2000" b="0" dirty="0"/>
              <a:t>Arizona State Website</a:t>
            </a:r>
            <a:br>
              <a:rPr lang="en-US" sz="2000" b="0" dirty="0"/>
            </a:br>
            <a:r>
              <a:rPr lang="en-US" sz="1800" b="0" dirty="0"/>
              <a:t>State Calendar</a:t>
            </a:r>
            <a:endParaRPr lang="en-US" sz="4000" b="0" dirty="0"/>
          </a:p>
        </p:txBody>
      </p:sp>
      <p:pic>
        <p:nvPicPr>
          <p:cNvPr id="8" name="Picture 7" descr="A screenshot of a computer&#10;&#10;Description automatically generated">
            <a:extLst>
              <a:ext uri="{FF2B5EF4-FFF2-40B4-BE49-F238E27FC236}">
                <a16:creationId xmlns:a16="http://schemas.microsoft.com/office/drawing/2014/main" id="{4F676020-8C83-42CF-A712-45C99CD3A3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1596358"/>
            <a:ext cx="10983987" cy="4652042"/>
          </a:xfrm>
          <a:prstGeom prst="rect">
            <a:avLst/>
          </a:prstGeom>
        </p:spPr>
      </p:pic>
      <p:sp>
        <p:nvSpPr>
          <p:cNvPr id="4" name="Footer Placeholder 2">
            <a:extLst>
              <a:ext uri="{FF2B5EF4-FFF2-40B4-BE49-F238E27FC236}">
                <a16:creationId xmlns:a16="http://schemas.microsoft.com/office/drawing/2014/main" id="{07E6565B-5697-D14C-8D8B-11426D0CB006}"/>
              </a:ext>
            </a:extLst>
          </p:cNvPr>
          <p:cNvSpPr>
            <a:spLocks noGrp="1"/>
          </p:cNvSpPr>
          <p:nvPr>
            <p:ph type="ftr" sz="quarter" idx="11"/>
          </p:nvPr>
        </p:nvSpPr>
        <p:spPr>
          <a:xfrm>
            <a:off x="3556000" y="6416678"/>
            <a:ext cx="5181600" cy="365125"/>
          </a:xfrm>
        </p:spPr>
        <p:txBody>
          <a:bodyPr/>
          <a:lstStyle/>
          <a:p>
            <a:r>
              <a:rPr lang="en-US" b="1" dirty="0"/>
              <a:t>FAITH IN ACTION</a:t>
            </a:r>
          </a:p>
          <a:p>
            <a:r>
              <a:rPr lang="en-US" dirty="0"/>
              <a:t>Knights Serving God - Serving the Community</a:t>
            </a:r>
          </a:p>
        </p:txBody>
      </p:sp>
    </p:spTree>
    <p:extLst>
      <p:ext uri="{BB962C8B-B14F-4D97-AF65-F5344CB8AC3E}">
        <p14:creationId xmlns:p14="http://schemas.microsoft.com/office/powerpoint/2010/main" val="26029946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76200"/>
            <a:ext cx="8534400" cy="838200"/>
          </a:xfrm>
          <a:noFill/>
          <a:ln>
            <a:noFill/>
          </a:ln>
        </p:spPr>
        <p:txBody>
          <a:bodyPr anchor="ctr" anchorCtr="0">
            <a:normAutofit fontScale="90000"/>
          </a:bodyPr>
          <a:lstStyle/>
          <a:p>
            <a:r>
              <a:rPr lang="en-US" sz="4000" dirty="0"/>
              <a:t>KOFC-AZ.ORG</a:t>
            </a:r>
            <a:br>
              <a:rPr lang="en-US" sz="4000" dirty="0"/>
            </a:br>
            <a:r>
              <a:rPr lang="en-US" sz="2000" b="0" dirty="0"/>
              <a:t>Arizona State Website</a:t>
            </a:r>
            <a:endParaRPr lang="en-US" sz="4000" b="0" dirty="0"/>
          </a:p>
        </p:txBody>
      </p:sp>
      <p:pic>
        <p:nvPicPr>
          <p:cNvPr id="7" name="Picture 6" descr="A screenshot of a social media post&#10;&#10;Description automatically generated">
            <a:extLst>
              <a:ext uri="{FF2B5EF4-FFF2-40B4-BE49-F238E27FC236}">
                <a16:creationId xmlns:a16="http://schemas.microsoft.com/office/drawing/2014/main" id="{B2ED9C2B-98BA-4FCB-846F-D4E4D4F775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1066800"/>
            <a:ext cx="8413752" cy="3563472"/>
          </a:xfrm>
          <a:prstGeom prst="rect">
            <a:avLst/>
          </a:prstGeom>
        </p:spPr>
      </p:pic>
      <p:pic>
        <p:nvPicPr>
          <p:cNvPr id="5" name="Picture 4" descr="A screenshot of a cell phone&#10;&#10;Description automatically generated">
            <a:extLst>
              <a:ext uri="{FF2B5EF4-FFF2-40B4-BE49-F238E27FC236}">
                <a16:creationId xmlns:a16="http://schemas.microsoft.com/office/drawing/2014/main" id="{20AFE370-FFBD-4F97-AB11-097B835F95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21608" y="3124200"/>
            <a:ext cx="7715251" cy="3267636"/>
          </a:xfrm>
          <a:prstGeom prst="rect">
            <a:avLst/>
          </a:prstGeom>
        </p:spPr>
      </p:pic>
      <p:sp>
        <p:nvSpPr>
          <p:cNvPr id="8" name="TextBox 7">
            <a:extLst>
              <a:ext uri="{FF2B5EF4-FFF2-40B4-BE49-F238E27FC236}">
                <a16:creationId xmlns:a16="http://schemas.microsoft.com/office/drawing/2014/main" id="{EEEF34DD-1715-4313-BE93-73F7C49EAF37}"/>
              </a:ext>
            </a:extLst>
          </p:cNvPr>
          <p:cNvSpPr txBox="1"/>
          <p:nvPr/>
        </p:nvSpPr>
        <p:spPr>
          <a:xfrm>
            <a:off x="8870865" y="2286001"/>
            <a:ext cx="2946400" cy="584775"/>
          </a:xfrm>
          <a:prstGeom prst="rect">
            <a:avLst/>
          </a:prstGeom>
          <a:noFill/>
          <a:ln>
            <a:solidFill>
              <a:schemeClr val="tx1"/>
            </a:solidFill>
          </a:ln>
        </p:spPr>
        <p:txBody>
          <a:bodyPr wrap="square" rtlCol="0">
            <a:spAutoFit/>
          </a:bodyPr>
          <a:lstStyle/>
          <a:p>
            <a:r>
              <a:rPr lang="en-US" sz="1600" dirty="0">
                <a:latin typeface="Calibri Light" panose="020F0302020204030204" pitchFamily="34" charset="0"/>
                <a:cs typeface="Calibri Light" panose="020F0302020204030204" pitchFamily="34" charset="0"/>
              </a:rPr>
              <a:t>Council Award Forms and Instructions</a:t>
            </a:r>
          </a:p>
        </p:txBody>
      </p:sp>
      <p:sp>
        <p:nvSpPr>
          <p:cNvPr id="9" name="TextBox 8">
            <a:extLst>
              <a:ext uri="{FF2B5EF4-FFF2-40B4-BE49-F238E27FC236}">
                <a16:creationId xmlns:a16="http://schemas.microsoft.com/office/drawing/2014/main" id="{C692BD1D-D3A2-4D3F-A49E-BD729E70B95C}"/>
              </a:ext>
            </a:extLst>
          </p:cNvPr>
          <p:cNvSpPr txBox="1"/>
          <p:nvPr/>
        </p:nvSpPr>
        <p:spPr>
          <a:xfrm>
            <a:off x="1016000" y="4977826"/>
            <a:ext cx="2946400" cy="584775"/>
          </a:xfrm>
          <a:prstGeom prst="rect">
            <a:avLst/>
          </a:prstGeom>
          <a:noFill/>
          <a:ln>
            <a:solidFill>
              <a:schemeClr val="tx1"/>
            </a:solidFill>
          </a:ln>
        </p:spPr>
        <p:txBody>
          <a:bodyPr wrap="square" rtlCol="0">
            <a:spAutoFit/>
          </a:bodyPr>
          <a:lstStyle/>
          <a:p>
            <a:r>
              <a:rPr lang="en-US" sz="1600" dirty="0">
                <a:latin typeface="Calibri Light" panose="020F0302020204030204" pitchFamily="34" charset="0"/>
                <a:cs typeface="Calibri Light" panose="020F0302020204030204" pitchFamily="34" charset="0"/>
              </a:rPr>
              <a:t>District Deputy Award Forms and Instructions</a:t>
            </a:r>
          </a:p>
        </p:txBody>
      </p:sp>
      <p:sp>
        <p:nvSpPr>
          <p:cNvPr id="10" name="Footer Placeholder 2">
            <a:extLst>
              <a:ext uri="{FF2B5EF4-FFF2-40B4-BE49-F238E27FC236}">
                <a16:creationId xmlns:a16="http://schemas.microsoft.com/office/drawing/2014/main" id="{07E6565B-5697-D14C-8D8B-11426D0CB006}"/>
              </a:ext>
            </a:extLst>
          </p:cNvPr>
          <p:cNvSpPr>
            <a:spLocks noGrp="1"/>
          </p:cNvSpPr>
          <p:nvPr>
            <p:ph type="ftr" sz="quarter" idx="11"/>
          </p:nvPr>
        </p:nvSpPr>
        <p:spPr>
          <a:xfrm>
            <a:off x="3556000" y="6416678"/>
            <a:ext cx="5181600" cy="365125"/>
          </a:xfrm>
        </p:spPr>
        <p:txBody>
          <a:bodyPr/>
          <a:lstStyle/>
          <a:p>
            <a:r>
              <a:rPr lang="en-US" b="1" dirty="0"/>
              <a:t>FAITH IN ACTION</a:t>
            </a:r>
          </a:p>
          <a:p>
            <a:r>
              <a:rPr lang="en-US" dirty="0"/>
              <a:t>Knights Serving God - Serving the Community</a:t>
            </a:r>
          </a:p>
        </p:txBody>
      </p:sp>
    </p:spTree>
    <p:extLst>
      <p:ext uri="{BB962C8B-B14F-4D97-AF65-F5344CB8AC3E}">
        <p14:creationId xmlns:p14="http://schemas.microsoft.com/office/powerpoint/2010/main" val="15498281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76200"/>
            <a:ext cx="8534400" cy="838200"/>
          </a:xfrm>
          <a:noFill/>
          <a:ln>
            <a:noFill/>
          </a:ln>
        </p:spPr>
        <p:txBody>
          <a:bodyPr anchor="ctr" anchorCtr="0">
            <a:normAutofit fontScale="90000"/>
          </a:bodyPr>
          <a:lstStyle/>
          <a:p>
            <a:r>
              <a:rPr lang="en-US" sz="4000" dirty="0"/>
              <a:t>KOFC-AZ.ORG</a:t>
            </a:r>
            <a:br>
              <a:rPr lang="en-US" sz="4000" dirty="0"/>
            </a:br>
            <a:r>
              <a:rPr lang="en-US" sz="2000" b="0" dirty="0"/>
              <a:t>Arizona State Website</a:t>
            </a:r>
            <a:endParaRPr lang="en-US" sz="4000" b="0" dirty="0"/>
          </a:p>
        </p:txBody>
      </p:sp>
      <p:pic>
        <p:nvPicPr>
          <p:cNvPr id="4" name="Picture 3" descr="A screenshot of a social media post&#10;&#10;Description automatically generated">
            <a:extLst>
              <a:ext uri="{FF2B5EF4-FFF2-40B4-BE49-F238E27FC236}">
                <a16:creationId xmlns:a16="http://schemas.microsoft.com/office/drawing/2014/main" id="{3C6BBDA5-E4D4-441B-9C2D-93585E06EF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9125" y="1676401"/>
            <a:ext cx="10953751" cy="4639236"/>
          </a:xfrm>
          <a:prstGeom prst="rect">
            <a:avLst/>
          </a:prstGeom>
        </p:spPr>
      </p:pic>
      <p:sp>
        <p:nvSpPr>
          <p:cNvPr id="8" name="TextBox 7">
            <a:extLst>
              <a:ext uri="{FF2B5EF4-FFF2-40B4-BE49-F238E27FC236}">
                <a16:creationId xmlns:a16="http://schemas.microsoft.com/office/drawing/2014/main" id="{7D19B850-3ACC-4184-9C4F-39248A6B192F}"/>
              </a:ext>
            </a:extLst>
          </p:cNvPr>
          <p:cNvSpPr txBox="1"/>
          <p:nvPr/>
        </p:nvSpPr>
        <p:spPr>
          <a:xfrm>
            <a:off x="4165600" y="1091626"/>
            <a:ext cx="3962400" cy="584775"/>
          </a:xfrm>
          <a:prstGeom prst="rect">
            <a:avLst/>
          </a:prstGeom>
          <a:noFill/>
          <a:ln>
            <a:solidFill>
              <a:schemeClr val="tx1"/>
            </a:solidFill>
          </a:ln>
        </p:spPr>
        <p:txBody>
          <a:bodyPr wrap="square" rtlCol="0">
            <a:spAutoFit/>
          </a:bodyPr>
          <a:lstStyle/>
          <a:p>
            <a:pPr algn="ctr"/>
            <a:r>
              <a:rPr lang="en-US" sz="1600" dirty="0">
                <a:latin typeface="Calibri Light" panose="020F0302020204030204" pitchFamily="34" charset="0"/>
                <a:cs typeface="Calibri Light" panose="020F0302020204030204" pitchFamily="34" charset="0"/>
              </a:rPr>
              <a:t>Fourth Degree Annual Survey Worksheets and Report</a:t>
            </a:r>
          </a:p>
        </p:txBody>
      </p:sp>
      <p:sp>
        <p:nvSpPr>
          <p:cNvPr id="5" name="Footer Placeholder 2">
            <a:extLst>
              <a:ext uri="{FF2B5EF4-FFF2-40B4-BE49-F238E27FC236}">
                <a16:creationId xmlns:a16="http://schemas.microsoft.com/office/drawing/2014/main" id="{07E6565B-5697-D14C-8D8B-11426D0CB006}"/>
              </a:ext>
            </a:extLst>
          </p:cNvPr>
          <p:cNvSpPr>
            <a:spLocks noGrp="1"/>
          </p:cNvSpPr>
          <p:nvPr>
            <p:ph type="ftr" sz="quarter" idx="11"/>
          </p:nvPr>
        </p:nvSpPr>
        <p:spPr>
          <a:xfrm>
            <a:off x="3556000" y="6416678"/>
            <a:ext cx="5181600" cy="365125"/>
          </a:xfrm>
        </p:spPr>
        <p:txBody>
          <a:bodyPr/>
          <a:lstStyle/>
          <a:p>
            <a:r>
              <a:rPr lang="en-US" b="1" dirty="0"/>
              <a:t>FAITH IN ACTION</a:t>
            </a:r>
          </a:p>
          <a:p>
            <a:r>
              <a:rPr lang="en-US" dirty="0"/>
              <a:t>Knights Serving God - Serving the Community</a:t>
            </a:r>
          </a:p>
        </p:txBody>
      </p:sp>
    </p:spTree>
    <p:extLst>
      <p:ext uri="{BB962C8B-B14F-4D97-AF65-F5344CB8AC3E}">
        <p14:creationId xmlns:p14="http://schemas.microsoft.com/office/powerpoint/2010/main" val="35766828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76200"/>
            <a:ext cx="8534400" cy="838200"/>
          </a:xfrm>
          <a:noFill/>
          <a:ln>
            <a:noFill/>
          </a:ln>
        </p:spPr>
        <p:txBody>
          <a:bodyPr anchor="ctr" anchorCtr="0">
            <a:normAutofit fontScale="90000"/>
          </a:bodyPr>
          <a:lstStyle/>
          <a:p>
            <a:r>
              <a:rPr lang="en-US" sz="4000" dirty="0"/>
              <a:t>KOFC-AZ.ORG</a:t>
            </a:r>
            <a:br>
              <a:rPr lang="en-US" sz="4000" dirty="0"/>
            </a:br>
            <a:r>
              <a:rPr lang="en-US" sz="2000" b="0" dirty="0"/>
              <a:t>Arizona State Website</a:t>
            </a:r>
            <a:endParaRPr lang="en-US" sz="4000" b="0" dirty="0"/>
          </a:p>
        </p:txBody>
      </p:sp>
      <p:pic>
        <p:nvPicPr>
          <p:cNvPr id="5" name="Picture 4" descr="A screenshot of a cell phone&#10;&#10;Description automatically generated">
            <a:extLst>
              <a:ext uri="{FF2B5EF4-FFF2-40B4-BE49-F238E27FC236}">
                <a16:creationId xmlns:a16="http://schemas.microsoft.com/office/drawing/2014/main" id="{5326B26A-EEE5-41C4-993B-990BF5FB52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1200" y="1001358"/>
            <a:ext cx="10769600" cy="4561243"/>
          </a:xfrm>
          <a:prstGeom prst="rect">
            <a:avLst/>
          </a:prstGeom>
        </p:spPr>
      </p:pic>
      <p:pic>
        <p:nvPicPr>
          <p:cNvPr id="7" name="Picture 6" descr="A screenshot of a social media post&#10;&#10;Description automatically generated">
            <a:extLst>
              <a:ext uri="{FF2B5EF4-FFF2-40B4-BE49-F238E27FC236}">
                <a16:creationId xmlns:a16="http://schemas.microsoft.com/office/drawing/2014/main" id="{405B17DC-39D0-490A-BC35-17C4848B0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92040" y="3292865"/>
            <a:ext cx="7010400" cy="2969111"/>
          </a:xfrm>
          <a:prstGeom prst="rect">
            <a:avLst/>
          </a:prstGeom>
        </p:spPr>
      </p:pic>
      <p:sp>
        <p:nvSpPr>
          <p:cNvPr id="6" name="Footer Placeholder 2">
            <a:extLst>
              <a:ext uri="{FF2B5EF4-FFF2-40B4-BE49-F238E27FC236}">
                <a16:creationId xmlns:a16="http://schemas.microsoft.com/office/drawing/2014/main" id="{07E6565B-5697-D14C-8D8B-11426D0CB006}"/>
              </a:ext>
            </a:extLst>
          </p:cNvPr>
          <p:cNvSpPr>
            <a:spLocks noGrp="1"/>
          </p:cNvSpPr>
          <p:nvPr>
            <p:ph type="ftr" sz="quarter" idx="11"/>
          </p:nvPr>
        </p:nvSpPr>
        <p:spPr>
          <a:xfrm>
            <a:off x="3556000" y="6416678"/>
            <a:ext cx="5181600" cy="365125"/>
          </a:xfrm>
        </p:spPr>
        <p:txBody>
          <a:bodyPr/>
          <a:lstStyle/>
          <a:p>
            <a:r>
              <a:rPr lang="en-US" b="1" dirty="0"/>
              <a:t>FAITH IN ACTION</a:t>
            </a:r>
          </a:p>
          <a:p>
            <a:r>
              <a:rPr lang="en-US" dirty="0"/>
              <a:t>Knights Serving God - Serving the Community</a:t>
            </a:r>
          </a:p>
        </p:txBody>
      </p:sp>
    </p:spTree>
    <p:extLst>
      <p:ext uri="{BB962C8B-B14F-4D97-AF65-F5344CB8AC3E}">
        <p14:creationId xmlns:p14="http://schemas.microsoft.com/office/powerpoint/2010/main" val="3480691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Processing Council Funds &amp; Checks</a:t>
            </a:r>
          </a:p>
        </p:txBody>
      </p:sp>
      <p:sp>
        <p:nvSpPr>
          <p:cNvPr id="3" name="Text Placeholder 2"/>
          <p:cNvSpPr>
            <a:spLocks noGrp="1"/>
          </p:cNvSpPr>
          <p:nvPr>
            <p:ph type="body" idx="1"/>
          </p:nvPr>
        </p:nvSpPr>
        <p:spPr/>
        <p:txBody>
          <a:bodyPr/>
          <a:lstStyle/>
          <a:p>
            <a:r>
              <a:rPr lang="en-US" dirty="0"/>
              <a:t>Luigi</a:t>
            </a:r>
          </a:p>
        </p:txBody>
      </p:sp>
      <p:sp>
        <p:nvSpPr>
          <p:cNvPr id="4" name="Footer Placeholder 2">
            <a:extLst>
              <a:ext uri="{FF2B5EF4-FFF2-40B4-BE49-F238E27FC236}">
                <a16:creationId xmlns:a16="http://schemas.microsoft.com/office/drawing/2014/main" id="{07E6565B-5697-D14C-8D8B-11426D0CB006}"/>
              </a:ext>
            </a:extLst>
          </p:cNvPr>
          <p:cNvSpPr>
            <a:spLocks noGrp="1"/>
          </p:cNvSpPr>
          <p:nvPr>
            <p:ph type="ftr" sz="quarter" idx="11"/>
          </p:nvPr>
        </p:nvSpPr>
        <p:spPr>
          <a:xfrm>
            <a:off x="3556000" y="6416678"/>
            <a:ext cx="5181600" cy="365125"/>
          </a:xfrm>
        </p:spPr>
        <p:txBody>
          <a:bodyPr/>
          <a:lstStyle/>
          <a:p>
            <a:r>
              <a:rPr lang="en-US" b="1" dirty="0"/>
              <a:t>FAITH IN ACTION</a:t>
            </a:r>
          </a:p>
          <a:p>
            <a:r>
              <a:rPr lang="en-US" dirty="0"/>
              <a:t>Knights Serving God - Serving the Community</a:t>
            </a:r>
          </a:p>
        </p:txBody>
      </p:sp>
    </p:spTree>
    <p:extLst>
      <p:ext uri="{BB962C8B-B14F-4D97-AF65-F5344CB8AC3E}">
        <p14:creationId xmlns:p14="http://schemas.microsoft.com/office/powerpoint/2010/main" val="19532357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16000" y="0"/>
            <a:ext cx="11176000" cy="838200"/>
          </a:xfrm>
        </p:spPr>
        <p:txBody>
          <a:bodyPr>
            <a:normAutofit/>
          </a:bodyPr>
          <a:lstStyle/>
          <a:p>
            <a:r>
              <a:rPr lang="en-US" sz="4000" dirty="0"/>
              <a:t>Ceremonials</a:t>
            </a:r>
          </a:p>
        </p:txBody>
      </p:sp>
      <p:sp>
        <p:nvSpPr>
          <p:cNvPr id="3" name="Subtitle 2"/>
          <p:cNvSpPr>
            <a:spLocks noGrp="1"/>
          </p:cNvSpPr>
          <p:nvPr>
            <p:ph type="subTitle" idx="1"/>
          </p:nvPr>
        </p:nvSpPr>
        <p:spPr>
          <a:xfrm>
            <a:off x="1828800" y="1143000"/>
            <a:ext cx="8534400" cy="4800600"/>
          </a:xfrm>
        </p:spPr>
        <p:txBody>
          <a:bodyPr>
            <a:normAutofit/>
          </a:bodyPr>
          <a:lstStyle/>
          <a:p>
            <a:r>
              <a:rPr lang="en-US" sz="3600" b="1" i="1" u="sng" dirty="0"/>
              <a:t>Ceremonial Baldrics</a:t>
            </a:r>
          </a:p>
          <a:p>
            <a:pPr lvl="1" algn="l"/>
            <a:r>
              <a:rPr lang="en-US" sz="3200" dirty="0"/>
              <a:t>Who needs them? Why?</a:t>
            </a:r>
          </a:p>
          <a:p>
            <a:pPr lvl="1" algn="l"/>
            <a:endParaRPr lang="en-US" sz="3200" dirty="0"/>
          </a:p>
          <a:p>
            <a:pPr lvl="1" algn="l"/>
            <a:r>
              <a:rPr lang="en-US" sz="3200" dirty="0"/>
              <a:t>When to use them</a:t>
            </a:r>
          </a:p>
          <a:p>
            <a:pPr lvl="1" algn="l"/>
            <a:endParaRPr lang="en-US" sz="3200" dirty="0"/>
          </a:p>
          <a:p>
            <a:pPr lvl="1" algn="l"/>
            <a:r>
              <a:rPr lang="en-US" sz="3200" dirty="0"/>
              <a:t>Where to get them</a:t>
            </a:r>
          </a:p>
          <a:p>
            <a:pPr lvl="1" algn="l"/>
            <a:endParaRPr lang="en-US" sz="3200" dirty="0"/>
          </a:p>
          <a:p>
            <a:pPr lvl="1" algn="l"/>
            <a:r>
              <a:rPr lang="en-US" sz="3200" dirty="0"/>
              <a:t>Proper dress</a:t>
            </a:r>
          </a:p>
          <a:p>
            <a:pPr lvl="1" algn="l"/>
            <a:endParaRPr lang="en-US" dirty="0"/>
          </a:p>
        </p:txBody>
      </p:sp>
      <p:sp>
        <p:nvSpPr>
          <p:cNvPr id="4" name="Footer Placeholder 2">
            <a:extLst>
              <a:ext uri="{FF2B5EF4-FFF2-40B4-BE49-F238E27FC236}">
                <a16:creationId xmlns:a16="http://schemas.microsoft.com/office/drawing/2014/main" id="{07E6565B-5697-D14C-8D8B-11426D0CB006}"/>
              </a:ext>
            </a:extLst>
          </p:cNvPr>
          <p:cNvSpPr>
            <a:spLocks noGrp="1"/>
          </p:cNvSpPr>
          <p:nvPr>
            <p:ph type="ftr" sz="quarter" idx="11"/>
          </p:nvPr>
        </p:nvSpPr>
        <p:spPr>
          <a:xfrm>
            <a:off x="3556000" y="6416678"/>
            <a:ext cx="5181600" cy="365125"/>
          </a:xfrm>
        </p:spPr>
        <p:txBody>
          <a:bodyPr/>
          <a:lstStyle/>
          <a:p>
            <a:r>
              <a:rPr lang="en-US" b="1" dirty="0"/>
              <a:t>FAITH IN ACTION</a:t>
            </a:r>
          </a:p>
          <a:p>
            <a:r>
              <a:rPr lang="en-US" dirty="0"/>
              <a:t>Knights Serving God - Serving the Community</a:t>
            </a:r>
          </a:p>
        </p:txBody>
      </p:sp>
    </p:spTree>
    <p:extLst>
      <p:ext uri="{BB962C8B-B14F-4D97-AF65-F5344CB8AC3E}">
        <p14:creationId xmlns:p14="http://schemas.microsoft.com/office/powerpoint/2010/main" val="420505848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Apex</Template>
  <TotalTime>69</TotalTime>
  <Words>812</Words>
  <Application>Microsoft Office PowerPoint</Application>
  <PresentationFormat>Widescreen</PresentationFormat>
  <Paragraphs>211</Paragraphs>
  <Slides>21</Slides>
  <Notes>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Arial</vt:lpstr>
      <vt:lpstr>Book Antiqua</vt:lpstr>
      <vt:lpstr>Calibri</vt:lpstr>
      <vt:lpstr>Calibri Light</vt:lpstr>
      <vt:lpstr>Lucida Sans</vt:lpstr>
      <vt:lpstr>Wingdings</vt:lpstr>
      <vt:lpstr>Wingdings 2</vt:lpstr>
      <vt:lpstr>Wingdings 3</vt:lpstr>
      <vt:lpstr>Apex</vt:lpstr>
      <vt:lpstr>2018 Mid-year meeting</vt:lpstr>
      <vt:lpstr>Knight’s Prayer</vt:lpstr>
      <vt:lpstr>KOFC-AZ.ORG Arizona State Website</vt:lpstr>
      <vt:lpstr>KOFC-AZ.ORG Arizona State Website State Calendar</vt:lpstr>
      <vt:lpstr>KOFC-AZ.ORG Arizona State Website</vt:lpstr>
      <vt:lpstr>KOFC-AZ.ORG Arizona State Website</vt:lpstr>
      <vt:lpstr>KOFC-AZ.ORG Arizona State Website</vt:lpstr>
      <vt:lpstr>Processing Council Funds &amp; Checks</vt:lpstr>
      <vt:lpstr>Ceremonials</vt:lpstr>
      <vt:lpstr>Ceremonials</vt:lpstr>
      <vt:lpstr>Ceremonials</vt:lpstr>
      <vt:lpstr>Ceremonials</vt:lpstr>
      <vt:lpstr>Ceremonials</vt:lpstr>
      <vt:lpstr>Ceremonials</vt:lpstr>
      <vt:lpstr>Ceremonials</vt:lpstr>
      <vt:lpstr>ROLE of ASO &amp; relationship with his district deputies</vt:lpstr>
      <vt:lpstr>ASO Credentials</vt:lpstr>
      <vt:lpstr>Role of ASO</vt:lpstr>
      <vt:lpstr>DD – ASO Relationship</vt:lpstr>
      <vt:lpstr>DD-ASO Relationship</vt:lpstr>
      <vt:lpstr>Open Discussion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Tom Kato</dc:creator>
  <cp:lastModifiedBy>Joseph Shanks</cp:lastModifiedBy>
  <cp:revision>11</cp:revision>
  <dcterms:created xsi:type="dcterms:W3CDTF">2018-10-22T15:52:14Z</dcterms:created>
  <dcterms:modified xsi:type="dcterms:W3CDTF">2018-12-04T19:55:44Z</dcterms:modified>
</cp:coreProperties>
</file>