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handoutMasterIdLst>
    <p:handoutMasterId r:id="rId20"/>
  </p:handoutMasterIdLst>
  <p:sldIdLst>
    <p:sldId id="256" r:id="rId2"/>
    <p:sldId id="490" r:id="rId3"/>
    <p:sldId id="391" r:id="rId4"/>
    <p:sldId id="482" r:id="rId5"/>
    <p:sldId id="484" r:id="rId6"/>
    <p:sldId id="486" r:id="rId7"/>
    <p:sldId id="493" r:id="rId8"/>
    <p:sldId id="494" r:id="rId9"/>
    <p:sldId id="491" r:id="rId10"/>
    <p:sldId id="495" r:id="rId11"/>
    <p:sldId id="488" r:id="rId12"/>
    <p:sldId id="492" r:id="rId13"/>
    <p:sldId id="487" r:id="rId14"/>
    <p:sldId id="485" r:id="rId15"/>
    <p:sldId id="489" r:id="rId16"/>
    <p:sldId id="483" r:id="rId17"/>
    <p:sldId id="48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0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5611"/>
    <a:srgbClr val="A28D60"/>
    <a:srgbClr val="FFFFFF"/>
    <a:srgbClr val="E68418"/>
    <a:srgbClr val="DD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6"/>
    <p:restoredTop sz="93233"/>
  </p:normalViewPr>
  <p:slideViewPr>
    <p:cSldViewPr snapToGrid="0" snapToObjects="1">
      <p:cViewPr varScale="1">
        <p:scale>
          <a:sx n="68" d="100"/>
          <a:sy n="68" d="100"/>
        </p:scale>
        <p:origin x="690" y="60"/>
      </p:cViewPr>
      <p:guideLst>
        <p:guide orient="horz" pos="1704"/>
        <p:guide pos="3840"/>
      </p:guideLst>
    </p:cSldViewPr>
  </p:slideViewPr>
  <p:notesTextViewPr>
    <p:cViewPr>
      <p:scale>
        <a:sx n="1" d="1"/>
        <a:sy n="1" d="1"/>
      </p:scale>
      <p:origin x="0" y="0"/>
    </p:cViewPr>
  </p:notesTextViewPr>
  <p:notesViewPr>
    <p:cSldViewPr snapToGrid="0" snapToObjects="1">
      <p:cViewPr varScale="1">
        <p:scale>
          <a:sx n="117" d="100"/>
          <a:sy n="117" d="100"/>
        </p:scale>
        <p:origin x="5160"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AE79DD-0EA5-1A42-8C9B-4CDAE535F0C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26AE138-A283-BA47-8972-58336F7B74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BAE514-71F7-ED41-9BE2-68C1B287AE74}" type="datetimeFigureOut">
              <a:rPr lang="en-US" smtClean="0"/>
              <a:t>9/17/2019</a:t>
            </a:fld>
            <a:endParaRPr lang="en-US" dirty="0"/>
          </a:p>
        </p:txBody>
      </p:sp>
      <p:sp>
        <p:nvSpPr>
          <p:cNvPr id="4" name="Footer Placeholder 3">
            <a:extLst>
              <a:ext uri="{FF2B5EF4-FFF2-40B4-BE49-F238E27FC236}">
                <a16:creationId xmlns:a16="http://schemas.microsoft.com/office/drawing/2014/main" id="{5E1A2141-D8A8-5A47-BDB2-C4BD88D2D46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FD61A08-60CF-C34E-831E-01BA8303B7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C08F01-377D-AD42-A0DE-3519B89DDB35}" type="slidenum">
              <a:rPr lang="en-US" smtClean="0"/>
              <a:t>‹#›</a:t>
            </a:fld>
            <a:endParaRPr lang="en-US" dirty="0"/>
          </a:p>
        </p:txBody>
      </p:sp>
    </p:spTree>
    <p:extLst>
      <p:ext uri="{BB962C8B-B14F-4D97-AF65-F5344CB8AC3E}">
        <p14:creationId xmlns:p14="http://schemas.microsoft.com/office/powerpoint/2010/main" val="39927221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08734C-B748-554C-8FA3-450B5D0A6288}" type="datetimeFigureOut">
              <a:rPr lang="en-US" smtClean="0"/>
              <a:t>9/17/2019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540711-5B67-E443-BF6F-FB84C4E481DB}" type="slidenum">
              <a:rPr lang="en-US" smtClean="0"/>
              <a:t>‹#›</a:t>
            </a:fld>
            <a:endParaRPr lang="en-US" dirty="0"/>
          </a:p>
        </p:txBody>
      </p:sp>
    </p:spTree>
    <p:extLst>
      <p:ext uri="{BB962C8B-B14F-4D97-AF65-F5344CB8AC3E}">
        <p14:creationId xmlns:p14="http://schemas.microsoft.com/office/powerpoint/2010/main" val="20492947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540711-5B67-E443-BF6F-FB84C4E481DB}" type="slidenum">
              <a:rPr lang="en-US" smtClean="0"/>
              <a:t>1</a:t>
            </a:fld>
            <a:endParaRPr lang="en-US" dirty="0"/>
          </a:p>
        </p:txBody>
      </p:sp>
    </p:spTree>
    <p:extLst>
      <p:ext uri="{BB962C8B-B14F-4D97-AF65-F5344CB8AC3E}">
        <p14:creationId xmlns:p14="http://schemas.microsoft.com/office/powerpoint/2010/main" val="5191479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userDrawn="1"/>
        </p:nvGrpSpPr>
        <p:grpSpPr>
          <a:xfrm>
            <a:off x="0" y="0"/>
            <a:ext cx="12192000" cy="6858000"/>
            <a:chOff x="0" y="0"/>
            <a:chExt cx="12192000" cy="6858000"/>
          </a:xfrm>
        </p:grpSpPr>
        <p:sp>
          <p:nvSpPr>
            <p:cNvPr id="9" name="Rectangle 8"/>
            <p:cNvSpPr/>
            <p:nvPr/>
          </p:nvSpPr>
          <p:spPr>
            <a:xfrm>
              <a:off x="0" y="0"/>
              <a:ext cx="12192000" cy="6858000"/>
            </a:xfrm>
            <a:prstGeom prst="rect">
              <a:avLst/>
            </a:prstGeom>
            <a:gradFill>
              <a:gsLst>
                <a:gs pos="100000">
                  <a:srgbClr val="975611"/>
                </a:gs>
                <a:gs pos="52000">
                  <a:srgbClr val="A28D6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452284" y="2099733"/>
            <a:ext cx="11208773" cy="2677648"/>
          </a:xfrm>
        </p:spPr>
        <p:txBody>
          <a:bodyPr anchor="b"/>
          <a:lstStyle>
            <a:lvl1pPr>
              <a:defRPr sz="5400"/>
            </a:lvl1pPr>
          </a:lstStyle>
          <a:p>
            <a:r>
              <a:rPr lang="en-US" dirty="0"/>
              <a:t>Click to edit Master title style</a:t>
            </a:r>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rgbClr val="97561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Date Placeholder 3">
            <a:extLst>
              <a:ext uri="{FF2B5EF4-FFF2-40B4-BE49-F238E27FC236}">
                <a16:creationId xmlns:a16="http://schemas.microsoft.com/office/drawing/2014/main" id="{2ADF95FF-A7FA-BB4D-8B80-6B930042BF8D}"/>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15" name="Footer Placeholder 4">
            <a:extLst>
              <a:ext uri="{FF2B5EF4-FFF2-40B4-BE49-F238E27FC236}">
                <a16:creationId xmlns:a16="http://schemas.microsoft.com/office/drawing/2014/main" id="{691ACFCE-5295-CD4E-8539-EDBB08DA2FD0}"/>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16" name="Slide Number Placeholder 8">
            <a:extLst>
              <a:ext uri="{FF2B5EF4-FFF2-40B4-BE49-F238E27FC236}">
                <a16:creationId xmlns:a16="http://schemas.microsoft.com/office/drawing/2014/main" id="{CF981BF5-C733-A04A-9F56-BFDC2376F152}"/>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pic>
        <p:nvPicPr>
          <p:cNvPr id="17" name="Picture 16">
            <a:extLst>
              <a:ext uri="{FF2B5EF4-FFF2-40B4-BE49-F238E27FC236}">
                <a16:creationId xmlns:a16="http://schemas.microsoft.com/office/drawing/2014/main" id="{502A61BA-F05B-A941-B6C6-6DBCBC601C1A}"/>
              </a:ext>
            </a:extLst>
          </p:cNvPr>
          <p:cNvPicPr>
            <a:picLocks noChangeAspect="1"/>
          </p:cNvPicPr>
          <p:nvPr userDrawn="1"/>
        </p:nvPicPr>
        <p:blipFill>
          <a:blip r:embed="rId2"/>
          <a:stretch>
            <a:fillRect/>
          </a:stretch>
        </p:blipFill>
        <p:spPr>
          <a:xfrm>
            <a:off x="4800602" y="592075"/>
            <a:ext cx="2671593" cy="26375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gradFill>
              <a:gsLst>
                <a:gs pos="0">
                  <a:srgbClr val="975611"/>
                </a:gs>
                <a:gs pos="36000">
                  <a:srgbClr val="A28D6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3" name="Date Placeholder 3">
            <a:extLst>
              <a:ext uri="{FF2B5EF4-FFF2-40B4-BE49-F238E27FC236}">
                <a16:creationId xmlns:a16="http://schemas.microsoft.com/office/drawing/2014/main" id="{5F9FEC8A-EEF6-9641-B5DF-E0D538181B61}"/>
              </a:ext>
            </a:extLst>
          </p:cNvPr>
          <p:cNvSpPr>
            <a:spLocks noGrp="1"/>
          </p:cNvSpPr>
          <p:nvPr>
            <p:ph type="dt" sz="half" idx="10"/>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24" name="Footer Placeholder 4">
            <a:extLst>
              <a:ext uri="{FF2B5EF4-FFF2-40B4-BE49-F238E27FC236}">
                <a16:creationId xmlns:a16="http://schemas.microsoft.com/office/drawing/2014/main" id="{C6BEE63E-DB0D-094E-A25E-7A887CB3649F}"/>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26" name="Slide Number Placeholder 8">
            <a:extLst>
              <a:ext uri="{FF2B5EF4-FFF2-40B4-BE49-F238E27FC236}">
                <a16:creationId xmlns:a16="http://schemas.microsoft.com/office/drawing/2014/main" id="{7E946FED-3092-2145-96A7-0C1D4F8A3BC6}"/>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pic>
        <p:nvPicPr>
          <p:cNvPr id="27" name="Picture 26">
            <a:extLst>
              <a:ext uri="{FF2B5EF4-FFF2-40B4-BE49-F238E27FC236}">
                <a16:creationId xmlns:a16="http://schemas.microsoft.com/office/drawing/2014/main" id="{BF36958B-7777-FC4A-9AD6-8DB75F01BFB8}"/>
              </a:ext>
            </a:extLst>
          </p:cNvPr>
          <p:cNvPicPr>
            <a:picLocks noChangeAspect="1"/>
          </p:cNvPicPr>
          <p:nvPr userDrawn="1"/>
        </p:nvPicPr>
        <p:blipFill>
          <a:blip r:embed="rId2"/>
          <a:stretch>
            <a:fillRect/>
          </a:stretch>
        </p:blipFill>
        <p:spPr>
          <a:xfrm>
            <a:off x="10132238" y="809621"/>
            <a:ext cx="1527136" cy="1507657"/>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gradFill>
              <a:gsLst>
                <a:gs pos="0">
                  <a:srgbClr val="975611"/>
                </a:gs>
                <a:gs pos="36000">
                  <a:srgbClr val="A28D6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rgbClr val="FFFFFF"/>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rgbClr val="FFFFFF"/>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solidFill>
                  <a:srgbClr val="FFFFFF"/>
                </a:solidFill>
              </a:defRPr>
            </a:lvl1pPr>
          </a:lstStyle>
          <a:p>
            <a:r>
              <a:rPr lang="en-US" dirty="0"/>
              <a:t>Click to edit Master title style</a:t>
            </a:r>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rgbClr val="97561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9" name="Date Placeholder 3">
            <a:extLst>
              <a:ext uri="{FF2B5EF4-FFF2-40B4-BE49-F238E27FC236}">
                <a16:creationId xmlns:a16="http://schemas.microsoft.com/office/drawing/2014/main" id="{F0489139-FAE1-6A4D-B517-0835C9E92779}"/>
              </a:ext>
            </a:extLst>
          </p:cNvPr>
          <p:cNvSpPr>
            <a:spLocks noGrp="1"/>
          </p:cNvSpPr>
          <p:nvPr>
            <p:ph type="dt" sz="half" idx="14"/>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30" name="Footer Placeholder 4">
            <a:extLst>
              <a:ext uri="{FF2B5EF4-FFF2-40B4-BE49-F238E27FC236}">
                <a16:creationId xmlns:a16="http://schemas.microsoft.com/office/drawing/2014/main" id="{66BFFCC1-1BF9-5546-8DF9-9B41EA577104}"/>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31" name="Slide Number Placeholder 8">
            <a:extLst>
              <a:ext uri="{FF2B5EF4-FFF2-40B4-BE49-F238E27FC236}">
                <a16:creationId xmlns:a16="http://schemas.microsoft.com/office/drawing/2014/main" id="{9AAE95AB-BB9E-1C46-9397-89B68016BC56}"/>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pic>
        <p:nvPicPr>
          <p:cNvPr id="32" name="Picture 31">
            <a:extLst>
              <a:ext uri="{FF2B5EF4-FFF2-40B4-BE49-F238E27FC236}">
                <a16:creationId xmlns:a16="http://schemas.microsoft.com/office/drawing/2014/main" id="{361897D2-6B6A-CB4C-ADFA-132FEBFF66BF}"/>
              </a:ext>
            </a:extLst>
          </p:cNvPr>
          <p:cNvPicPr>
            <a:picLocks noChangeAspect="1"/>
          </p:cNvPicPr>
          <p:nvPr userDrawn="1"/>
        </p:nvPicPr>
        <p:blipFill>
          <a:blip r:embed="rId2"/>
          <a:stretch>
            <a:fillRect/>
          </a:stretch>
        </p:blipFill>
        <p:spPr>
          <a:xfrm>
            <a:off x="10202425" y="466674"/>
            <a:ext cx="1527136" cy="1507657"/>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rgbClr val="A28D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rgbClr val="A28D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rgbClr val="A28D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rgbClr val="0070C0">
                <a:alpha val="40000"/>
              </a:srgb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rgbClr val="0070C0">
                <a:alpha val="40000"/>
              </a:srgbClr>
            </a:solidFill>
          </a:ln>
        </p:spPr>
        <p:style>
          <a:lnRef idx="2">
            <a:schemeClr val="accent1"/>
          </a:lnRef>
          <a:fillRef idx="0">
            <a:schemeClr val="accent1"/>
          </a:fillRef>
          <a:effectRef idx="1">
            <a:schemeClr val="accent1"/>
          </a:effectRef>
          <a:fontRef idx="minor">
            <a:schemeClr val="tx1"/>
          </a:fontRef>
        </p:style>
      </p:cxnSp>
      <p:sp>
        <p:nvSpPr>
          <p:cNvPr id="21" name="Date Placeholder 3">
            <a:extLst>
              <a:ext uri="{FF2B5EF4-FFF2-40B4-BE49-F238E27FC236}">
                <a16:creationId xmlns:a16="http://schemas.microsoft.com/office/drawing/2014/main" id="{7D4ACD51-69D1-954F-B624-C207B4B45B6F}"/>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22" name="Footer Placeholder 4">
            <a:extLst>
              <a:ext uri="{FF2B5EF4-FFF2-40B4-BE49-F238E27FC236}">
                <a16:creationId xmlns:a16="http://schemas.microsoft.com/office/drawing/2014/main" id="{B7C71F57-4470-E846-B589-8BB42FF83383}"/>
              </a:ext>
            </a:extLst>
          </p:cNvPr>
          <p:cNvSpPr>
            <a:spLocks noGrp="1"/>
          </p:cNvSpPr>
          <p:nvPr>
            <p:ph type="ftr" sz="quarter" idx="18"/>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23" name="Slide Number Placeholder 8">
            <a:extLst>
              <a:ext uri="{FF2B5EF4-FFF2-40B4-BE49-F238E27FC236}">
                <a16:creationId xmlns:a16="http://schemas.microsoft.com/office/drawing/2014/main" id="{A0D90A39-3AC9-094C-AB05-68B8487502FA}"/>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rgbClr val="A28D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rgbClr val="A28D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rgbClr val="A28D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rgbClr val="0070C0">
                <a:alpha val="40000"/>
              </a:srgb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rgbClr val="0070C0">
                <a:alpha val="40000"/>
              </a:srgbClr>
            </a:solidFill>
          </a:ln>
        </p:spPr>
        <p:style>
          <a:lnRef idx="2">
            <a:schemeClr val="accent1"/>
          </a:lnRef>
          <a:fillRef idx="0">
            <a:schemeClr val="accent1"/>
          </a:fillRef>
          <a:effectRef idx="1">
            <a:schemeClr val="accent1"/>
          </a:effectRef>
          <a:fontRef idx="minor">
            <a:schemeClr val="tx1"/>
          </a:fontRef>
        </p:style>
      </p:cxnSp>
      <p:sp>
        <p:nvSpPr>
          <p:cNvPr id="18" name="Date Placeholder 3">
            <a:extLst>
              <a:ext uri="{FF2B5EF4-FFF2-40B4-BE49-F238E27FC236}">
                <a16:creationId xmlns:a16="http://schemas.microsoft.com/office/drawing/2014/main" id="{1C45094B-6422-ED49-AF80-47BB250701BC}"/>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20" name="Footer Placeholder 4">
            <a:extLst>
              <a:ext uri="{FF2B5EF4-FFF2-40B4-BE49-F238E27FC236}">
                <a16:creationId xmlns:a16="http://schemas.microsoft.com/office/drawing/2014/main" id="{C76693F9-65A4-7E48-845E-151A34C5A1E1}"/>
              </a:ext>
            </a:extLst>
          </p:cNvPr>
          <p:cNvSpPr>
            <a:spLocks noGrp="1"/>
          </p:cNvSpPr>
          <p:nvPr>
            <p:ph type="ftr" sz="quarter" idx="2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21" name="Slide Number Placeholder 8">
            <a:extLst>
              <a:ext uri="{FF2B5EF4-FFF2-40B4-BE49-F238E27FC236}">
                <a16:creationId xmlns:a16="http://schemas.microsoft.com/office/drawing/2014/main" id="{3514DB87-D09E-DE47-89F2-FA0A3AA071B1}"/>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lvl1pPr>
              <a:defRPr>
                <a:solidFill>
                  <a:srgbClr val="975611"/>
                </a:solidFill>
              </a:defRPr>
            </a:lvl1pPr>
            <a:lvl2pPr>
              <a:defRPr>
                <a:solidFill>
                  <a:srgbClr val="975611"/>
                </a:solidFill>
              </a:defRPr>
            </a:lvl2pPr>
            <a:lvl3pPr>
              <a:defRPr>
                <a:solidFill>
                  <a:srgbClr val="975611"/>
                </a:solidFill>
              </a:defRPr>
            </a:lvl3pPr>
            <a:lvl4pPr>
              <a:defRPr>
                <a:solidFill>
                  <a:srgbClr val="975611"/>
                </a:solidFill>
              </a:defRPr>
            </a:lvl4pPr>
            <a:lvl5pPr>
              <a:defRPr>
                <a:solidFill>
                  <a:srgbClr val="97561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97AB3746-6867-024F-9851-A76324F90C0D}"/>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8" name="Footer Placeholder 4">
            <a:extLst>
              <a:ext uri="{FF2B5EF4-FFF2-40B4-BE49-F238E27FC236}">
                <a16:creationId xmlns:a16="http://schemas.microsoft.com/office/drawing/2014/main" id="{72A0A453-CAD9-B74C-8CB7-678FB04D9BC5}"/>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9" name="Slide Number Placeholder 8">
            <a:extLst>
              <a:ext uri="{FF2B5EF4-FFF2-40B4-BE49-F238E27FC236}">
                <a16:creationId xmlns:a16="http://schemas.microsoft.com/office/drawing/2014/main" id="{008D72A7-875A-1442-8B1A-D7FDDC6D5EA7}"/>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63110"/>
            <a:ext cx="12192000" cy="6858000"/>
            <a:chOff x="0" y="0"/>
            <a:chExt cx="12192000" cy="6858000"/>
          </a:xfrm>
        </p:grpSpPr>
        <p:sp>
          <p:nvSpPr>
            <p:cNvPr id="14" name="Rectangle 13"/>
            <p:cNvSpPr/>
            <p:nvPr/>
          </p:nvSpPr>
          <p:spPr>
            <a:xfrm>
              <a:off x="0" y="0"/>
              <a:ext cx="12192000" cy="6696637"/>
            </a:xfrm>
            <a:prstGeom prst="rect">
              <a:avLst/>
            </a:prstGeom>
            <a:gradFill>
              <a:gsLst>
                <a:gs pos="0">
                  <a:srgbClr val="975611"/>
                </a:gs>
                <a:gs pos="44000">
                  <a:srgbClr val="A28D6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rgbClr val="A28D60">
                <a:alpha val="20000"/>
              </a:srgb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a:gradFill>
            <a:gsLst>
              <a:gs pos="100000">
                <a:srgbClr val="975611"/>
              </a:gs>
              <a:gs pos="69000">
                <a:srgbClr val="A28D60"/>
              </a:gs>
            </a:gsLst>
            <a:lin ang="5400000" scaled="1"/>
          </a:gradFill>
        </p:spPr>
        <p:txBody>
          <a:bodyPr anchor="ctr"/>
          <a:lstStyle>
            <a:lvl1pPr marL="0" indent="0" algn="l">
              <a:buNone/>
              <a:defRPr sz="2000" cap="all">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24" name="Date Placeholder 3">
            <a:extLst>
              <a:ext uri="{FF2B5EF4-FFF2-40B4-BE49-F238E27FC236}">
                <a16:creationId xmlns:a16="http://schemas.microsoft.com/office/drawing/2014/main" id="{931AC497-6178-3C4A-BEBF-B430BCFA7C05}"/>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25" name="Footer Placeholder 4">
            <a:extLst>
              <a:ext uri="{FF2B5EF4-FFF2-40B4-BE49-F238E27FC236}">
                <a16:creationId xmlns:a16="http://schemas.microsoft.com/office/drawing/2014/main" id="{D841DAEC-BEE1-EC4A-A572-B48C5BAF745E}"/>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26" name="Slide Number Placeholder 8">
            <a:extLst>
              <a:ext uri="{FF2B5EF4-FFF2-40B4-BE49-F238E27FC236}">
                <a16:creationId xmlns:a16="http://schemas.microsoft.com/office/drawing/2014/main" id="{69D81D98-740F-8549-AA30-114EBEDEE69C}"/>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pic>
        <p:nvPicPr>
          <p:cNvPr id="27" name="Picture 26">
            <a:extLst>
              <a:ext uri="{FF2B5EF4-FFF2-40B4-BE49-F238E27FC236}">
                <a16:creationId xmlns:a16="http://schemas.microsoft.com/office/drawing/2014/main" id="{8B2E0D92-BC14-3346-82A1-F414BBBA2420}"/>
              </a:ext>
            </a:extLst>
          </p:cNvPr>
          <p:cNvPicPr>
            <a:picLocks noChangeAspect="1"/>
          </p:cNvPicPr>
          <p:nvPr userDrawn="1"/>
        </p:nvPicPr>
        <p:blipFill>
          <a:blip r:embed="rId2"/>
          <a:stretch>
            <a:fillRect/>
          </a:stretch>
        </p:blipFill>
        <p:spPr>
          <a:xfrm>
            <a:off x="2143431" y="503514"/>
            <a:ext cx="2248229" cy="221955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3">
            <a:extLst>
              <a:ext uri="{FF2B5EF4-FFF2-40B4-BE49-F238E27FC236}">
                <a16:creationId xmlns:a16="http://schemas.microsoft.com/office/drawing/2014/main" id="{6D579C6F-94E5-BA42-93F7-52BF2A2C06A4}"/>
              </a:ext>
            </a:extLst>
          </p:cNvPr>
          <p:cNvSpPr>
            <a:spLocks noGrp="1"/>
          </p:cNvSpPr>
          <p:nvPr>
            <p:ph type="dt" sz="half" idx="10"/>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13" name="Footer Placeholder 4">
            <a:extLst>
              <a:ext uri="{FF2B5EF4-FFF2-40B4-BE49-F238E27FC236}">
                <a16:creationId xmlns:a16="http://schemas.microsoft.com/office/drawing/2014/main" id="{011A0FEF-837E-6741-87A4-E3BAE08FB278}"/>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14" name="Slide Number Placeholder 8">
            <a:extLst>
              <a:ext uri="{FF2B5EF4-FFF2-40B4-BE49-F238E27FC236}">
                <a16:creationId xmlns:a16="http://schemas.microsoft.com/office/drawing/2014/main" id="{A8F1B71F-28E1-3C48-AD7F-9E6FED2A088B}"/>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rgbClr val="97561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rgbClr val="97561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3">
            <a:extLst>
              <a:ext uri="{FF2B5EF4-FFF2-40B4-BE49-F238E27FC236}">
                <a16:creationId xmlns:a16="http://schemas.microsoft.com/office/drawing/2014/main" id="{4994EB26-B665-7B49-A2B4-6B272355453F}"/>
              </a:ext>
            </a:extLst>
          </p:cNvPr>
          <p:cNvSpPr>
            <a:spLocks noGrp="1"/>
          </p:cNvSpPr>
          <p:nvPr>
            <p:ph type="dt" sz="half" idx="10"/>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12" name="Footer Placeholder 4">
            <a:extLst>
              <a:ext uri="{FF2B5EF4-FFF2-40B4-BE49-F238E27FC236}">
                <a16:creationId xmlns:a16="http://schemas.microsoft.com/office/drawing/2014/main" id="{1C8072F8-3CD3-0C4B-9F47-FD3BFF87FED0}"/>
              </a:ext>
            </a:extLst>
          </p:cNvPr>
          <p:cNvSpPr>
            <a:spLocks noGrp="1"/>
          </p:cNvSpPr>
          <p:nvPr>
            <p:ph type="ftr" sz="quarter" idx="11"/>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13" name="Slide Number Placeholder 8">
            <a:extLst>
              <a:ext uri="{FF2B5EF4-FFF2-40B4-BE49-F238E27FC236}">
                <a16:creationId xmlns:a16="http://schemas.microsoft.com/office/drawing/2014/main" id="{EBDD94A1-7C2B-2142-B505-F2956466656C}"/>
              </a:ext>
            </a:extLst>
          </p:cNvPr>
          <p:cNvSpPr>
            <a:spLocks noGrp="1"/>
          </p:cNvSpPr>
          <p:nvPr>
            <p:ph type="sldNum" sz="quarter" idx="12"/>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7" name="Date Placeholder 3">
            <a:extLst>
              <a:ext uri="{FF2B5EF4-FFF2-40B4-BE49-F238E27FC236}">
                <a16:creationId xmlns:a16="http://schemas.microsoft.com/office/drawing/2014/main" id="{C6AF5075-86CC-8143-BA73-B49ECC94A3DC}"/>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8" name="Footer Placeholder 4">
            <a:extLst>
              <a:ext uri="{FF2B5EF4-FFF2-40B4-BE49-F238E27FC236}">
                <a16:creationId xmlns:a16="http://schemas.microsoft.com/office/drawing/2014/main" id="{64A7B007-9D19-E046-96BE-49EB5AC60082}"/>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10" name="Slide Number Placeholder 8">
            <a:extLst>
              <a:ext uri="{FF2B5EF4-FFF2-40B4-BE49-F238E27FC236}">
                <a16:creationId xmlns:a16="http://schemas.microsoft.com/office/drawing/2014/main" id="{F52DF553-435D-3549-A040-DBF707B6C391}"/>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F31E5-A790-074C-AAD1-57023A7046F3}"/>
              </a:ext>
            </a:extLst>
          </p:cNvPr>
          <p:cNvSpPr>
            <a:spLocks noGrp="1"/>
          </p:cNvSpPr>
          <p:nvPr>
            <p:ph type="title"/>
          </p:nvPr>
        </p:nvSpPr>
        <p:spPr/>
        <p:txBody>
          <a:bodyPr/>
          <a:lstStyle/>
          <a:p>
            <a:r>
              <a:rPr lang="en-US"/>
              <a:t>Click to edit Master title style</a:t>
            </a:r>
          </a:p>
        </p:txBody>
      </p:sp>
      <p:sp>
        <p:nvSpPr>
          <p:cNvPr id="8" name="Date Placeholder 3">
            <a:extLst>
              <a:ext uri="{FF2B5EF4-FFF2-40B4-BE49-F238E27FC236}">
                <a16:creationId xmlns:a16="http://schemas.microsoft.com/office/drawing/2014/main" id="{07B6F98B-67DD-0940-AC09-3505446A3002}"/>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9" name="Footer Placeholder 4">
            <a:extLst>
              <a:ext uri="{FF2B5EF4-FFF2-40B4-BE49-F238E27FC236}">
                <a16:creationId xmlns:a16="http://schemas.microsoft.com/office/drawing/2014/main" id="{17EE6AEC-41A3-DC4C-A498-EAB3A364AD57}"/>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10" name="Slide Number Placeholder 8">
            <a:extLst>
              <a:ext uri="{FF2B5EF4-FFF2-40B4-BE49-F238E27FC236}">
                <a16:creationId xmlns:a16="http://schemas.microsoft.com/office/drawing/2014/main" id="{D44F3DD0-F1F9-F44C-85C1-CDE409EC5658}"/>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pic>
        <p:nvPicPr>
          <p:cNvPr id="11" name="Picture 10">
            <a:extLst>
              <a:ext uri="{FF2B5EF4-FFF2-40B4-BE49-F238E27FC236}">
                <a16:creationId xmlns:a16="http://schemas.microsoft.com/office/drawing/2014/main" id="{A3A4F361-913D-A945-B6BD-2F1A19FFB94B}"/>
              </a:ext>
            </a:extLst>
          </p:cNvPr>
          <p:cNvPicPr>
            <a:picLocks noChangeAspect="1"/>
          </p:cNvPicPr>
          <p:nvPr userDrawn="1"/>
        </p:nvPicPr>
        <p:blipFill>
          <a:blip r:embed="rId2"/>
          <a:stretch>
            <a:fillRect/>
          </a:stretch>
        </p:blipFill>
        <p:spPr>
          <a:xfrm>
            <a:off x="10664864" y="0"/>
            <a:ext cx="1527136" cy="1507657"/>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40874" y="0"/>
            <a:ext cx="12192000" cy="6858000"/>
            <a:chOff x="0" y="0"/>
            <a:chExt cx="12192000" cy="6858000"/>
          </a:xfrm>
        </p:grpSpPr>
        <p:sp>
          <p:nvSpPr>
            <p:cNvPr id="14" name="Rectangle 13"/>
            <p:cNvSpPr/>
            <p:nvPr/>
          </p:nvSpPr>
          <p:spPr>
            <a:xfrm>
              <a:off x="0" y="0"/>
              <a:ext cx="12192000" cy="6858000"/>
            </a:xfrm>
            <a:prstGeom prst="rect">
              <a:avLst/>
            </a:prstGeom>
            <a:gradFill>
              <a:gsLst>
                <a:gs pos="95000">
                  <a:srgbClr val="975611"/>
                </a:gs>
                <a:gs pos="55000">
                  <a:srgbClr val="A28D6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rgbClr val="97561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26" name="Date Placeholder 3">
            <a:extLst>
              <a:ext uri="{FF2B5EF4-FFF2-40B4-BE49-F238E27FC236}">
                <a16:creationId xmlns:a16="http://schemas.microsoft.com/office/drawing/2014/main" id="{5FB1ADDD-605C-F446-BFCF-8A3C979D1B9F}"/>
              </a:ext>
            </a:extLst>
          </p:cNvPr>
          <p:cNvSpPr>
            <a:spLocks noGrp="1"/>
          </p:cNvSpPr>
          <p:nvPr>
            <p:ph type="dt" sz="half" idx="10"/>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27" name="Footer Placeholder 4">
            <a:extLst>
              <a:ext uri="{FF2B5EF4-FFF2-40B4-BE49-F238E27FC236}">
                <a16:creationId xmlns:a16="http://schemas.microsoft.com/office/drawing/2014/main" id="{D36CEB7E-B244-E84A-925E-E48A7289BC0C}"/>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28" name="Slide Number Placeholder 8">
            <a:extLst>
              <a:ext uri="{FF2B5EF4-FFF2-40B4-BE49-F238E27FC236}">
                <a16:creationId xmlns:a16="http://schemas.microsoft.com/office/drawing/2014/main" id="{4A7DF288-C49E-5843-9059-32918101C580}"/>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pic>
        <p:nvPicPr>
          <p:cNvPr id="29" name="Picture 28">
            <a:extLst>
              <a:ext uri="{FF2B5EF4-FFF2-40B4-BE49-F238E27FC236}">
                <a16:creationId xmlns:a16="http://schemas.microsoft.com/office/drawing/2014/main" id="{08C32185-584C-D243-897F-6C0A28DEA324}"/>
              </a:ext>
            </a:extLst>
          </p:cNvPr>
          <p:cNvPicPr>
            <a:picLocks noChangeAspect="1"/>
          </p:cNvPicPr>
          <p:nvPr userDrawn="1"/>
        </p:nvPicPr>
        <p:blipFill>
          <a:blip r:embed="rId2"/>
          <a:stretch>
            <a:fillRect/>
          </a:stretch>
        </p:blipFill>
        <p:spPr>
          <a:xfrm>
            <a:off x="10582108" y="54443"/>
            <a:ext cx="1527136" cy="150765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gradFill>
              <a:gsLst>
                <a:gs pos="0">
                  <a:srgbClr val="975611"/>
                </a:gs>
                <a:gs pos="36000">
                  <a:srgbClr val="A28D6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rgbClr val="97561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25" name="Date Placeholder 3">
            <a:extLst>
              <a:ext uri="{FF2B5EF4-FFF2-40B4-BE49-F238E27FC236}">
                <a16:creationId xmlns:a16="http://schemas.microsoft.com/office/drawing/2014/main" id="{AFEA5445-3FF1-0F4E-96DB-E2E9DD664F6F}"/>
              </a:ext>
            </a:extLst>
          </p:cNvPr>
          <p:cNvSpPr>
            <a:spLocks noGrp="1"/>
          </p:cNvSpPr>
          <p:nvPr>
            <p:ph type="dt" sz="half" idx="10"/>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26" name="Footer Placeholder 4">
            <a:extLst>
              <a:ext uri="{FF2B5EF4-FFF2-40B4-BE49-F238E27FC236}">
                <a16:creationId xmlns:a16="http://schemas.microsoft.com/office/drawing/2014/main" id="{8398498C-E285-574B-AF26-14152C8CB67E}"/>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27" name="Slide Number Placeholder 8">
            <a:extLst>
              <a:ext uri="{FF2B5EF4-FFF2-40B4-BE49-F238E27FC236}">
                <a16:creationId xmlns:a16="http://schemas.microsoft.com/office/drawing/2014/main" id="{F204DBF1-35E0-F840-8B87-468007D2A9B7}"/>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pic>
        <p:nvPicPr>
          <p:cNvPr id="28" name="Picture 27">
            <a:extLst>
              <a:ext uri="{FF2B5EF4-FFF2-40B4-BE49-F238E27FC236}">
                <a16:creationId xmlns:a16="http://schemas.microsoft.com/office/drawing/2014/main" id="{11B6B9ED-B5BB-5F43-8E42-14D660C14D63}"/>
              </a:ext>
            </a:extLst>
          </p:cNvPr>
          <p:cNvPicPr>
            <a:picLocks noChangeAspect="1"/>
          </p:cNvPicPr>
          <p:nvPr userDrawn="1"/>
        </p:nvPicPr>
        <p:blipFill>
          <a:blip r:embed="rId2"/>
          <a:stretch>
            <a:fillRect/>
          </a:stretch>
        </p:blipFill>
        <p:spPr>
          <a:xfrm>
            <a:off x="10513239" y="0"/>
            <a:ext cx="1527136" cy="150765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47363"/>
            <a:ext cx="12192000" cy="6833240"/>
            <a:chOff x="0" y="0"/>
            <a:chExt cx="12192000" cy="6858000"/>
          </a:xfrm>
        </p:grpSpPr>
        <p:sp>
          <p:nvSpPr>
            <p:cNvPr id="7" name="Rectangle 6"/>
            <p:cNvSpPr/>
            <p:nvPr/>
          </p:nvSpPr>
          <p:spPr>
            <a:xfrm>
              <a:off x="0" y="0"/>
              <a:ext cx="12192000" cy="6858000"/>
            </a:xfrm>
            <a:prstGeom prst="rect">
              <a:avLst/>
            </a:prstGeom>
            <a:gradFill>
              <a:gsLst>
                <a:gs pos="0">
                  <a:srgbClr val="A28D60"/>
                </a:gs>
                <a:gs pos="54000">
                  <a:schemeClr val="accent4">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dirty="0">
                <a:solidFill>
                  <a:srgbClr val="0070C0"/>
                </a:solidFill>
              </a:endParaRPr>
            </a:p>
          </p:txBody>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a:solidFill>
            <a:schemeClr val="bg1"/>
          </a:solidFill>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9AF2787F-2486-7C49-A295-1B7EEF2552BD}"/>
              </a:ext>
            </a:extLst>
          </p:cNvPr>
          <p:cNvPicPr>
            <a:picLocks noChangeAspect="1"/>
          </p:cNvPicPr>
          <p:nvPr userDrawn="1"/>
        </p:nvPicPr>
        <p:blipFill>
          <a:blip r:embed="rId15"/>
          <a:stretch>
            <a:fillRect/>
          </a:stretch>
        </p:blipFill>
        <p:spPr>
          <a:xfrm>
            <a:off x="10202425" y="466674"/>
            <a:ext cx="1527136" cy="1507657"/>
          </a:xfrm>
          <a:prstGeom prst="rect">
            <a:avLst/>
          </a:prstGeom>
        </p:spPr>
      </p:pic>
      <p:sp>
        <p:nvSpPr>
          <p:cNvPr id="24" name="Date Placeholder 3">
            <a:extLst>
              <a:ext uri="{FF2B5EF4-FFF2-40B4-BE49-F238E27FC236}">
                <a16:creationId xmlns:a16="http://schemas.microsoft.com/office/drawing/2014/main" id="{3F1221F6-9447-2C42-B9D3-B41885EEC1D9}"/>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25" name="Footer Placeholder 4">
            <a:extLst>
              <a:ext uri="{FF2B5EF4-FFF2-40B4-BE49-F238E27FC236}">
                <a16:creationId xmlns:a16="http://schemas.microsoft.com/office/drawing/2014/main" id="{F34CCCD6-DB6A-B743-AF81-A00040B7AD9C}"/>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26" name="Slide Number Placeholder 8">
            <a:extLst>
              <a:ext uri="{FF2B5EF4-FFF2-40B4-BE49-F238E27FC236}">
                <a16:creationId xmlns:a16="http://schemas.microsoft.com/office/drawing/2014/main" id="{147F1B7F-FF4F-0B43-8A08-1F805C9EB2AC}"/>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7" r:id="rId9"/>
    <p:sldLayoutId id="2147483661" r:id="rId10"/>
    <p:sldLayoutId id="2147483672" r:id="rId11"/>
    <p:sldLayoutId id="2147483669" r:id="rId12"/>
    <p:sldLayoutId id="2147483670" r:id="rId13"/>
  </p:sldLayoutIdLst>
  <p:hf hdr="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rgbClr val="975611"/>
        </a:buClr>
        <a:buSzPct val="80000"/>
        <a:buFont typeface="Wingdings 3" charset="2"/>
        <a:buChar char=""/>
        <a:defRPr sz="1800" b="0" i="0" kern="1200">
          <a:solidFill>
            <a:srgbClr val="975611"/>
          </a:solidFill>
          <a:latin typeface="+mn-lt"/>
          <a:ea typeface="+mn-ea"/>
          <a:cs typeface="+mn-cs"/>
        </a:defRPr>
      </a:lvl1pPr>
      <a:lvl2pPr marL="742950" indent="-285750" algn="l" defTabSz="457200" rtl="0" eaLnBrk="1" latinLnBrk="0" hangingPunct="1">
        <a:spcBef>
          <a:spcPts val="1000"/>
        </a:spcBef>
        <a:spcAft>
          <a:spcPts val="0"/>
        </a:spcAft>
        <a:buClr>
          <a:srgbClr val="975611"/>
        </a:buClr>
        <a:buSzPct val="80000"/>
        <a:buFont typeface="Wingdings 3" charset="2"/>
        <a:buChar char=""/>
        <a:defRPr sz="1600" b="0" i="0" kern="1200">
          <a:solidFill>
            <a:srgbClr val="975611"/>
          </a:solidFill>
          <a:latin typeface="+mn-lt"/>
          <a:ea typeface="+mn-ea"/>
          <a:cs typeface="+mn-cs"/>
        </a:defRPr>
      </a:lvl2pPr>
      <a:lvl3pPr marL="1143000" indent="-228600" algn="l" defTabSz="457200" rtl="0" eaLnBrk="1" latinLnBrk="0" hangingPunct="1">
        <a:spcBef>
          <a:spcPts val="1000"/>
        </a:spcBef>
        <a:spcAft>
          <a:spcPts val="0"/>
        </a:spcAft>
        <a:buClr>
          <a:srgbClr val="975611"/>
        </a:buClr>
        <a:buSzPct val="80000"/>
        <a:buFont typeface="Wingdings 3" charset="2"/>
        <a:buChar char=""/>
        <a:defRPr sz="1400" b="0" i="0" kern="1200">
          <a:solidFill>
            <a:srgbClr val="975611"/>
          </a:solidFill>
          <a:latin typeface="+mn-lt"/>
          <a:ea typeface="+mn-ea"/>
          <a:cs typeface="+mn-cs"/>
        </a:defRPr>
      </a:lvl3pPr>
      <a:lvl4pPr marL="1600200" indent="-228600" algn="l" defTabSz="457200" rtl="0" eaLnBrk="1" latinLnBrk="0" hangingPunct="1">
        <a:spcBef>
          <a:spcPts val="1000"/>
        </a:spcBef>
        <a:spcAft>
          <a:spcPts val="0"/>
        </a:spcAft>
        <a:buClr>
          <a:srgbClr val="975611"/>
        </a:buClr>
        <a:buSzPct val="80000"/>
        <a:buFont typeface="Wingdings 3" charset="2"/>
        <a:buChar char=""/>
        <a:defRPr sz="1200" b="0" i="0" kern="1200">
          <a:solidFill>
            <a:srgbClr val="975611"/>
          </a:solidFill>
          <a:latin typeface="+mn-lt"/>
          <a:ea typeface="+mn-ea"/>
          <a:cs typeface="+mn-cs"/>
        </a:defRPr>
      </a:lvl4pPr>
      <a:lvl5pPr marL="2057400" indent="-228600" algn="l" defTabSz="457200" rtl="0" eaLnBrk="1" latinLnBrk="0" hangingPunct="1">
        <a:spcBef>
          <a:spcPts val="1000"/>
        </a:spcBef>
        <a:spcAft>
          <a:spcPts val="0"/>
        </a:spcAft>
        <a:buClr>
          <a:srgbClr val="975611"/>
        </a:buClr>
        <a:buSzPct val="80000"/>
        <a:buFont typeface="Wingdings 3" charset="2"/>
        <a:buChar char=""/>
        <a:defRPr sz="1200" b="0" i="0" kern="1200">
          <a:solidFill>
            <a:srgbClr val="97561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kofc-az.org/" TargetMode="External"/><Relationship Id="rId2" Type="http://schemas.openxmlformats.org/officeDocument/2006/relationships/hyperlink" Target="http://www.kofc.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EACEC-815F-3C49-AC67-963835A26D40}"/>
              </a:ext>
            </a:extLst>
          </p:cNvPr>
          <p:cNvSpPr>
            <a:spLocks noGrp="1"/>
          </p:cNvSpPr>
          <p:nvPr>
            <p:ph type="ctrTitle"/>
          </p:nvPr>
        </p:nvSpPr>
        <p:spPr/>
        <p:txBody>
          <a:bodyPr/>
          <a:lstStyle/>
          <a:p>
            <a:pPr algn="ctr"/>
            <a:r>
              <a:rPr lang="en-US" dirty="0"/>
              <a:t>Arizona Knights of Columbus</a:t>
            </a:r>
            <a:br>
              <a:rPr lang="en-US" dirty="0"/>
            </a:br>
            <a:r>
              <a:rPr lang="en-US" dirty="0"/>
              <a:t>2019 Org Meeting</a:t>
            </a:r>
          </a:p>
        </p:txBody>
      </p:sp>
      <p:sp>
        <p:nvSpPr>
          <p:cNvPr id="9" name="Subtitle 8">
            <a:extLst>
              <a:ext uri="{FF2B5EF4-FFF2-40B4-BE49-F238E27FC236}">
                <a16:creationId xmlns:a16="http://schemas.microsoft.com/office/drawing/2014/main" id="{508C92A6-6569-9D47-9CB0-3489F66C7F14}"/>
              </a:ext>
            </a:extLst>
          </p:cNvPr>
          <p:cNvSpPr>
            <a:spLocks noGrp="1"/>
          </p:cNvSpPr>
          <p:nvPr>
            <p:ph type="subTitle" idx="1"/>
          </p:nvPr>
        </p:nvSpPr>
        <p:spPr>
          <a:xfrm>
            <a:off x="1395368" y="4777380"/>
            <a:ext cx="9461017" cy="861420"/>
          </a:xfrm>
        </p:spPr>
        <p:txBody>
          <a:bodyPr anchor="ctr">
            <a:normAutofit/>
          </a:bodyPr>
          <a:lstStyle/>
          <a:p>
            <a:pPr algn="ctr"/>
            <a:r>
              <a:rPr lang="en-US" sz="2400" b="1" dirty="0">
                <a:solidFill>
                  <a:schemeClr val="tx1"/>
                </a:solidFill>
              </a:rPr>
              <a:t>Grand Knight Training Session – Saturday June 29, 2019</a:t>
            </a:r>
          </a:p>
        </p:txBody>
      </p:sp>
      <p:sp>
        <p:nvSpPr>
          <p:cNvPr id="4" name="Slide Number Placeholder 3">
            <a:extLst>
              <a:ext uri="{FF2B5EF4-FFF2-40B4-BE49-F238E27FC236}">
                <a16:creationId xmlns:a16="http://schemas.microsoft.com/office/drawing/2014/main" id="{3372CEFF-9D6F-A342-866A-CB5A4E55AF23}"/>
              </a:ext>
            </a:extLst>
          </p:cNvPr>
          <p:cNvSpPr>
            <a:spLocks noGrp="1"/>
          </p:cNvSpPr>
          <p:nvPr>
            <p:ph type="sldNum" sz="quarter" idx="4"/>
          </p:nvPr>
        </p:nvSpPr>
        <p:spPr/>
        <p:txBody>
          <a:bodyPr/>
          <a:lstStyle/>
          <a:p>
            <a:fld id="{7423B5EF-D5A0-D847-9BE3-4BB7467DE79B}" type="slidenum">
              <a:rPr lang="en-US" smtClean="0"/>
              <a:t>1</a:t>
            </a:fld>
            <a:endParaRPr lang="en-US" dirty="0"/>
          </a:p>
        </p:txBody>
      </p:sp>
      <p:sp>
        <p:nvSpPr>
          <p:cNvPr id="6" name="Date Placeholder 3">
            <a:extLst>
              <a:ext uri="{FF2B5EF4-FFF2-40B4-BE49-F238E27FC236}">
                <a16:creationId xmlns:a16="http://schemas.microsoft.com/office/drawing/2014/main" id="{A8892ECE-B5FD-A34E-ADA9-A54255085057}"/>
              </a:ext>
            </a:extLst>
          </p:cNvPr>
          <p:cNvSpPr>
            <a:spLocks noGrp="1"/>
          </p:cNvSpPr>
          <p:nvPr>
            <p:ph type="dt" sz="half" idx="2"/>
          </p:nvPr>
        </p:nvSpPr>
        <p:spPr>
          <a:xfrm>
            <a:off x="-9404" y="6522383"/>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7" name="Footer Placeholder 4">
            <a:extLst>
              <a:ext uri="{FF2B5EF4-FFF2-40B4-BE49-F238E27FC236}">
                <a16:creationId xmlns:a16="http://schemas.microsoft.com/office/drawing/2014/main" id="{5A1074F2-FD5B-7B4D-97C9-3AB4AB8ADF17}"/>
              </a:ext>
            </a:extLst>
          </p:cNvPr>
          <p:cNvSpPr>
            <a:spLocks noGrp="1"/>
          </p:cNvSpPr>
          <p:nvPr>
            <p:ph type="ftr" sz="quarter" idx="3"/>
          </p:nvPr>
        </p:nvSpPr>
        <p:spPr>
          <a:xfrm>
            <a:off x="4192573" y="6515225"/>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8" name="Slide Number Placeholder 8">
            <a:extLst>
              <a:ext uri="{FF2B5EF4-FFF2-40B4-BE49-F238E27FC236}">
                <a16:creationId xmlns:a16="http://schemas.microsoft.com/office/drawing/2014/main" id="{C841FAAF-9145-CF43-82DD-B9840948CABC}"/>
              </a:ext>
            </a:extLst>
          </p:cNvPr>
          <p:cNvSpPr txBox="1">
            <a:spLocks/>
          </p:cNvSpPr>
          <p:nvPr/>
        </p:nvSpPr>
        <p:spPr>
          <a:xfrm>
            <a:off x="10856385" y="6464000"/>
            <a:ext cx="1337187"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rgbClr val="97561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423B5EF-D5A0-D847-9BE3-4BB7467DE79B}" type="slidenum">
              <a:rPr lang="en-US" smtClean="0"/>
              <a:pPr/>
              <a:t>1</a:t>
            </a:fld>
            <a:endParaRPr lang="en-US" dirty="0"/>
          </a:p>
        </p:txBody>
      </p:sp>
    </p:spTree>
    <p:extLst>
      <p:ext uri="{BB962C8B-B14F-4D97-AF65-F5344CB8AC3E}">
        <p14:creationId xmlns:p14="http://schemas.microsoft.com/office/powerpoint/2010/main" val="279921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5A923-AB5E-460B-B34F-8E0E26D168B5}"/>
              </a:ext>
            </a:extLst>
          </p:cNvPr>
          <p:cNvSpPr>
            <a:spLocks noGrp="1"/>
          </p:cNvSpPr>
          <p:nvPr>
            <p:ph type="title"/>
          </p:nvPr>
        </p:nvSpPr>
        <p:spPr/>
        <p:txBody>
          <a:bodyPr/>
          <a:lstStyle/>
          <a:p>
            <a:pPr algn="ctr"/>
            <a:r>
              <a:rPr lang="en-US" b="1" dirty="0"/>
              <a:t>Planning</a:t>
            </a:r>
          </a:p>
        </p:txBody>
      </p:sp>
      <p:sp>
        <p:nvSpPr>
          <p:cNvPr id="3" name="Content Placeholder 2">
            <a:extLst>
              <a:ext uri="{FF2B5EF4-FFF2-40B4-BE49-F238E27FC236}">
                <a16:creationId xmlns:a16="http://schemas.microsoft.com/office/drawing/2014/main" id="{4D657C03-F099-4DB7-8D0B-CDB4588CAE0C}"/>
              </a:ext>
            </a:extLst>
          </p:cNvPr>
          <p:cNvSpPr>
            <a:spLocks noGrp="1"/>
          </p:cNvSpPr>
          <p:nvPr>
            <p:ph idx="1"/>
          </p:nvPr>
        </p:nvSpPr>
        <p:spPr/>
        <p:txBody>
          <a:bodyPr/>
          <a:lstStyle/>
          <a:p>
            <a:r>
              <a:rPr lang="en-US" b="1" dirty="0">
                <a:solidFill>
                  <a:schemeClr val="tx1"/>
                </a:solidFill>
              </a:rPr>
              <a:t>Fraternal Planner – Use it!</a:t>
            </a:r>
          </a:p>
          <a:p>
            <a:r>
              <a:rPr lang="en-US" b="1" dirty="0">
                <a:solidFill>
                  <a:schemeClr val="tx1"/>
                </a:solidFill>
              </a:rPr>
              <a:t>Faith in Action – Select your Programs. Schedule them</a:t>
            </a:r>
          </a:p>
          <a:p>
            <a:r>
              <a:rPr lang="en-US" b="1" dirty="0">
                <a:solidFill>
                  <a:schemeClr val="tx1"/>
                </a:solidFill>
              </a:rPr>
              <a:t>Set Degree Schedule</a:t>
            </a:r>
          </a:p>
          <a:p>
            <a:r>
              <a:rPr lang="en-US" b="1" dirty="0">
                <a:solidFill>
                  <a:schemeClr val="tx1"/>
                </a:solidFill>
              </a:rPr>
              <a:t>Select Major and event Chairman</a:t>
            </a:r>
          </a:p>
          <a:p>
            <a:r>
              <a:rPr lang="en-US" b="1" dirty="0">
                <a:solidFill>
                  <a:schemeClr val="tx1"/>
                </a:solidFill>
              </a:rPr>
              <a:t>Prepare for Officer and Business Meetings</a:t>
            </a:r>
          </a:p>
          <a:p>
            <a:r>
              <a:rPr lang="en-US" b="1" dirty="0">
                <a:solidFill>
                  <a:schemeClr val="tx1"/>
                </a:solidFill>
              </a:rPr>
              <a:t>Establish strong communications channels with DD and Council Officers</a:t>
            </a:r>
          </a:p>
          <a:p>
            <a:r>
              <a:rPr lang="en-US" b="1" dirty="0">
                <a:solidFill>
                  <a:schemeClr val="tx1"/>
                </a:solidFill>
              </a:rPr>
              <a:t>Create Budget to compliment Program and Membership Growth goals</a:t>
            </a:r>
          </a:p>
        </p:txBody>
      </p:sp>
      <p:sp>
        <p:nvSpPr>
          <p:cNvPr id="4" name="Date Placeholder 3">
            <a:extLst>
              <a:ext uri="{FF2B5EF4-FFF2-40B4-BE49-F238E27FC236}">
                <a16:creationId xmlns:a16="http://schemas.microsoft.com/office/drawing/2014/main" id="{DABD60F2-6683-4CEF-AA23-D113285BDC90}"/>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D08C2E99-5601-4770-B9EF-2BD72E3F0AAC}"/>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BE6DA121-85BC-48E5-BA7F-56B4F270F3A1}"/>
              </a:ext>
            </a:extLst>
          </p:cNvPr>
          <p:cNvSpPr>
            <a:spLocks noGrp="1"/>
          </p:cNvSpPr>
          <p:nvPr>
            <p:ph type="sldNum" sz="quarter" idx="4"/>
          </p:nvPr>
        </p:nvSpPr>
        <p:spPr/>
        <p:txBody>
          <a:bodyPr/>
          <a:lstStyle/>
          <a:p>
            <a:fld id="{7423B5EF-D5A0-D847-9BE3-4BB7467DE79B}" type="slidenum">
              <a:rPr lang="en-US" smtClean="0"/>
              <a:pPr/>
              <a:t>10</a:t>
            </a:fld>
            <a:endParaRPr lang="en-US" dirty="0"/>
          </a:p>
        </p:txBody>
      </p:sp>
    </p:spTree>
    <p:extLst>
      <p:ext uri="{BB962C8B-B14F-4D97-AF65-F5344CB8AC3E}">
        <p14:creationId xmlns:p14="http://schemas.microsoft.com/office/powerpoint/2010/main" val="690361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4E0E4-4488-40AA-9327-338F5EA772BB}"/>
              </a:ext>
            </a:extLst>
          </p:cNvPr>
          <p:cNvSpPr>
            <a:spLocks noGrp="1"/>
          </p:cNvSpPr>
          <p:nvPr>
            <p:ph type="title"/>
          </p:nvPr>
        </p:nvSpPr>
        <p:spPr/>
        <p:txBody>
          <a:bodyPr/>
          <a:lstStyle/>
          <a:p>
            <a:pPr algn="ctr"/>
            <a:r>
              <a:rPr lang="en-US" b="1" dirty="0"/>
              <a:t> Budget</a:t>
            </a:r>
          </a:p>
        </p:txBody>
      </p:sp>
      <p:sp>
        <p:nvSpPr>
          <p:cNvPr id="3" name="Content Placeholder 2">
            <a:extLst>
              <a:ext uri="{FF2B5EF4-FFF2-40B4-BE49-F238E27FC236}">
                <a16:creationId xmlns:a16="http://schemas.microsoft.com/office/drawing/2014/main" id="{9FDC560F-5CC0-47D8-8D6C-B1473C91CBEC}"/>
              </a:ext>
            </a:extLst>
          </p:cNvPr>
          <p:cNvSpPr>
            <a:spLocks noGrp="1"/>
          </p:cNvSpPr>
          <p:nvPr>
            <p:ph idx="1"/>
          </p:nvPr>
        </p:nvSpPr>
        <p:spPr>
          <a:xfrm>
            <a:off x="1146076" y="2594622"/>
            <a:ext cx="8825659" cy="3416300"/>
          </a:xfrm>
        </p:spPr>
        <p:txBody>
          <a:bodyPr>
            <a:normAutofit/>
          </a:bodyPr>
          <a:lstStyle/>
          <a:p>
            <a:pPr>
              <a:buFont typeface="Wingdings" panose="05000000000000000000" pitchFamily="2" charset="2"/>
              <a:buChar char="ü"/>
            </a:pPr>
            <a:r>
              <a:rPr lang="en-US" b="1" dirty="0">
                <a:solidFill>
                  <a:schemeClr val="tx1"/>
                </a:solidFill>
              </a:rPr>
              <a:t>Work with Financial Secretary, Treasurer, Trustees to create a budget.</a:t>
            </a:r>
          </a:p>
          <a:p>
            <a:pPr>
              <a:buFont typeface="Wingdings" panose="05000000000000000000" pitchFamily="2" charset="2"/>
              <a:buChar char="ü"/>
            </a:pPr>
            <a:r>
              <a:rPr lang="en-US" b="1" dirty="0">
                <a:solidFill>
                  <a:schemeClr val="tx1"/>
                </a:solidFill>
              </a:rPr>
              <a:t>Review Prior years revenue and spending.  Note unusual events that might skew your plans.</a:t>
            </a:r>
          </a:p>
          <a:p>
            <a:pPr>
              <a:buFont typeface="Wingdings" panose="05000000000000000000" pitchFamily="2" charset="2"/>
              <a:buChar char="ü"/>
            </a:pPr>
            <a:r>
              <a:rPr lang="en-US" b="1" dirty="0">
                <a:solidFill>
                  <a:schemeClr val="tx1"/>
                </a:solidFill>
              </a:rPr>
              <a:t>Keep the budgeted figures realistic and attainable.</a:t>
            </a:r>
          </a:p>
          <a:p>
            <a:pPr>
              <a:buFont typeface="Wingdings" panose="05000000000000000000" pitchFamily="2" charset="2"/>
              <a:buChar char="ü"/>
            </a:pPr>
            <a:r>
              <a:rPr lang="en-US" b="1" dirty="0">
                <a:solidFill>
                  <a:schemeClr val="tx1"/>
                </a:solidFill>
              </a:rPr>
              <a:t>Present as early in Fraternal Year as possible for Council approval.</a:t>
            </a:r>
          </a:p>
          <a:p>
            <a:pPr>
              <a:buFont typeface="Wingdings" panose="05000000000000000000" pitchFamily="2" charset="2"/>
              <a:buChar char="ü"/>
            </a:pPr>
            <a:r>
              <a:rPr lang="en-US" b="1" dirty="0">
                <a:solidFill>
                  <a:schemeClr val="tx1"/>
                </a:solidFill>
              </a:rPr>
              <a:t>Remain flexible.  You cannot anticipate every item and may need to adjust to respond to circumstances.</a:t>
            </a:r>
          </a:p>
          <a:p>
            <a:pPr>
              <a:buFont typeface="Wingdings" panose="05000000000000000000" pitchFamily="2" charset="2"/>
              <a:buChar char="ü"/>
            </a:pPr>
            <a:r>
              <a:rPr lang="en-US" b="1" dirty="0">
                <a:solidFill>
                  <a:schemeClr val="tx1"/>
                </a:solidFill>
              </a:rPr>
              <a:t>Reason for Budget? – Guidance, focused, routine.</a:t>
            </a:r>
          </a:p>
          <a:p>
            <a:pPr marL="0" indent="0">
              <a:buNone/>
            </a:pPr>
            <a:endParaRPr lang="en-US" b="1" dirty="0"/>
          </a:p>
          <a:p>
            <a:pPr marL="0" indent="0">
              <a:buNone/>
            </a:pPr>
            <a:endParaRPr lang="en-US" b="1" dirty="0"/>
          </a:p>
        </p:txBody>
      </p:sp>
      <p:sp>
        <p:nvSpPr>
          <p:cNvPr id="4" name="Date Placeholder 3">
            <a:extLst>
              <a:ext uri="{FF2B5EF4-FFF2-40B4-BE49-F238E27FC236}">
                <a16:creationId xmlns:a16="http://schemas.microsoft.com/office/drawing/2014/main" id="{37788307-60ED-42F8-85F7-AF83C1933ED8}"/>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CBA6395A-1BC6-45C0-B542-6CF510EDFCC5}"/>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9AFE8261-70B2-455F-946F-3487D4D89DA4}"/>
              </a:ext>
            </a:extLst>
          </p:cNvPr>
          <p:cNvSpPr>
            <a:spLocks noGrp="1"/>
          </p:cNvSpPr>
          <p:nvPr>
            <p:ph type="sldNum" sz="quarter" idx="4"/>
          </p:nvPr>
        </p:nvSpPr>
        <p:spPr/>
        <p:txBody>
          <a:bodyPr/>
          <a:lstStyle/>
          <a:p>
            <a:fld id="{7423B5EF-D5A0-D847-9BE3-4BB7467DE79B}" type="slidenum">
              <a:rPr lang="en-US" smtClean="0"/>
              <a:pPr/>
              <a:t>11</a:t>
            </a:fld>
            <a:endParaRPr lang="en-US" dirty="0"/>
          </a:p>
        </p:txBody>
      </p:sp>
    </p:spTree>
    <p:extLst>
      <p:ext uri="{BB962C8B-B14F-4D97-AF65-F5344CB8AC3E}">
        <p14:creationId xmlns:p14="http://schemas.microsoft.com/office/powerpoint/2010/main" val="4244365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39C0B-724D-480B-844B-3E9B679CE79A}"/>
              </a:ext>
            </a:extLst>
          </p:cNvPr>
          <p:cNvSpPr>
            <a:spLocks noGrp="1"/>
          </p:cNvSpPr>
          <p:nvPr>
            <p:ph type="title"/>
          </p:nvPr>
        </p:nvSpPr>
        <p:spPr/>
        <p:txBody>
          <a:bodyPr/>
          <a:lstStyle/>
          <a:p>
            <a:pPr algn="ctr"/>
            <a:r>
              <a:rPr lang="en-US" b="1" dirty="0"/>
              <a:t>Semi-Annual Audit</a:t>
            </a:r>
          </a:p>
        </p:txBody>
      </p:sp>
      <p:sp>
        <p:nvSpPr>
          <p:cNvPr id="3" name="Content Placeholder 2">
            <a:extLst>
              <a:ext uri="{FF2B5EF4-FFF2-40B4-BE49-F238E27FC236}">
                <a16:creationId xmlns:a16="http://schemas.microsoft.com/office/drawing/2014/main" id="{1F02D1B2-5CE5-407A-8A83-0E9F94447DA5}"/>
              </a:ext>
            </a:extLst>
          </p:cNvPr>
          <p:cNvSpPr>
            <a:spLocks noGrp="1"/>
          </p:cNvSpPr>
          <p:nvPr>
            <p:ph idx="1"/>
          </p:nvPr>
        </p:nvSpPr>
        <p:spPr/>
        <p:txBody>
          <a:bodyPr>
            <a:normAutofit/>
          </a:bodyPr>
          <a:lstStyle/>
          <a:p>
            <a:r>
              <a:rPr lang="en-US" sz="1900" b="1" dirty="0">
                <a:solidFill>
                  <a:schemeClr val="tx1"/>
                </a:solidFill>
              </a:rPr>
              <a:t>Due August 15 for period January 1-June 30, Due February 15 for period July1 to December 31.</a:t>
            </a:r>
          </a:p>
          <a:p>
            <a:r>
              <a:rPr lang="en-US" sz="1900" b="1" dirty="0">
                <a:solidFill>
                  <a:schemeClr val="tx1"/>
                </a:solidFill>
              </a:rPr>
              <a:t>Grand Knight and Trustees perform Audit, not Financial Secretary &amp; Treasurer.</a:t>
            </a:r>
          </a:p>
          <a:p>
            <a:r>
              <a:rPr lang="en-US" sz="1900" b="1" dirty="0">
                <a:solidFill>
                  <a:schemeClr val="tx1"/>
                </a:solidFill>
              </a:rPr>
              <a:t>Know all three Schedules (sections). Schedule A is easy if using Member Management software.</a:t>
            </a:r>
          </a:p>
          <a:p>
            <a:r>
              <a:rPr lang="en-US" sz="1900" b="1" dirty="0">
                <a:solidFill>
                  <a:schemeClr val="tx1"/>
                </a:solidFill>
              </a:rPr>
              <a:t>Learn what each section represents.  You are Responsible for its accuracy.</a:t>
            </a:r>
          </a:p>
          <a:p>
            <a:r>
              <a:rPr lang="en-US" sz="1900" b="1" dirty="0">
                <a:solidFill>
                  <a:schemeClr val="tx1"/>
                </a:solidFill>
              </a:rPr>
              <a:t>Great tool to detect problems early and take corrective measures.</a:t>
            </a:r>
          </a:p>
        </p:txBody>
      </p:sp>
      <p:sp>
        <p:nvSpPr>
          <p:cNvPr id="4" name="Date Placeholder 3">
            <a:extLst>
              <a:ext uri="{FF2B5EF4-FFF2-40B4-BE49-F238E27FC236}">
                <a16:creationId xmlns:a16="http://schemas.microsoft.com/office/drawing/2014/main" id="{BDD7B974-B655-4F9D-9749-87449DF18510}"/>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F9E5E087-4623-404A-8E82-6A850C823A29}"/>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EB1F0FA7-4EFB-44E2-8160-A59C83CC6E38}"/>
              </a:ext>
            </a:extLst>
          </p:cNvPr>
          <p:cNvSpPr>
            <a:spLocks noGrp="1"/>
          </p:cNvSpPr>
          <p:nvPr>
            <p:ph type="sldNum" sz="quarter" idx="4"/>
          </p:nvPr>
        </p:nvSpPr>
        <p:spPr/>
        <p:txBody>
          <a:bodyPr/>
          <a:lstStyle/>
          <a:p>
            <a:fld id="{7423B5EF-D5A0-D847-9BE3-4BB7467DE79B}" type="slidenum">
              <a:rPr lang="en-US" smtClean="0"/>
              <a:pPr/>
              <a:t>12</a:t>
            </a:fld>
            <a:endParaRPr lang="en-US" dirty="0"/>
          </a:p>
        </p:txBody>
      </p:sp>
    </p:spTree>
    <p:extLst>
      <p:ext uri="{BB962C8B-B14F-4D97-AF65-F5344CB8AC3E}">
        <p14:creationId xmlns:p14="http://schemas.microsoft.com/office/powerpoint/2010/main" val="937083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6CBA2-E25C-4152-B70C-F11799A56BE2}"/>
              </a:ext>
            </a:extLst>
          </p:cNvPr>
          <p:cNvSpPr>
            <a:spLocks noGrp="1"/>
          </p:cNvSpPr>
          <p:nvPr>
            <p:ph type="title"/>
          </p:nvPr>
        </p:nvSpPr>
        <p:spPr/>
        <p:txBody>
          <a:bodyPr/>
          <a:lstStyle/>
          <a:p>
            <a:pPr algn="ctr"/>
            <a:r>
              <a:rPr lang="en-US" dirty="0"/>
              <a:t> </a:t>
            </a:r>
            <a:r>
              <a:rPr lang="en-US" b="1" dirty="0"/>
              <a:t>Reports &amp; Forms</a:t>
            </a:r>
          </a:p>
        </p:txBody>
      </p:sp>
      <p:sp>
        <p:nvSpPr>
          <p:cNvPr id="3" name="Content Placeholder 2">
            <a:extLst>
              <a:ext uri="{FF2B5EF4-FFF2-40B4-BE49-F238E27FC236}">
                <a16:creationId xmlns:a16="http://schemas.microsoft.com/office/drawing/2014/main" id="{F23CA410-18DE-493D-B41A-A84B0341E979}"/>
              </a:ext>
            </a:extLst>
          </p:cNvPr>
          <p:cNvSpPr>
            <a:spLocks noGrp="1"/>
          </p:cNvSpPr>
          <p:nvPr>
            <p:ph idx="1"/>
          </p:nvPr>
        </p:nvSpPr>
        <p:spPr>
          <a:xfrm>
            <a:off x="550416" y="2603500"/>
            <a:ext cx="10386873" cy="3416300"/>
          </a:xfrm>
        </p:spPr>
        <p:txBody>
          <a:bodyPr>
            <a:normAutofit/>
          </a:bodyPr>
          <a:lstStyle/>
          <a:p>
            <a:pPr>
              <a:buFont typeface="+mj-lt"/>
              <a:buAutoNum type="alphaUcPeriod"/>
            </a:pPr>
            <a:r>
              <a:rPr lang="en-US" sz="1900" b="1" dirty="0">
                <a:solidFill>
                  <a:schemeClr val="tx1"/>
                </a:solidFill>
              </a:rPr>
              <a:t>June 30  - </a:t>
            </a:r>
            <a:r>
              <a:rPr lang="en-US" sz="1900" b="1" i="1" dirty="0">
                <a:solidFill>
                  <a:schemeClr val="tx1"/>
                </a:solidFill>
              </a:rPr>
              <a:t>Report of Chosen Officers for the Term </a:t>
            </a:r>
            <a:r>
              <a:rPr lang="en-US" sz="1900" b="1" dirty="0">
                <a:solidFill>
                  <a:schemeClr val="tx1"/>
                </a:solidFill>
              </a:rPr>
              <a:t>(#185)  </a:t>
            </a:r>
            <a:r>
              <a:rPr lang="en-US" sz="1900" b="1" u="sng" dirty="0">
                <a:solidFill>
                  <a:schemeClr val="tx1"/>
                </a:solidFill>
              </a:rPr>
              <a:t>OR</a:t>
            </a:r>
            <a:r>
              <a:rPr lang="en-US" sz="1900" b="1" dirty="0">
                <a:solidFill>
                  <a:schemeClr val="tx1"/>
                </a:solidFill>
              </a:rPr>
              <a:t> the Officers Screen on Member Management</a:t>
            </a:r>
          </a:p>
          <a:p>
            <a:pPr>
              <a:buFont typeface="+mj-lt"/>
              <a:buAutoNum type="alphaUcPeriod"/>
            </a:pPr>
            <a:r>
              <a:rPr lang="en-US" sz="1900" b="1" dirty="0">
                <a:solidFill>
                  <a:schemeClr val="tx1"/>
                </a:solidFill>
              </a:rPr>
              <a:t>July 15 - State Directory Information </a:t>
            </a:r>
          </a:p>
          <a:p>
            <a:pPr>
              <a:buFont typeface="+mj-lt"/>
              <a:buAutoNum type="alphaUcPeriod"/>
            </a:pPr>
            <a:r>
              <a:rPr lang="en-US" sz="1900" b="1" dirty="0">
                <a:solidFill>
                  <a:schemeClr val="tx1"/>
                </a:solidFill>
              </a:rPr>
              <a:t>August 1  - </a:t>
            </a:r>
            <a:r>
              <a:rPr lang="en-US" sz="1900" b="1" i="1" dirty="0">
                <a:solidFill>
                  <a:schemeClr val="tx1"/>
                </a:solidFill>
              </a:rPr>
              <a:t>Service Program Personnel Report </a:t>
            </a:r>
            <a:r>
              <a:rPr lang="en-US" sz="1900" b="1" dirty="0">
                <a:solidFill>
                  <a:schemeClr val="tx1"/>
                </a:solidFill>
              </a:rPr>
              <a:t>(#365)* </a:t>
            </a:r>
            <a:r>
              <a:rPr lang="en-US" sz="1900" b="1" u="sng" dirty="0">
                <a:solidFill>
                  <a:schemeClr val="tx1"/>
                </a:solidFill>
              </a:rPr>
              <a:t>OR</a:t>
            </a:r>
            <a:r>
              <a:rPr lang="en-US" sz="1900" b="1" dirty="0">
                <a:solidFill>
                  <a:schemeClr val="tx1"/>
                </a:solidFill>
              </a:rPr>
              <a:t> the Service Personnel Screen on Member Management</a:t>
            </a:r>
          </a:p>
          <a:p>
            <a:pPr>
              <a:buFont typeface="+mj-lt"/>
              <a:buAutoNum type="alphaUcPeriod"/>
            </a:pPr>
            <a:r>
              <a:rPr lang="en-US" sz="1900" b="1" dirty="0">
                <a:solidFill>
                  <a:schemeClr val="tx1"/>
                </a:solidFill>
              </a:rPr>
              <a:t>August 15  - </a:t>
            </a:r>
            <a:r>
              <a:rPr lang="en-US" sz="1900" b="1" i="1" dirty="0">
                <a:solidFill>
                  <a:schemeClr val="tx1"/>
                </a:solidFill>
              </a:rPr>
              <a:t>Semiannual Council Audit </a:t>
            </a:r>
            <a:r>
              <a:rPr lang="en-US" sz="1900" b="1" dirty="0">
                <a:solidFill>
                  <a:schemeClr val="tx1"/>
                </a:solidFill>
              </a:rPr>
              <a:t>(#1295) </a:t>
            </a:r>
          </a:p>
          <a:p>
            <a:pPr>
              <a:buFont typeface="+mj-lt"/>
              <a:buAutoNum type="alphaUcPeriod"/>
            </a:pPr>
            <a:r>
              <a:rPr lang="en-US" sz="1900" b="1" dirty="0">
                <a:solidFill>
                  <a:schemeClr val="tx1"/>
                </a:solidFill>
              </a:rPr>
              <a:t>Supreme &amp; Diocesan Safe Environment compliance </a:t>
            </a:r>
          </a:p>
          <a:p>
            <a:pPr>
              <a:buFont typeface="+mj-lt"/>
              <a:buAutoNum type="alphaUcPeriod"/>
            </a:pPr>
            <a:r>
              <a:rPr lang="en-US" sz="1900" b="1" dirty="0">
                <a:solidFill>
                  <a:schemeClr val="tx1"/>
                </a:solidFill>
              </a:rPr>
              <a:t>State Deputy or District Deputy assigned reports</a:t>
            </a:r>
          </a:p>
        </p:txBody>
      </p:sp>
      <p:sp>
        <p:nvSpPr>
          <p:cNvPr id="4" name="Date Placeholder 3">
            <a:extLst>
              <a:ext uri="{FF2B5EF4-FFF2-40B4-BE49-F238E27FC236}">
                <a16:creationId xmlns:a16="http://schemas.microsoft.com/office/drawing/2014/main" id="{57030107-EB5E-4B4A-844C-601611557AE8}"/>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B40AE845-1CB7-43F2-8373-2F6578E9E4FF}"/>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069CAC8F-F1CA-4B2C-B444-923CE5278168}"/>
              </a:ext>
            </a:extLst>
          </p:cNvPr>
          <p:cNvSpPr>
            <a:spLocks noGrp="1"/>
          </p:cNvSpPr>
          <p:nvPr>
            <p:ph type="sldNum" sz="quarter" idx="4"/>
          </p:nvPr>
        </p:nvSpPr>
        <p:spPr/>
        <p:txBody>
          <a:bodyPr/>
          <a:lstStyle/>
          <a:p>
            <a:fld id="{7423B5EF-D5A0-D847-9BE3-4BB7467DE79B}" type="slidenum">
              <a:rPr lang="en-US" smtClean="0"/>
              <a:pPr/>
              <a:t>13</a:t>
            </a:fld>
            <a:endParaRPr lang="en-US" dirty="0"/>
          </a:p>
        </p:txBody>
      </p:sp>
    </p:spTree>
    <p:extLst>
      <p:ext uri="{BB962C8B-B14F-4D97-AF65-F5344CB8AC3E}">
        <p14:creationId xmlns:p14="http://schemas.microsoft.com/office/powerpoint/2010/main" val="674817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4B6CE-25C8-4DEA-9FC1-7E072A978ADD}"/>
              </a:ext>
            </a:extLst>
          </p:cNvPr>
          <p:cNvSpPr>
            <a:spLocks noGrp="1"/>
          </p:cNvSpPr>
          <p:nvPr>
            <p:ph type="title"/>
          </p:nvPr>
        </p:nvSpPr>
        <p:spPr>
          <a:xfrm>
            <a:off x="1154954" y="710214"/>
            <a:ext cx="8761413" cy="970418"/>
          </a:xfrm>
        </p:spPr>
        <p:txBody>
          <a:bodyPr anchor="t"/>
          <a:lstStyle/>
          <a:p>
            <a:pPr algn="ctr"/>
            <a:r>
              <a:rPr lang="en-US" dirty="0"/>
              <a:t>Ceremonials</a:t>
            </a:r>
            <a:br>
              <a:rPr lang="en-US" dirty="0"/>
            </a:br>
            <a:endParaRPr lang="en-US" dirty="0"/>
          </a:p>
        </p:txBody>
      </p:sp>
      <p:sp>
        <p:nvSpPr>
          <p:cNvPr id="3" name="Content Placeholder 2">
            <a:extLst>
              <a:ext uri="{FF2B5EF4-FFF2-40B4-BE49-F238E27FC236}">
                <a16:creationId xmlns:a16="http://schemas.microsoft.com/office/drawing/2014/main" id="{0D53E274-9C21-4B75-B253-1E03AB57EF80}"/>
              </a:ext>
            </a:extLst>
          </p:cNvPr>
          <p:cNvSpPr>
            <a:spLocks noGrp="1"/>
          </p:cNvSpPr>
          <p:nvPr>
            <p:ph idx="1"/>
          </p:nvPr>
        </p:nvSpPr>
        <p:spPr>
          <a:xfrm>
            <a:off x="1154954" y="2603500"/>
            <a:ext cx="8825659" cy="3544286"/>
          </a:xfrm>
        </p:spPr>
        <p:txBody>
          <a:bodyPr>
            <a:noAutofit/>
          </a:bodyPr>
          <a:lstStyle/>
          <a:p>
            <a:pPr>
              <a:buFont typeface="Courier New" panose="02070309020205020404" pitchFamily="49" charset="0"/>
              <a:buChar char="o"/>
            </a:pPr>
            <a:r>
              <a:rPr lang="en-US" sz="1900" b="1" dirty="0">
                <a:solidFill>
                  <a:schemeClr val="tx1"/>
                </a:solidFill>
              </a:rPr>
              <a:t>1. Coordinates installation of council officers with district deputy.</a:t>
            </a:r>
          </a:p>
          <a:p>
            <a:pPr>
              <a:buFont typeface="Courier New" panose="02070309020205020404" pitchFamily="49" charset="0"/>
              <a:buChar char="o"/>
            </a:pPr>
            <a:r>
              <a:rPr lang="en-US" sz="1900" b="1" dirty="0">
                <a:solidFill>
                  <a:schemeClr val="tx1"/>
                </a:solidFill>
              </a:rPr>
              <a:t>2. Schedules and publicizes monthly Admission Degree.</a:t>
            </a:r>
          </a:p>
          <a:p>
            <a:pPr>
              <a:buFont typeface="Courier New" panose="02070309020205020404" pitchFamily="49" charset="0"/>
              <a:buChar char="o"/>
            </a:pPr>
            <a:r>
              <a:rPr lang="en-US" sz="1900" b="1" dirty="0">
                <a:solidFill>
                  <a:schemeClr val="tx1"/>
                </a:solidFill>
              </a:rPr>
              <a:t>3. Confers with district deputy for Formation Degree and Knighthood Degree.</a:t>
            </a:r>
          </a:p>
          <a:p>
            <a:pPr>
              <a:buFont typeface="Courier New" panose="02070309020205020404" pitchFamily="49" charset="0"/>
              <a:buChar char="o"/>
            </a:pPr>
            <a:r>
              <a:rPr lang="en-US" sz="1900" b="1" dirty="0">
                <a:solidFill>
                  <a:schemeClr val="tx1"/>
                </a:solidFill>
              </a:rPr>
              <a:t>4. Arranges Mass for departed brothers.</a:t>
            </a:r>
          </a:p>
          <a:p>
            <a:pPr>
              <a:buFont typeface="Courier New" panose="02070309020205020404" pitchFamily="49" charset="0"/>
              <a:buChar char="o"/>
            </a:pPr>
            <a:r>
              <a:rPr lang="en-US" sz="1900" b="1" dirty="0">
                <a:solidFill>
                  <a:schemeClr val="tx1"/>
                </a:solidFill>
              </a:rPr>
              <a:t>5. Awards certificates, cards and pins during Honorary/Honorary Life 	Ceremonials.</a:t>
            </a:r>
          </a:p>
          <a:p>
            <a:pPr>
              <a:buFont typeface="Courier New" panose="02070309020205020404" pitchFamily="49" charset="0"/>
              <a:buChar char="o"/>
            </a:pPr>
            <a:r>
              <a:rPr lang="en-US" sz="1900" b="1" dirty="0">
                <a:solidFill>
                  <a:schemeClr val="tx1"/>
                </a:solidFill>
              </a:rPr>
              <a:t>6. Maintains proper conduct of any ceremonials that may be conducted at regular meetings, such as the Admission Degree, or the Honorary or Honorary Life Ceremonial.</a:t>
            </a:r>
          </a:p>
        </p:txBody>
      </p:sp>
      <p:sp>
        <p:nvSpPr>
          <p:cNvPr id="4" name="Date Placeholder 3">
            <a:extLst>
              <a:ext uri="{FF2B5EF4-FFF2-40B4-BE49-F238E27FC236}">
                <a16:creationId xmlns:a16="http://schemas.microsoft.com/office/drawing/2014/main" id="{05DEE12F-B48C-4B77-90A6-293D99382983}"/>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20BF0F69-1F2C-48E1-80EA-2BB502F26CA3}"/>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5CD4B0DF-AB1A-4312-A443-BFAC58772E1A}"/>
              </a:ext>
            </a:extLst>
          </p:cNvPr>
          <p:cNvSpPr>
            <a:spLocks noGrp="1"/>
          </p:cNvSpPr>
          <p:nvPr>
            <p:ph type="sldNum" sz="quarter" idx="4"/>
          </p:nvPr>
        </p:nvSpPr>
        <p:spPr/>
        <p:txBody>
          <a:bodyPr/>
          <a:lstStyle/>
          <a:p>
            <a:fld id="{7423B5EF-D5A0-D847-9BE3-4BB7467DE79B}" type="slidenum">
              <a:rPr lang="en-US" smtClean="0"/>
              <a:pPr/>
              <a:t>14</a:t>
            </a:fld>
            <a:endParaRPr lang="en-US" dirty="0"/>
          </a:p>
        </p:txBody>
      </p:sp>
    </p:spTree>
    <p:extLst>
      <p:ext uri="{BB962C8B-B14F-4D97-AF65-F5344CB8AC3E}">
        <p14:creationId xmlns:p14="http://schemas.microsoft.com/office/powerpoint/2010/main" val="1820368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C3169-5C26-445D-ACFA-93CAC131011D}"/>
              </a:ext>
            </a:extLst>
          </p:cNvPr>
          <p:cNvSpPr>
            <a:spLocks noGrp="1"/>
          </p:cNvSpPr>
          <p:nvPr>
            <p:ph type="title"/>
          </p:nvPr>
        </p:nvSpPr>
        <p:spPr/>
        <p:txBody>
          <a:bodyPr/>
          <a:lstStyle/>
          <a:p>
            <a:pPr algn="ctr"/>
            <a:r>
              <a:rPr lang="en-US" b="1" dirty="0"/>
              <a:t>By-laws</a:t>
            </a:r>
          </a:p>
        </p:txBody>
      </p:sp>
      <p:sp>
        <p:nvSpPr>
          <p:cNvPr id="3" name="Content Placeholder 2">
            <a:extLst>
              <a:ext uri="{FF2B5EF4-FFF2-40B4-BE49-F238E27FC236}">
                <a16:creationId xmlns:a16="http://schemas.microsoft.com/office/drawing/2014/main" id="{00136846-1C83-47CF-B6CC-4EFCFE05712B}"/>
              </a:ext>
            </a:extLst>
          </p:cNvPr>
          <p:cNvSpPr>
            <a:spLocks noGrp="1"/>
          </p:cNvSpPr>
          <p:nvPr>
            <p:ph idx="1"/>
          </p:nvPr>
        </p:nvSpPr>
        <p:spPr/>
        <p:txBody>
          <a:bodyPr>
            <a:normAutofit/>
          </a:bodyPr>
          <a:lstStyle/>
          <a:p>
            <a:pPr>
              <a:buSzPct val="100000"/>
              <a:buFont typeface="Wingdings" panose="05000000000000000000" pitchFamily="2" charset="2"/>
              <a:buChar char="§"/>
            </a:pPr>
            <a:r>
              <a:rPr lang="en-US" sz="4000" b="1" dirty="0">
                <a:solidFill>
                  <a:schemeClr val="tx1"/>
                </a:solidFill>
              </a:rPr>
              <a:t>Charter Constitution Laws – 2018 version ( Supreme By-laws)</a:t>
            </a:r>
          </a:p>
          <a:p>
            <a:pPr>
              <a:buSzPct val="100000"/>
              <a:buFont typeface="Wingdings" panose="05000000000000000000" pitchFamily="2" charset="2"/>
              <a:buChar char="§"/>
            </a:pPr>
            <a:r>
              <a:rPr lang="en-US" sz="4000" b="1" dirty="0">
                <a:solidFill>
                  <a:schemeClr val="tx1"/>
                </a:solidFill>
              </a:rPr>
              <a:t>Arizona State By-laws</a:t>
            </a:r>
          </a:p>
          <a:p>
            <a:pPr>
              <a:buSzPct val="100000"/>
              <a:buFont typeface="Wingdings" panose="05000000000000000000" pitchFamily="2" charset="2"/>
              <a:buChar char="§"/>
            </a:pPr>
            <a:r>
              <a:rPr lang="en-US" sz="4000" b="1" dirty="0">
                <a:solidFill>
                  <a:schemeClr val="tx1"/>
                </a:solidFill>
              </a:rPr>
              <a:t>Council By-laws</a:t>
            </a:r>
          </a:p>
        </p:txBody>
      </p:sp>
      <p:sp>
        <p:nvSpPr>
          <p:cNvPr id="4" name="Date Placeholder 3">
            <a:extLst>
              <a:ext uri="{FF2B5EF4-FFF2-40B4-BE49-F238E27FC236}">
                <a16:creationId xmlns:a16="http://schemas.microsoft.com/office/drawing/2014/main" id="{11537C57-38F8-44D8-BC27-84D57A9B27A5}"/>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C4156B85-735D-41A9-8CF3-6162862C0E14}"/>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9188CD70-7E94-4C11-9C13-C99027E8A548}"/>
              </a:ext>
            </a:extLst>
          </p:cNvPr>
          <p:cNvSpPr>
            <a:spLocks noGrp="1"/>
          </p:cNvSpPr>
          <p:nvPr>
            <p:ph type="sldNum" sz="quarter" idx="4"/>
          </p:nvPr>
        </p:nvSpPr>
        <p:spPr/>
        <p:txBody>
          <a:bodyPr/>
          <a:lstStyle/>
          <a:p>
            <a:fld id="{7423B5EF-D5A0-D847-9BE3-4BB7467DE79B}" type="slidenum">
              <a:rPr lang="en-US" smtClean="0"/>
              <a:pPr/>
              <a:t>15</a:t>
            </a:fld>
            <a:endParaRPr lang="en-US" dirty="0"/>
          </a:p>
        </p:txBody>
      </p:sp>
    </p:spTree>
    <p:extLst>
      <p:ext uri="{BB962C8B-B14F-4D97-AF65-F5344CB8AC3E}">
        <p14:creationId xmlns:p14="http://schemas.microsoft.com/office/powerpoint/2010/main" val="3611912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E78A7-1452-4790-9CFA-69927FC77E02}"/>
              </a:ext>
            </a:extLst>
          </p:cNvPr>
          <p:cNvSpPr>
            <a:spLocks noGrp="1"/>
          </p:cNvSpPr>
          <p:nvPr>
            <p:ph type="title"/>
          </p:nvPr>
        </p:nvSpPr>
        <p:spPr/>
        <p:txBody>
          <a:bodyPr/>
          <a:lstStyle/>
          <a:p>
            <a:pPr algn="ctr"/>
            <a:r>
              <a:rPr lang="en-US" dirty="0"/>
              <a:t>Contact Information</a:t>
            </a:r>
          </a:p>
        </p:txBody>
      </p:sp>
      <p:sp>
        <p:nvSpPr>
          <p:cNvPr id="3" name="Content Placeholder 2">
            <a:extLst>
              <a:ext uri="{FF2B5EF4-FFF2-40B4-BE49-F238E27FC236}">
                <a16:creationId xmlns:a16="http://schemas.microsoft.com/office/drawing/2014/main" id="{F8E139EF-D30A-484F-B791-4777EE24ED78}"/>
              </a:ext>
            </a:extLst>
          </p:cNvPr>
          <p:cNvSpPr>
            <a:spLocks noGrp="1"/>
          </p:cNvSpPr>
          <p:nvPr>
            <p:ph idx="1"/>
          </p:nvPr>
        </p:nvSpPr>
        <p:spPr>
          <a:xfrm>
            <a:off x="1154954" y="2603500"/>
            <a:ext cx="10270607" cy="3416300"/>
          </a:xfrm>
        </p:spPr>
        <p:txBody>
          <a:bodyPr>
            <a:normAutofit/>
          </a:bodyPr>
          <a:lstStyle/>
          <a:p>
            <a:pPr marL="0" indent="0">
              <a:buNone/>
            </a:pPr>
            <a:r>
              <a:rPr lang="en-US" sz="2400" b="1" dirty="0">
                <a:solidFill>
                  <a:schemeClr val="tx1"/>
                </a:solidFill>
              </a:rPr>
              <a:t>Sean Halpain</a:t>
            </a:r>
          </a:p>
          <a:p>
            <a:pPr marL="0" indent="0">
              <a:buNone/>
            </a:pPr>
            <a:r>
              <a:rPr lang="en-US" sz="2400" b="1" dirty="0">
                <a:solidFill>
                  <a:schemeClr val="tx1"/>
                </a:solidFill>
              </a:rPr>
              <a:t>Immediate Past State Deputy – Arizona Knights of Columbus</a:t>
            </a:r>
          </a:p>
          <a:p>
            <a:pPr marL="0" indent="0">
              <a:buNone/>
            </a:pPr>
            <a:r>
              <a:rPr lang="en-US" sz="2400" b="1" dirty="0">
                <a:solidFill>
                  <a:schemeClr val="tx1"/>
                </a:solidFill>
              </a:rPr>
              <a:t>President – Arizona Knights of Columbus Charity Inc</a:t>
            </a:r>
          </a:p>
          <a:p>
            <a:pPr marL="0" indent="0">
              <a:buNone/>
            </a:pPr>
            <a:r>
              <a:rPr lang="en-US" sz="2400" b="1" dirty="0">
                <a:solidFill>
                  <a:schemeClr val="tx1"/>
                </a:solidFill>
              </a:rPr>
              <a:t>2785 W Ray Road, Suite 6-280, Chandler, AZ 85224</a:t>
            </a:r>
          </a:p>
          <a:p>
            <a:pPr marL="0" indent="0">
              <a:buNone/>
            </a:pPr>
            <a:r>
              <a:rPr lang="en-US" sz="2400" b="1" dirty="0">
                <a:solidFill>
                  <a:schemeClr val="tx1"/>
                </a:solidFill>
              </a:rPr>
              <a:t>602-617-0730</a:t>
            </a:r>
          </a:p>
          <a:p>
            <a:pPr marL="0" indent="0">
              <a:buNone/>
            </a:pPr>
            <a:r>
              <a:rPr lang="en-US" sz="2400" b="1" dirty="0">
                <a:solidFill>
                  <a:schemeClr val="tx1"/>
                </a:solidFill>
              </a:rPr>
              <a:t>sean.azkofc@yahoo.com</a:t>
            </a:r>
          </a:p>
        </p:txBody>
      </p:sp>
      <p:sp>
        <p:nvSpPr>
          <p:cNvPr id="4" name="Date Placeholder 3">
            <a:extLst>
              <a:ext uri="{FF2B5EF4-FFF2-40B4-BE49-F238E27FC236}">
                <a16:creationId xmlns:a16="http://schemas.microsoft.com/office/drawing/2014/main" id="{F9D01A79-065D-48B5-9396-91FE3C0AEF30}"/>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232D9056-C1F7-4306-9D70-86C6CDE3AA73}"/>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7916B86A-8765-475B-B008-0378B205E125}"/>
              </a:ext>
            </a:extLst>
          </p:cNvPr>
          <p:cNvSpPr>
            <a:spLocks noGrp="1"/>
          </p:cNvSpPr>
          <p:nvPr>
            <p:ph type="sldNum" sz="quarter" idx="4"/>
          </p:nvPr>
        </p:nvSpPr>
        <p:spPr/>
        <p:txBody>
          <a:bodyPr/>
          <a:lstStyle/>
          <a:p>
            <a:fld id="{7423B5EF-D5A0-D847-9BE3-4BB7467DE79B}" type="slidenum">
              <a:rPr lang="en-US" smtClean="0"/>
              <a:pPr/>
              <a:t>16</a:t>
            </a:fld>
            <a:endParaRPr lang="en-US" dirty="0"/>
          </a:p>
        </p:txBody>
      </p:sp>
    </p:spTree>
    <p:extLst>
      <p:ext uri="{BB962C8B-B14F-4D97-AF65-F5344CB8AC3E}">
        <p14:creationId xmlns:p14="http://schemas.microsoft.com/office/powerpoint/2010/main" val="1604032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2BF7-5994-B24A-843E-015E4DF891A6}"/>
              </a:ext>
            </a:extLst>
          </p:cNvPr>
          <p:cNvSpPr>
            <a:spLocks noGrp="1"/>
          </p:cNvSpPr>
          <p:nvPr>
            <p:ph type="title"/>
          </p:nvPr>
        </p:nvSpPr>
        <p:spPr/>
        <p:txBody>
          <a:bodyPr/>
          <a:lstStyle/>
          <a:p>
            <a:r>
              <a:rPr lang="en-US" dirty="0"/>
              <a:t>Knights Prayer</a:t>
            </a:r>
          </a:p>
        </p:txBody>
      </p:sp>
      <p:sp>
        <p:nvSpPr>
          <p:cNvPr id="7" name="Content Placeholder 2">
            <a:extLst>
              <a:ext uri="{FF2B5EF4-FFF2-40B4-BE49-F238E27FC236}">
                <a16:creationId xmlns:a16="http://schemas.microsoft.com/office/drawing/2014/main" id="{EC485670-8275-B945-ABBE-52756B1960F8}"/>
              </a:ext>
            </a:extLst>
          </p:cNvPr>
          <p:cNvSpPr txBox="1">
            <a:spLocks/>
          </p:cNvSpPr>
          <p:nvPr/>
        </p:nvSpPr>
        <p:spPr>
          <a:xfrm>
            <a:off x="438150" y="2674620"/>
            <a:ext cx="11165840" cy="3416300"/>
          </a:xfrm>
          <a:prstGeom prst="rect">
            <a:avLst/>
          </a:prstGeom>
          <a:solidFill>
            <a:schemeClr val="bg1"/>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rgbClr val="0070C0"/>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rgbClr val="0070C0"/>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rgbClr val="0070C0"/>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rgbClr val="0070C0"/>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rgbClr val="0070C0"/>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fontAlgn="base">
              <a:buFont typeface="Wingdings 3" charset="2"/>
              <a:buNone/>
            </a:pPr>
            <a:r>
              <a:rPr lang="en-US" sz="2400" dirty="0">
                <a:solidFill>
                  <a:schemeClr val="tx1"/>
                </a:solidFill>
              </a:rPr>
              <a:t>Our Lady, Queen of the Knights, bless all the activities of our Order. Keep us true to our pledge, to extend the kingship of thy divine son on earth. Through Thine intercession, win for us the grace, ever to exemplify in our public and private lives, the virtues that should characterize those especially dedicated to the service of the heavenly court. Make us always aware that as your Knights, we are constantly observed, our faith judged, and our Order appreciated. Accept, O Mary, this renewed pledge of fealty and devotion, of Thy Servants, the Knights of Columbus.</a:t>
            </a:r>
          </a:p>
        </p:txBody>
      </p:sp>
      <p:sp>
        <p:nvSpPr>
          <p:cNvPr id="11" name="Date Placeholder 3">
            <a:extLst>
              <a:ext uri="{FF2B5EF4-FFF2-40B4-BE49-F238E27FC236}">
                <a16:creationId xmlns:a16="http://schemas.microsoft.com/office/drawing/2014/main" id="{A7B855BE-FE4A-C747-B635-17172EB5A10C}"/>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12" name="Footer Placeholder 4">
            <a:extLst>
              <a:ext uri="{FF2B5EF4-FFF2-40B4-BE49-F238E27FC236}">
                <a16:creationId xmlns:a16="http://schemas.microsoft.com/office/drawing/2014/main" id="{506F674F-96C8-ED46-814E-5B3A8D70429B}"/>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13" name="Slide Number Placeholder 8">
            <a:extLst>
              <a:ext uri="{FF2B5EF4-FFF2-40B4-BE49-F238E27FC236}">
                <a16:creationId xmlns:a16="http://schemas.microsoft.com/office/drawing/2014/main" id="{96674019-21BC-B44C-B6B6-D1F673510DA0}"/>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17</a:t>
            </a:fld>
            <a:endParaRPr lang="en-US" dirty="0"/>
          </a:p>
        </p:txBody>
      </p:sp>
    </p:spTree>
    <p:extLst>
      <p:ext uri="{BB962C8B-B14F-4D97-AF65-F5344CB8AC3E}">
        <p14:creationId xmlns:p14="http://schemas.microsoft.com/office/powerpoint/2010/main" val="4259670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D1701-1D41-468B-A5A8-9C0CAD89B526}"/>
              </a:ext>
            </a:extLst>
          </p:cNvPr>
          <p:cNvSpPr>
            <a:spLocks noGrp="1"/>
          </p:cNvSpPr>
          <p:nvPr>
            <p:ph type="title"/>
          </p:nvPr>
        </p:nvSpPr>
        <p:spPr/>
        <p:txBody>
          <a:bodyPr anchor="t"/>
          <a:lstStyle/>
          <a:p>
            <a:pPr algn="ctr"/>
            <a:r>
              <a:rPr lang="en-US" b="1" dirty="0"/>
              <a:t>Resources</a:t>
            </a:r>
            <a:br>
              <a:rPr lang="en-US" b="1" dirty="0"/>
            </a:br>
            <a:endParaRPr lang="en-US" dirty="0"/>
          </a:p>
        </p:txBody>
      </p:sp>
      <p:sp>
        <p:nvSpPr>
          <p:cNvPr id="3" name="Content Placeholder 2">
            <a:extLst>
              <a:ext uri="{FF2B5EF4-FFF2-40B4-BE49-F238E27FC236}">
                <a16:creationId xmlns:a16="http://schemas.microsoft.com/office/drawing/2014/main" id="{8D4F3A9C-F54F-4463-8D3C-F7D3E2CE3262}"/>
              </a:ext>
            </a:extLst>
          </p:cNvPr>
          <p:cNvSpPr>
            <a:spLocks noGrp="1"/>
          </p:cNvSpPr>
          <p:nvPr>
            <p:ph idx="1"/>
          </p:nvPr>
        </p:nvSpPr>
        <p:spPr>
          <a:xfrm>
            <a:off x="1122830" y="2603500"/>
            <a:ext cx="8825659" cy="3416300"/>
          </a:xfrm>
        </p:spPr>
        <p:txBody>
          <a:bodyPr>
            <a:normAutofit lnSpcReduction="10000"/>
          </a:bodyPr>
          <a:lstStyle/>
          <a:p>
            <a:r>
              <a:rPr lang="en-US" b="1" dirty="0">
                <a:solidFill>
                  <a:schemeClr val="tx1"/>
                </a:solidFill>
                <a:hlinkClick r:id="rId2">
                  <a:extLst>
                    <a:ext uri="{A12FA001-AC4F-418D-AE19-62706E023703}">
                      <ahyp:hlinkClr xmlns:ahyp="http://schemas.microsoft.com/office/drawing/2018/hyperlinkcolor" val="tx"/>
                    </a:ext>
                  </a:extLst>
                </a:hlinkClick>
              </a:rPr>
              <a:t>www.kofc.org</a:t>
            </a:r>
            <a:r>
              <a:rPr lang="en-US" b="1" dirty="0">
                <a:solidFill>
                  <a:schemeClr val="tx1"/>
                </a:solidFill>
              </a:rPr>
              <a:t>    Supreme Website.  “Officers Online” &amp; “For Members”</a:t>
            </a:r>
          </a:p>
          <a:p>
            <a:r>
              <a:rPr lang="en-US" b="1" dirty="0">
                <a:solidFill>
                  <a:schemeClr val="tx1"/>
                </a:solidFill>
              </a:rPr>
              <a:t>Grand Knight Training Video - </a:t>
            </a:r>
          </a:p>
          <a:p>
            <a:r>
              <a:rPr lang="en-US" b="1" dirty="0">
                <a:solidFill>
                  <a:schemeClr val="tx1"/>
                </a:solidFill>
              </a:rPr>
              <a:t>Officers Desk Reference – Officers Online login required</a:t>
            </a:r>
          </a:p>
          <a:p>
            <a:r>
              <a:rPr lang="en-US" b="1" dirty="0">
                <a:solidFill>
                  <a:schemeClr val="tx1"/>
                </a:solidFill>
                <a:hlinkClick r:id="rId3">
                  <a:extLst>
                    <a:ext uri="{A12FA001-AC4F-418D-AE19-62706E023703}">
                      <ahyp:hlinkClr xmlns:ahyp="http://schemas.microsoft.com/office/drawing/2018/hyperlinkcolor" val="tx"/>
                    </a:ext>
                  </a:extLst>
                </a:hlinkClick>
              </a:rPr>
              <a:t>www.kofc-az.org</a:t>
            </a:r>
            <a:r>
              <a:rPr lang="en-US" b="1" dirty="0">
                <a:solidFill>
                  <a:schemeClr val="tx1"/>
                </a:solidFill>
              </a:rPr>
              <a:t>  State Website.  “State Info” &amp; “More” tabs</a:t>
            </a:r>
          </a:p>
          <a:p>
            <a:r>
              <a:rPr lang="en-US" b="1" dirty="0">
                <a:solidFill>
                  <a:schemeClr val="tx1"/>
                </a:solidFill>
              </a:rPr>
              <a:t>Leadership Resources Guide – Form 5093</a:t>
            </a:r>
          </a:p>
          <a:p>
            <a:r>
              <a:rPr lang="en-US" b="1" dirty="0">
                <a:solidFill>
                  <a:schemeClr val="tx1"/>
                </a:solidFill>
              </a:rPr>
              <a:t>The Method of Conducting Council Meetings - Form 10318</a:t>
            </a:r>
          </a:p>
          <a:p>
            <a:r>
              <a:rPr lang="en-US" b="1" dirty="0">
                <a:solidFill>
                  <a:schemeClr val="tx1"/>
                </a:solidFill>
              </a:rPr>
              <a:t>Protocol Handbook – Form 1612</a:t>
            </a:r>
          </a:p>
          <a:p>
            <a:r>
              <a:rPr lang="en-US" b="1" dirty="0">
                <a:solidFill>
                  <a:schemeClr val="tx1"/>
                </a:solidFill>
              </a:rPr>
              <a:t>Roberts Rules of Order – bookstore or online. Get abbreviated version</a:t>
            </a:r>
          </a:p>
          <a:p>
            <a:r>
              <a:rPr lang="en-US" b="1" dirty="0">
                <a:solidFill>
                  <a:schemeClr val="tx1"/>
                </a:solidFill>
              </a:rPr>
              <a:t>District Deputy, Past Grand Knights, State Officers, Past State Deputies</a:t>
            </a:r>
          </a:p>
        </p:txBody>
      </p:sp>
      <p:sp>
        <p:nvSpPr>
          <p:cNvPr id="4" name="Date Placeholder 3">
            <a:extLst>
              <a:ext uri="{FF2B5EF4-FFF2-40B4-BE49-F238E27FC236}">
                <a16:creationId xmlns:a16="http://schemas.microsoft.com/office/drawing/2014/main" id="{F24B1CC8-DA8E-4145-98D2-22600EB4B721}"/>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48AC9288-0F65-4A97-9ACC-917A17BB192B}"/>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08C23622-A6F6-42AE-B331-AE35C300CBD0}"/>
              </a:ext>
            </a:extLst>
          </p:cNvPr>
          <p:cNvSpPr>
            <a:spLocks noGrp="1"/>
          </p:cNvSpPr>
          <p:nvPr>
            <p:ph type="sldNum" sz="quarter" idx="4"/>
          </p:nvPr>
        </p:nvSpPr>
        <p:spPr/>
        <p:txBody>
          <a:bodyPr/>
          <a:lstStyle/>
          <a:p>
            <a:fld id="{7423B5EF-D5A0-D847-9BE3-4BB7467DE79B}" type="slidenum">
              <a:rPr lang="en-US" smtClean="0"/>
              <a:pPr/>
              <a:t>2</a:t>
            </a:fld>
            <a:endParaRPr lang="en-US" dirty="0"/>
          </a:p>
        </p:txBody>
      </p:sp>
    </p:spTree>
    <p:extLst>
      <p:ext uri="{BB962C8B-B14F-4D97-AF65-F5344CB8AC3E}">
        <p14:creationId xmlns:p14="http://schemas.microsoft.com/office/powerpoint/2010/main" val="314787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34B1A-50A2-B24E-8373-67584522CB46}"/>
              </a:ext>
            </a:extLst>
          </p:cNvPr>
          <p:cNvSpPr>
            <a:spLocks noGrp="1"/>
          </p:cNvSpPr>
          <p:nvPr>
            <p:ph type="title"/>
          </p:nvPr>
        </p:nvSpPr>
        <p:spPr/>
        <p:txBody>
          <a:bodyPr/>
          <a:lstStyle/>
          <a:p>
            <a:pPr algn="ctr"/>
            <a:r>
              <a:rPr lang="en-US" b="1" dirty="0"/>
              <a:t>Information your DD will provide</a:t>
            </a:r>
          </a:p>
        </p:txBody>
      </p:sp>
      <p:sp>
        <p:nvSpPr>
          <p:cNvPr id="3" name="Content Placeholder 2">
            <a:extLst>
              <a:ext uri="{FF2B5EF4-FFF2-40B4-BE49-F238E27FC236}">
                <a16:creationId xmlns:a16="http://schemas.microsoft.com/office/drawing/2014/main" id="{7ED52C85-25DE-CC46-91C9-ED5A0968A010}"/>
              </a:ext>
            </a:extLst>
          </p:cNvPr>
          <p:cNvSpPr>
            <a:spLocks noGrp="1"/>
          </p:cNvSpPr>
          <p:nvPr>
            <p:ph idx="1"/>
          </p:nvPr>
        </p:nvSpPr>
        <p:spPr/>
        <p:txBody>
          <a:bodyPr/>
          <a:lstStyle/>
          <a:p>
            <a:pPr>
              <a:buFont typeface="Wingdings" panose="05000000000000000000" pitchFamily="2" charset="2"/>
              <a:buChar char="q"/>
            </a:pPr>
            <a:r>
              <a:rPr lang="en-US" sz="2400" b="1" dirty="0">
                <a:solidFill>
                  <a:schemeClr val="tx1"/>
                </a:solidFill>
              </a:rPr>
              <a:t>State Contact List </a:t>
            </a:r>
          </a:p>
          <a:p>
            <a:pPr>
              <a:buFont typeface="Wingdings" panose="05000000000000000000" pitchFamily="2" charset="2"/>
              <a:buChar char="q"/>
            </a:pPr>
            <a:r>
              <a:rPr lang="en-US" sz="2400" b="1" dirty="0">
                <a:solidFill>
                  <a:schemeClr val="tx1"/>
                </a:solidFill>
              </a:rPr>
              <a:t>Where to submit State required forms</a:t>
            </a:r>
          </a:p>
          <a:p>
            <a:pPr>
              <a:buFont typeface="Wingdings" panose="05000000000000000000" pitchFamily="2" charset="2"/>
              <a:buChar char="q"/>
            </a:pPr>
            <a:r>
              <a:rPr lang="en-US" sz="2400" b="1" dirty="0">
                <a:solidFill>
                  <a:schemeClr val="tx1"/>
                </a:solidFill>
              </a:rPr>
              <a:t>Council Directory – </a:t>
            </a:r>
            <a:r>
              <a:rPr lang="en-US" sz="2400" b="1" i="1" dirty="0">
                <a:solidFill>
                  <a:schemeClr val="tx1"/>
                </a:solidFill>
              </a:rPr>
              <a:t>State Form</a:t>
            </a:r>
          </a:p>
          <a:p>
            <a:pPr>
              <a:buFont typeface="Wingdings" panose="05000000000000000000" pitchFamily="2" charset="2"/>
              <a:buChar char="q"/>
            </a:pPr>
            <a:r>
              <a:rPr lang="en-US" sz="2400" b="1" dirty="0">
                <a:solidFill>
                  <a:schemeClr val="tx1"/>
                </a:solidFill>
              </a:rPr>
              <a:t>State Prayer Card</a:t>
            </a:r>
          </a:p>
          <a:p>
            <a:pPr>
              <a:buFont typeface="Wingdings" panose="05000000000000000000" pitchFamily="2" charset="2"/>
              <a:buChar char="q"/>
            </a:pPr>
            <a:r>
              <a:rPr lang="en-US" sz="2400" b="1" dirty="0">
                <a:solidFill>
                  <a:schemeClr val="tx1"/>
                </a:solidFill>
              </a:rPr>
              <a:t>State Membership Incentive Programs</a:t>
            </a:r>
          </a:p>
          <a:p>
            <a:pPr>
              <a:buFont typeface="Wingdings" panose="05000000000000000000" pitchFamily="2" charset="2"/>
              <a:buChar char="q"/>
            </a:pPr>
            <a:r>
              <a:rPr lang="en-US" sz="2400" b="1" dirty="0">
                <a:solidFill>
                  <a:schemeClr val="tx1"/>
                </a:solidFill>
              </a:rPr>
              <a:t>Council Goals</a:t>
            </a:r>
          </a:p>
          <a:p>
            <a:pPr>
              <a:buFont typeface="Wingdings" panose="05000000000000000000" pitchFamily="2" charset="2"/>
              <a:buChar char="q"/>
            </a:pPr>
            <a:r>
              <a:rPr lang="en-US" sz="2400" b="1" dirty="0">
                <a:solidFill>
                  <a:schemeClr val="tx1"/>
                </a:solidFill>
              </a:rPr>
              <a:t>District Meeting Date/Location</a:t>
            </a:r>
          </a:p>
          <a:p>
            <a:pPr>
              <a:buFont typeface="Wingdings" panose="05000000000000000000" pitchFamily="2" charset="2"/>
              <a:buChar char="q"/>
            </a:pPr>
            <a:endParaRPr lang="en-US" dirty="0"/>
          </a:p>
          <a:p>
            <a:endParaRPr lang="en-US" dirty="0"/>
          </a:p>
        </p:txBody>
      </p:sp>
      <p:sp>
        <p:nvSpPr>
          <p:cNvPr id="18" name="Date Placeholder 3">
            <a:extLst>
              <a:ext uri="{FF2B5EF4-FFF2-40B4-BE49-F238E27FC236}">
                <a16:creationId xmlns:a16="http://schemas.microsoft.com/office/drawing/2014/main" id="{1D8DE3B1-3A8D-1247-A67B-6A9FAAC76B8A}"/>
              </a:ext>
            </a:extLst>
          </p:cNvPr>
          <p:cNvSpPr>
            <a:spLocks noGrp="1"/>
          </p:cNvSpPr>
          <p:nvPr>
            <p:ph type="dt" sz="half" idx="2"/>
          </p:nvPr>
        </p:nvSpPr>
        <p:spPr>
          <a:xfrm>
            <a:off x="-10977" y="6530239"/>
            <a:ext cx="1888938" cy="304799"/>
          </a:xfrm>
          <a:prstGeom prst="rect">
            <a:avLst/>
          </a:prstGeom>
        </p:spPr>
        <p:txBody>
          <a:bodyPr vert="horz" lIns="91440" tIns="45720" rIns="91440" bIns="45720" rtlCol="0" anchor="ctr"/>
          <a:lstStyle>
            <a:lvl1pPr algn="r">
              <a:defRPr sz="900" b="1" i="0">
                <a:solidFill>
                  <a:srgbClr val="975611"/>
                </a:solidFill>
              </a:defRPr>
            </a:lvl1pPr>
          </a:lstStyle>
          <a:p>
            <a:r>
              <a:rPr lang="en-US" dirty="0"/>
              <a:t>Arizona Knights of Columbus</a:t>
            </a:r>
          </a:p>
          <a:p>
            <a:r>
              <a:rPr lang="en-US" dirty="0"/>
              <a:t>2019 Organization Meeting</a:t>
            </a:r>
          </a:p>
        </p:txBody>
      </p:sp>
      <p:sp>
        <p:nvSpPr>
          <p:cNvPr id="19" name="Footer Placeholder 4">
            <a:extLst>
              <a:ext uri="{FF2B5EF4-FFF2-40B4-BE49-F238E27FC236}">
                <a16:creationId xmlns:a16="http://schemas.microsoft.com/office/drawing/2014/main" id="{1FA89E49-D9DA-744E-94E2-E01519D6EBF1}"/>
              </a:ext>
            </a:extLst>
          </p:cNvPr>
          <p:cNvSpPr>
            <a:spLocks noGrp="1"/>
          </p:cNvSpPr>
          <p:nvPr>
            <p:ph type="ftr" sz="quarter" idx="3"/>
          </p:nvPr>
        </p:nvSpPr>
        <p:spPr>
          <a:xfrm>
            <a:off x="4191000" y="6523081"/>
            <a:ext cx="3859795" cy="304801"/>
          </a:xfrm>
          <a:prstGeom prst="rect">
            <a:avLst/>
          </a:prstGeom>
        </p:spPr>
        <p:txBody>
          <a:bodyPr vert="horz" lIns="91440" tIns="45720" rIns="91440" bIns="45720" rtlCol="0" anchor="ctr"/>
          <a:lstStyle>
            <a:lvl1pPr algn="ctr">
              <a:defRPr lang="en-US" sz="1200" i="1" smtClean="0">
                <a:solidFill>
                  <a:srgbClr val="975611"/>
                </a:solidFill>
                <a:effectLst/>
              </a:defRPr>
            </a:lvl1pPr>
          </a:lstStyle>
          <a:p>
            <a:r>
              <a:rPr lang="en-US" dirty="0"/>
              <a:t>Knights Serving God – Serving the Community</a:t>
            </a:r>
          </a:p>
          <a:p>
            <a:r>
              <a:rPr lang="en-US" dirty="0"/>
              <a:t>This is who we are – This is what we do</a:t>
            </a:r>
          </a:p>
        </p:txBody>
      </p:sp>
      <p:sp>
        <p:nvSpPr>
          <p:cNvPr id="20" name="Slide Number Placeholder 8">
            <a:extLst>
              <a:ext uri="{FF2B5EF4-FFF2-40B4-BE49-F238E27FC236}">
                <a16:creationId xmlns:a16="http://schemas.microsoft.com/office/drawing/2014/main" id="{722EE6EF-1240-3F45-8ECD-18D6EFC8D1BC}"/>
              </a:ext>
            </a:extLst>
          </p:cNvPr>
          <p:cNvSpPr>
            <a:spLocks noGrp="1"/>
          </p:cNvSpPr>
          <p:nvPr>
            <p:ph type="sldNum" sz="quarter" idx="4"/>
          </p:nvPr>
        </p:nvSpPr>
        <p:spPr>
          <a:xfrm>
            <a:off x="10854812" y="6471856"/>
            <a:ext cx="1337187" cy="365125"/>
          </a:xfrm>
          <a:prstGeom prst="rect">
            <a:avLst/>
          </a:prstGeom>
        </p:spPr>
        <p:txBody>
          <a:bodyPr vert="horz" lIns="91440" tIns="45720" rIns="91440" bIns="45720" rtlCol="0" anchor="ctr"/>
          <a:lstStyle>
            <a:lvl1pPr algn="r">
              <a:defRPr sz="900">
                <a:solidFill>
                  <a:srgbClr val="975611"/>
                </a:solidFill>
              </a:defRPr>
            </a:lvl1pPr>
          </a:lstStyle>
          <a:p>
            <a:fld id="{7423B5EF-D5A0-D847-9BE3-4BB7467DE79B}" type="slidenum">
              <a:rPr lang="en-US" smtClean="0"/>
              <a:pPr/>
              <a:t>3</a:t>
            </a:fld>
            <a:endParaRPr lang="en-US" dirty="0"/>
          </a:p>
        </p:txBody>
      </p:sp>
    </p:spTree>
    <p:extLst>
      <p:ext uri="{BB962C8B-B14F-4D97-AF65-F5344CB8AC3E}">
        <p14:creationId xmlns:p14="http://schemas.microsoft.com/office/powerpoint/2010/main" val="129988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4B6CE-25C8-4DEA-9FC1-7E072A978ADD}"/>
              </a:ext>
            </a:extLst>
          </p:cNvPr>
          <p:cNvSpPr>
            <a:spLocks noGrp="1"/>
          </p:cNvSpPr>
          <p:nvPr>
            <p:ph type="title"/>
          </p:nvPr>
        </p:nvSpPr>
        <p:spPr/>
        <p:txBody>
          <a:bodyPr/>
          <a:lstStyle/>
          <a:p>
            <a:pPr algn="ctr"/>
            <a:r>
              <a:rPr lang="en-US" b="1" dirty="0"/>
              <a:t>Responsibilities of Grand Knight</a:t>
            </a:r>
            <a:endParaRPr lang="en-US" dirty="0"/>
          </a:p>
        </p:txBody>
      </p:sp>
      <p:sp>
        <p:nvSpPr>
          <p:cNvPr id="3" name="Content Placeholder 2">
            <a:extLst>
              <a:ext uri="{FF2B5EF4-FFF2-40B4-BE49-F238E27FC236}">
                <a16:creationId xmlns:a16="http://schemas.microsoft.com/office/drawing/2014/main" id="{0D53E274-9C21-4B75-B253-1E03AB57EF80}"/>
              </a:ext>
            </a:extLst>
          </p:cNvPr>
          <p:cNvSpPr>
            <a:spLocks noGrp="1"/>
          </p:cNvSpPr>
          <p:nvPr>
            <p:ph idx="1"/>
          </p:nvPr>
        </p:nvSpPr>
        <p:spPr>
          <a:xfrm>
            <a:off x="1376896" y="2468032"/>
            <a:ext cx="8825659" cy="3416300"/>
          </a:xfrm>
        </p:spPr>
        <p:txBody>
          <a:bodyPr>
            <a:normAutofit fontScale="92500" lnSpcReduction="10000"/>
          </a:bodyPr>
          <a:lstStyle/>
          <a:p>
            <a:pPr>
              <a:buFont typeface="Wingdings" panose="05000000000000000000" pitchFamily="2" charset="2"/>
              <a:buChar char="v"/>
            </a:pPr>
            <a:r>
              <a:rPr lang="en-US" sz="2400" b="1" dirty="0">
                <a:solidFill>
                  <a:schemeClr val="tx1"/>
                </a:solidFill>
              </a:rPr>
              <a:t>Duties </a:t>
            </a:r>
          </a:p>
          <a:p>
            <a:pPr>
              <a:buFont typeface="Wingdings" panose="05000000000000000000" pitchFamily="2" charset="2"/>
              <a:buChar char="v"/>
            </a:pPr>
            <a:r>
              <a:rPr lang="en-US" sz="2400" b="1" dirty="0">
                <a:solidFill>
                  <a:schemeClr val="tx1"/>
                </a:solidFill>
              </a:rPr>
              <a:t>Safe Environment Compliance</a:t>
            </a:r>
          </a:p>
          <a:p>
            <a:pPr>
              <a:buFont typeface="Wingdings" panose="05000000000000000000" pitchFamily="2" charset="2"/>
              <a:buChar char="v"/>
            </a:pPr>
            <a:r>
              <a:rPr lang="en-US" sz="2400" b="1" dirty="0">
                <a:solidFill>
                  <a:schemeClr val="tx1"/>
                </a:solidFill>
              </a:rPr>
              <a:t>Planning</a:t>
            </a:r>
          </a:p>
          <a:p>
            <a:pPr>
              <a:buFont typeface="Wingdings" panose="05000000000000000000" pitchFamily="2" charset="2"/>
              <a:buChar char="v"/>
            </a:pPr>
            <a:r>
              <a:rPr lang="en-US" sz="2400" b="1" dirty="0">
                <a:solidFill>
                  <a:schemeClr val="tx1"/>
                </a:solidFill>
              </a:rPr>
              <a:t>Budget</a:t>
            </a:r>
          </a:p>
          <a:p>
            <a:pPr>
              <a:buFont typeface="Wingdings" panose="05000000000000000000" pitchFamily="2" charset="2"/>
              <a:buChar char="v"/>
            </a:pPr>
            <a:r>
              <a:rPr lang="en-US" sz="2400" b="1" dirty="0">
                <a:solidFill>
                  <a:schemeClr val="tx1"/>
                </a:solidFill>
              </a:rPr>
              <a:t>Semi Annual Audit</a:t>
            </a:r>
          </a:p>
          <a:p>
            <a:pPr>
              <a:buFont typeface="Wingdings" panose="05000000000000000000" pitchFamily="2" charset="2"/>
              <a:buChar char="v"/>
            </a:pPr>
            <a:r>
              <a:rPr lang="en-US" sz="2400" b="1" dirty="0">
                <a:solidFill>
                  <a:schemeClr val="tx1"/>
                </a:solidFill>
              </a:rPr>
              <a:t>Reports &amp; Forms</a:t>
            </a:r>
          </a:p>
          <a:p>
            <a:pPr>
              <a:buFont typeface="Wingdings" panose="05000000000000000000" pitchFamily="2" charset="2"/>
              <a:buChar char="v"/>
            </a:pPr>
            <a:r>
              <a:rPr lang="en-US" sz="2400" b="1" dirty="0">
                <a:solidFill>
                  <a:schemeClr val="tx1"/>
                </a:solidFill>
              </a:rPr>
              <a:t>Ceremonials</a:t>
            </a:r>
          </a:p>
          <a:p>
            <a:pPr>
              <a:buFont typeface="Wingdings" panose="05000000000000000000" pitchFamily="2" charset="2"/>
              <a:buChar char="v"/>
            </a:pPr>
            <a:r>
              <a:rPr lang="en-US" sz="2400" b="1" dirty="0">
                <a:solidFill>
                  <a:schemeClr val="tx1"/>
                </a:solidFill>
              </a:rPr>
              <a:t>By-laws</a:t>
            </a:r>
          </a:p>
          <a:p>
            <a:pPr>
              <a:buFont typeface="Wingdings" panose="05000000000000000000" pitchFamily="2" charset="2"/>
              <a:buChar char="v"/>
            </a:pPr>
            <a:endParaRPr lang="en-US" sz="2400" b="1" dirty="0"/>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05DEE12F-B48C-4B77-90A6-293D99382983}"/>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20BF0F69-1F2C-48E1-80EA-2BB502F26CA3}"/>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5CD4B0DF-AB1A-4312-A443-BFAC58772E1A}"/>
              </a:ext>
            </a:extLst>
          </p:cNvPr>
          <p:cNvSpPr>
            <a:spLocks noGrp="1"/>
          </p:cNvSpPr>
          <p:nvPr>
            <p:ph type="sldNum" sz="quarter" idx="4"/>
          </p:nvPr>
        </p:nvSpPr>
        <p:spPr/>
        <p:txBody>
          <a:bodyPr/>
          <a:lstStyle/>
          <a:p>
            <a:fld id="{7423B5EF-D5A0-D847-9BE3-4BB7467DE79B}" type="slidenum">
              <a:rPr lang="en-US" smtClean="0"/>
              <a:pPr/>
              <a:t>4</a:t>
            </a:fld>
            <a:endParaRPr lang="en-US" dirty="0"/>
          </a:p>
        </p:txBody>
      </p:sp>
    </p:spTree>
    <p:extLst>
      <p:ext uri="{BB962C8B-B14F-4D97-AF65-F5344CB8AC3E}">
        <p14:creationId xmlns:p14="http://schemas.microsoft.com/office/powerpoint/2010/main" val="382481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DC24F-D691-4FC8-8EB9-3A702E1862CE}"/>
              </a:ext>
            </a:extLst>
          </p:cNvPr>
          <p:cNvSpPr>
            <a:spLocks noGrp="1"/>
          </p:cNvSpPr>
          <p:nvPr>
            <p:ph type="title"/>
          </p:nvPr>
        </p:nvSpPr>
        <p:spPr>
          <a:xfrm>
            <a:off x="1154954" y="750164"/>
            <a:ext cx="8761413" cy="930468"/>
          </a:xfrm>
        </p:spPr>
        <p:txBody>
          <a:bodyPr anchor="t"/>
          <a:lstStyle/>
          <a:p>
            <a:pPr algn="ctr"/>
            <a:r>
              <a:rPr lang="en-US" dirty="0"/>
              <a:t>Duties</a:t>
            </a:r>
          </a:p>
        </p:txBody>
      </p:sp>
      <p:sp>
        <p:nvSpPr>
          <p:cNvPr id="3" name="Content Placeholder 2">
            <a:extLst>
              <a:ext uri="{FF2B5EF4-FFF2-40B4-BE49-F238E27FC236}">
                <a16:creationId xmlns:a16="http://schemas.microsoft.com/office/drawing/2014/main" id="{ED080147-B13A-4183-A2CF-BEAE51977945}"/>
              </a:ext>
            </a:extLst>
          </p:cNvPr>
          <p:cNvSpPr>
            <a:spLocks noGrp="1"/>
          </p:cNvSpPr>
          <p:nvPr>
            <p:ph idx="1"/>
          </p:nvPr>
        </p:nvSpPr>
        <p:spPr>
          <a:xfrm>
            <a:off x="1154954" y="2361459"/>
            <a:ext cx="10217341" cy="3746377"/>
          </a:xfrm>
        </p:spPr>
        <p:txBody>
          <a:bodyPr>
            <a:normAutofit lnSpcReduction="10000"/>
          </a:bodyPr>
          <a:lstStyle/>
          <a:p>
            <a:pPr marL="457200" indent="-457200">
              <a:lnSpc>
                <a:spcPct val="150000"/>
              </a:lnSpc>
              <a:buAutoNum type="arabicPeriod"/>
            </a:pPr>
            <a:r>
              <a:rPr lang="en-US" sz="2100" b="1" dirty="0">
                <a:solidFill>
                  <a:schemeClr val="tx1"/>
                </a:solidFill>
              </a:rPr>
              <a:t>Appoints your council’s chaplain. </a:t>
            </a:r>
          </a:p>
          <a:p>
            <a:pPr marL="457200" indent="-457200">
              <a:lnSpc>
                <a:spcPct val="150000"/>
              </a:lnSpc>
              <a:buAutoNum type="arabicPeriod"/>
            </a:pPr>
            <a:r>
              <a:rPr lang="en-US" sz="2100" b="1" dirty="0">
                <a:solidFill>
                  <a:schemeClr val="tx1"/>
                </a:solidFill>
              </a:rPr>
              <a:t>Appoints a membership director to organize and implement your council’s recruitment, retention and insurance promotion action plans. </a:t>
            </a:r>
          </a:p>
          <a:p>
            <a:pPr marL="457200" indent="-457200">
              <a:lnSpc>
                <a:spcPct val="150000"/>
              </a:lnSpc>
              <a:buAutoNum type="arabicPeriod"/>
            </a:pPr>
            <a:r>
              <a:rPr lang="en-US" sz="2100" b="1" dirty="0">
                <a:solidFill>
                  <a:schemeClr val="tx1"/>
                </a:solidFill>
              </a:rPr>
              <a:t>Appoints a program director to organize and implement your council’s service program areas (Faith, Family</a:t>
            </a:r>
            <a:r>
              <a:rPr lang="en-US" sz="2100" b="1">
                <a:solidFill>
                  <a:schemeClr val="tx1"/>
                </a:solidFill>
              </a:rPr>
              <a:t>, Community, Life).</a:t>
            </a:r>
            <a:endParaRPr lang="en-US" sz="2100" b="1" dirty="0">
              <a:solidFill>
                <a:schemeClr val="tx1"/>
              </a:solidFill>
            </a:endParaRPr>
          </a:p>
          <a:p>
            <a:pPr marL="457200" indent="-457200">
              <a:lnSpc>
                <a:spcPct val="150000"/>
              </a:lnSpc>
              <a:buFont typeface="Wingdings 3" charset="2"/>
              <a:buAutoNum type="arabicPeriod"/>
            </a:pPr>
            <a:r>
              <a:rPr lang="en-US" sz="2100" b="1" dirty="0">
                <a:solidFill>
                  <a:schemeClr val="tx1"/>
                </a:solidFill>
              </a:rPr>
              <a:t>Appoints members to standing committees, such as admission, recruitment and retention committees.</a:t>
            </a:r>
          </a:p>
          <a:p>
            <a:pPr marL="457200" indent="-457200">
              <a:lnSpc>
                <a:spcPct val="150000"/>
              </a:lnSpc>
              <a:buAutoNum type="arabicPeriod"/>
            </a:pPr>
            <a:endParaRPr lang="en-US" sz="2000" b="1" dirty="0"/>
          </a:p>
        </p:txBody>
      </p:sp>
      <p:sp>
        <p:nvSpPr>
          <p:cNvPr id="4" name="Date Placeholder 3">
            <a:extLst>
              <a:ext uri="{FF2B5EF4-FFF2-40B4-BE49-F238E27FC236}">
                <a16:creationId xmlns:a16="http://schemas.microsoft.com/office/drawing/2014/main" id="{FD97D28D-A44D-4715-B1B6-5D1C96B42B34}"/>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D29019C5-FF24-4926-94D6-C0E6F2A82CFD}"/>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137F9A19-4A7C-4714-8ED2-26BD35965708}"/>
              </a:ext>
            </a:extLst>
          </p:cNvPr>
          <p:cNvSpPr>
            <a:spLocks noGrp="1"/>
          </p:cNvSpPr>
          <p:nvPr>
            <p:ph type="sldNum" sz="quarter" idx="4"/>
          </p:nvPr>
        </p:nvSpPr>
        <p:spPr/>
        <p:txBody>
          <a:bodyPr/>
          <a:lstStyle/>
          <a:p>
            <a:fld id="{7423B5EF-D5A0-D847-9BE3-4BB7467DE79B}" type="slidenum">
              <a:rPr lang="en-US" smtClean="0"/>
              <a:pPr/>
              <a:t>5</a:t>
            </a:fld>
            <a:endParaRPr lang="en-US" dirty="0"/>
          </a:p>
        </p:txBody>
      </p:sp>
    </p:spTree>
    <p:extLst>
      <p:ext uri="{BB962C8B-B14F-4D97-AF65-F5344CB8AC3E}">
        <p14:creationId xmlns:p14="http://schemas.microsoft.com/office/powerpoint/2010/main" val="71789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05242-5858-4AC4-942B-1A3C5E9753A8}"/>
              </a:ext>
            </a:extLst>
          </p:cNvPr>
          <p:cNvSpPr>
            <a:spLocks noGrp="1"/>
          </p:cNvSpPr>
          <p:nvPr>
            <p:ph type="title"/>
          </p:nvPr>
        </p:nvSpPr>
        <p:spPr>
          <a:xfrm>
            <a:off x="1154954" y="727969"/>
            <a:ext cx="8761413" cy="952663"/>
          </a:xfrm>
        </p:spPr>
        <p:txBody>
          <a:bodyPr anchor="t"/>
          <a:lstStyle/>
          <a:p>
            <a:pPr algn="ctr"/>
            <a:r>
              <a:rPr lang="en-US" dirty="0"/>
              <a:t>Duties - continued</a:t>
            </a:r>
          </a:p>
        </p:txBody>
      </p:sp>
      <p:sp>
        <p:nvSpPr>
          <p:cNvPr id="3" name="Content Placeholder 2">
            <a:extLst>
              <a:ext uri="{FF2B5EF4-FFF2-40B4-BE49-F238E27FC236}">
                <a16:creationId xmlns:a16="http://schemas.microsoft.com/office/drawing/2014/main" id="{3FB461EE-A226-47B0-AA46-AA04C9E46907}"/>
              </a:ext>
            </a:extLst>
          </p:cNvPr>
          <p:cNvSpPr>
            <a:spLocks noGrp="1"/>
          </p:cNvSpPr>
          <p:nvPr>
            <p:ph idx="1"/>
          </p:nvPr>
        </p:nvSpPr>
        <p:spPr>
          <a:xfrm>
            <a:off x="1154954" y="2352583"/>
            <a:ext cx="8825659" cy="3777448"/>
          </a:xfrm>
        </p:spPr>
        <p:txBody>
          <a:bodyPr>
            <a:noAutofit/>
          </a:bodyPr>
          <a:lstStyle/>
          <a:p>
            <a:pPr marL="0" indent="0">
              <a:lnSpc>
                <a:spcPct val="150000"/>
              </a:lnSpc>
              <a:spcBef>
                <a:spcPts val="1200"/>
              </a:spcBef>
              <a:spcAft>
                <a:spcPts val="1200"/>
              </a:spcAft>
              <a:buNone/>
            </a:pPr>
            <a:r>
              <a:rPr lang="en-US" sz="1900" b="1" dirty="0"/>
              <a:t>5</a:t>
            </a:r>
            <a:r>
              <a:rPr lang="en-US" sz="1900" b="1" dirty="0">
                <a:solidFill>
                  <a:schemeClr val="tx1"/>
                </a:solidFill>
              </a:rPr>
              <a:t>.    Schedules and presides at council officer meetings.</a:t>
            </a:r>
          </a:p>
          <a:p>
            <a:pPr marL="0" indent="0">
              <a:spcBef>
                <a:spcPts val="1200"/>
              </a:spcBef>
              <a:spcAft>
                <a:spcPts val="1200"/>
              </a:spcAft>
              <a:buNone/>
            </a:pPr>
            <a:r>
              <a:rPr lang="en-US" sz="1900" b="1" dirty="0">
                <a:solidFill>
                  <a:schemeClr val="tx1"/>
                </a:solidFill>
              </a:rPr>
              <a:t>6.    Regularly monitors your council’s progress toward earning the Star     	Council Award.</a:t>
            </a:r>
          </a:p>
          <a:p>
            <a:pPr marL="0" indent="0">
              <a:spcBef>
                <a:spcPts val="1200"/>
              </a:spcBef>
              <a:spcAft>
                <a:spcPts val="1200"/>
              </a:spcAft>
              <a:buNone/>
            </a:pPr>
            <a:r>
              <a:rPr lang="en-US" sz="1900" b="1" dirty="0">
                <a:solidFill>
                  <a:schemeClr val="tx1"/>
                </a:solidFill>
              </a:rPr>
              <a:t>7.    Appoints members to serve on the Admission Committee and ensures 	it functions properly. </a:t>
            </a:r>
          </a:p>
          <a:p>
            <a:pPr marL="0" indent="0">
              <a:spcBef>
                <a:spcPts val="1200"/>
              </a:spcBef>
              <a:spcAft>
                <a:spcPts val="1200"/>
              </a:spcAft>
              <a:buNone/>
            </a:pPr>
            <a:r>
              <a:rPr lang="en-US" sz="1900" b="1" dirty="0">
                <a:solidFill>
                  <a:schemeClr val="tx1"/>
                </a:solidFill>
              </a:rPr>
              <a:t>8.    Recognizes Honorary and Honorary Life members.</a:t>
            </a:r>
          </a:p>
          <a:p>
            <a:pPr marL="0" indent="0">
              <a:spcBef>
                <a:spcPts val="1200"/>
              </a:spcBef>
              <a:spcAft>
                <a:spcPts val="1200"/>
              </a:spcAft>
              <a:buNone/>
            </a:pPr>
            <a:r>
              <a:rPr lang="en-US" sz="1900" b="1" dirty="0">
                <a:solidFill>
                  <a:schemeClr val="tx1"/>
                </a:solidFill>
              </a:rPr>
              <a:t>9.    Recognizes the Knight of the Month or Year, the Family of the Month 	or Year, and other deserving recognition.</a:t>
            </a:r>
          </a:p>
          <a:p>
            <a:pPr marL="457200" indent="-457200">
              <a:spcBef>
                <a:spcPts val="1200"/>
              </a:spcBef>
              <a:spcAft>
                <a:spcPts val="1200"/>
              </a:spcAft>
              <a:buAutoNum type="arabicPeriod" startAt="9"/>
            </a:pPr>
            <a:endParaRPr lang="en-US" sz="1900" b="1" dirty="0"/>
          </a:p>
          <a:p>
            <a:pPr marL="0" indent="0">
              <a:spcBef>
                <a:spcPts val="1200"/>
              </a:spcBef>
              <a:spcAft>
                <a:spcPts val="1200"/>
              </a:spcAft>
              <a:buNone/>
            </a:pPr>
            <a:endParaRPr lang="en-US" sz="1700" b="1" dirty="0"/>
          </a:p>
        </p:txBody>
      </p:sp>
      <p:sp>
        <p:nvSpPr>
          <p:cNvPr id="4" name="Date Placeholder 3">
            <a:extLst>
              <a:ext uri="{FF2B5EF4-FFF2-40B4-BE49-F238E27FC236}">
                <a16:creationId xmlns:a16="http://schemas.microsoft.com/office/drawing/2014/main" id="{29E9742C-23B8-417C-8638-22E67A30D932}"/>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5B219BB5-29D2-4916-8660-BDACD4B3AB5C}"/>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07AC180B-31A2-4FA8-890C-F6C9ADA315E2}"/>
              </a:ext>
            </a:extLst>
          </p:cNvPr>
          <p:cNvSpPr>
            <a:spLocks noGrp="1"/>
          </p:cNvSpPr>
          <p:nvPr>
            <p:ph type="sldNum" sz="quarter" idx="4"/>
          </p:nvPr>
        </p:nvSpPr>
        <p:spPr/>
        <p:txBody>
          <a:bodyPr/>
          <a:lstStyle/>
          <a:p>
            <a:fld id="{7423B5EF-D5A0-D847-9BE3-4BB7467DE79B}" type="slidenum">
              <a:rPr lang="en-US" smtClean="0"/>
              <a:pPr/>
              <a:t>6</a:t>
            </a:fld>
            <a:endParaRPr lang="en-US" dirty="0"/>
          </a:p>
        </p:txBody>
      </p:sp>
    </p:spTree>
    <p:extLst>
      <p:ext uri="{BB962C8B-B14F-4D97-AF65-F5344CB8AC3E}">
        <p14:creationId xmlns:p14="http://schemas.microsoft.com/office/powerpoint/2010/main" val="1536642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4A28F-63EA-4DFE-98C8-782A7BC2841A}"/>
              </a:ext>
            </a:extLst>
          </p:cNvPr>
          <p:cNvSpPr>
            <a:spLocks noGrp="1"/>
          </p:cNvSpPr>
          <p:nvPr>
            <p:ph type="title"/>
          </p:nvPr>
        </p:nvSpPr>
        <p:spPr/>
        <p:txBody>
          <a:bodyPr/>
          <a:lstStyle/>
          <a:p>
            <a:pPr algn="ctr"/>
            <a:r>
              <a:rPr lang="en-US" dirty="0"/>
              <a:t>Duties - continued</a:t>
            </a:r>
          </a:p>
        </p:txBody>
      </p:sp>
      <p:sp>
        <p:nvSpPr>
          <p:cNvPr id="3" name="Content Placeholder 2">
            <a:extLst>
              <a:ext uri="{FF2B5EF4-FFF2-40B4-BE49-F238E27FC236}">
                <a16:creationId xmlns:a16="http://schemas.microsoft.com/office/drawing/2014/main" id="{04F58DD1-C201-4DEC-9A44-6689A52E55D1}"/>
              </a:ext>
            </a:extLst>
          </p:cNvPr>
          <p:cNvSpPr>
            <a:spLocks noGrp="1"/>
          </p:cNvSpPr>
          <p:nvPr>
            <p:ph idx="1"/>
          </p:nvPr>
        </p:nvSpPr>
        <p:spPr/>
        <p:txBody>
          <a:bodyPr>
            <a:normAutofit/>
          </a:bodyPr>
          <a:lstStyle/>
          <a:p>
            <a:pPr marL="0" indent="0">
              <a:spcBef>
                <a:spcPts val="1200"/>
              </a:spcBef>
              <a:spcAft>
                <a:spcPts val="1200"/>
              </a:spcAft>
              <a:buNone/>
            </a:pPr>
            <a:r>
              <a:rPr lang="en-US" sz="1900" b="1" dirty="0">
                <a:solidFill>
                  <a:schemeClr val="tx1"/>
                </a:solidFill>
              </a:rPr>
              <a:t>10. 	Conducts the Semiannual Council Audit Report (#1295) with the  trustees.</a:t>
            </a:r>
          </a:p>
          <a:p>
            <a:pPr marL="0" indent="0">
              <a:spcBef>
                <a:spcPts val="1200"/>
              </a:spcBef>
              <a:spcAft>
                <a:spcPts val="1200"/>
              </a:spcAft>
              <a:buNone/>
            </a:pPr>
            <a:r>
              <a:rPr lang="en-US" sz="1900" b="1" dirty="0">
                <a:solidFill>
                  <a:schemeClr val="tx1"/>
                </a:solidFill>
              </a:rPr>
              <a:t>11. Ensures that all council forms and reports and other necessary documents are completed and submitted to the Supreme Council in a timely manner.</a:t>
            </a:r>
          </a:p>
          <a:p>
            <a:pPr marL="0" indent="0">
              <a:spcBef>
                <a:spcPts val="1200"/>
              </a:spcBef>
              <a:spcAft>
                <a:spcPts val="1200"/>
              </a:spcAft>
              <a:buNone/>
            </a:pPr>
            <a:r>
              <a:rPr lang="en-US" sz="1900" b="1" dirty="0">
                <a:solidFill>
                  <a:schemeClr val="tx1"/>
                </a:solidFill>
              </a:rPr>
              <a:t>12. Forms and/or maintains your council’s Admission Degree team.</a:t>
            </a:r>
          </a:p>
          <a:p>
            <a:pPr marL="0" indent="0">
              <a:spcBef>
                <a:spcPts val="1200"/>
              </a:spcBef>
              <a:spcAft>
                <a:spcPts val="1200"/>
              </a:spcAft>
              <a:buNone/>
            </a:pPr>
            <a:r>
              <a:rPr lang="en-US" sz="1900" b="1" dirty="0">
                <a:solidFill>
                  <a:schemeClr val="tx1"/>
                </a:solidFill>
              </a:rPr>
              <a:t>13. Arranges for your council to be represented at wakes and memorial services for deceased brothers.</a:t>
            </a:r>
          </a:p>
        </p:txBody>
      </p:sp>
      <p:sp>
        <p:nvSpPr>
          <p:cNvPr id="4" name="Date Placeholder 3">
            <a:extLst>
              <a:ext uri="{FF2B5EF4-FFF2-40B4-BE49-F238E27FC236}">
                <a16:creationId xmlns:a16="http://schemas.microsoft.com/office/drawing/2014/main" id="{6675E79C-8B65-4807-89BC-D737D7D96D68}"/>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726847D5-A385-4753-BAD1-4BB512F1E46B}"/>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C125D09A-77D7-4C87-B15C-731CBDE55A86}"/>
              </a:ext>
            </a:extLst>
          </p:cNvPr>
          <p:cNvSpPr>
            <a:spLocks noGrp="1"/>
          </p:cNvSpPr>
          <p:nvPr>
            <p:ph type="sldNum" sz="quarter" idx="4"/>
          </p:nvPr>
        </p:nvSpPr>
        <p:spPr/>
        <p:txBody>
          <a:bodyPr/>
          <a:lstStyle/>
          <a:p>
            <a:fld id="{7423B5EF-D5A0-D847-9BE3-4BB7467DE79B}" type="slidenum">
              <a:rPr lang="en-US" smtClean="0"/>
              <a:pPr/>
              <a:t>7</a:t>
            </a:fld>
            <a:endParaRPr lang="en-US" dirty="0"/>
          </a:p>
        </p:txBody>
      </p:sp>
    </p:spTree>
    <p:extLst>
      <p:ext uri="{BB962C8B-B14F-4D97-AF65-F5344CB8AC3E}">
        <p14:creationId xmlns:p14="http://schemas.microsoft.com/office/powerpoint/2010/main" val="772733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7DB2B-9F2A-48B7-8EFD-B9C026DD5080}"/>
              </a:ext>
            </a:extLst>
          </p:cNvPr>
          <p:cNvSpPr>
            <a:spLocks noGrp="1"/>
          </p:cNvSpPr>
          <p:nvPr>
            <p:ph type="title"/>
          </p:nvPr>
        </p:nvSpPr>
        <p:spPr/>
        <p:txBody>
          <a:bodyPr/>
          <a:lstStyle/>
          <a:p>
            <a:pPr algn="ctr"/>
            <a:r>
              <a:rPr lang="en-US" dirty="0"/>
              <a:t>Duties - conclusion</a:t>
            </a:r>
          </a:p>
        </p:txBody>
      </p:sp>
      <p:sp>
        <p:nvSpPr>
          <p:cNvPr id="3" name="Content Placeholder 2">
            <a:extLst>
              <a:ext uri="{FF2B5EF4-FFF2-40B4-BE49-F238E27FC236}">
                <a16:creationId xmlns:a16="http://schemas.microsoft.com/office/drawing/2014/main" id="{9890238E-2A16-40CF-9090-8F0BAC6498F5}"/>
              </a:ext>
            </a:extLst>
          </p:cNvPr>
          <p:cNvSpPr>
            <a:spLocks noGrp="1"/>
          </p:cNvSpPr>
          <p:nvPr>
            <p:ph idx="1"/>
          </p:nvPr>
        </p:nvSpPr>
        <p:spPr/>
        <p:txBody>
          <a:bodyPr/>
          <a:lstStyle/>
          <a:p>
            <a:pPr marL="0" indent="0">
              <a:spcBef>
                <a:spcPts val="1200"/>
              </a:spcBef>
              <a:spcAft>
                <a:spcPts val="1200"/>
              </a:spcAft>
              <a:buNone/>
            </a:pPr>
            <a:r>
              <a:rPr lang="en-US" sz="1900" b="1" dirty="0">
                <a:solidFill>
                  <a:schemeClr val="tx1"/>
                </a:solidFill>
              </a:rPr>
              <a:t>14. Oversees that all council reports from officers and committees are properly recorded in your council’s files.</a:t>
            </a:r>
          </a:p>
          <a:p>
            <a:pPr marL="0" indent="0">
              <a:spcBef>
                <a:spcPts val="1200"/>
              </a:spcBef>
              <a:spcAft>
                <a:spcPts val="1200"/>
              </a:spcAft>
              <a:buNone/>
            </a:pPr>
            <a:r>
              <a:rPr lang="en-US" sz="1900" b="1" dirty="0">
                <a:solidFill>
                  <a:schemeClr val="tx1"/>
                </a:solidFill>
              </a:rPr>
              <a:t>15. Begins all council meetings on time and ensures they are conducted in a timely and efficient manner.</a:t>
            </a:r>
          </a:p>
          <a:p>
            <a:pPr marL="0" indent="0">
              <a:spcBef>
                <a:spcPts val="1200"/>
              </a:spcBef>
              <a:spcAft>
                <a:spcPts val="1200"/>
              </a:spcAft>
              <a:buNone/>
            </a:pPr>
            <a:r>
              <a:rPr lang="en-US" sz="1900" b="1" dirty="0">
                <a:solidFill>
                  <a:schemeClr val="tx1"/>
                </a:solidFill>
              </a:rPr>
              <a:t>16.   Insure Officer Compliance with Supreme Safe Environment and Member Compliance with respective Diocesan Safe Environment programs.</a:t>
            </a:r>
          </a:p>
          <a:p>
            <a:endParaRPr lang="en-US" dirty="0"/>
          </a:p>
        </p:txBody>
      </p:sp>
      <p:sp>
        <p:nvSpPr>
          <p:cNvPr id="4" name="Date Placeholder 3">
            <a:extLst>
              <a:ext uri="{FF2B5EF4-FFF2-40B4-BE49-F238E27FC236}">
                <a16:creationId xmlns:a16="http://schemas.microsoft.com/office/drawing/2014/main" id="{71236936-0B17-406E-ABA6-F36F0E519F68}"/>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06E25E4A-4E7A-47FC-82D3-62F4075AD268}"/>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E3B6D180-34C6-49E5-BBDD-33C953E61CB1}"/>
              </a:ext>
            </a:extLst>
          </p:cNvPr>
          <p:cNvSpPr>
            <a:spLocks noGrp="1"/>
          </p:cNvSpPr>
          <p:nvPr>
            <p:ph type="sldNum" sz="quarter" idx="4"/>
          </p:nvPr>
        </p:nvSpPr>
        <p:spPr/>
        <p:txBody>
          <a:bodyPr/>
          <a:lstStyle/>
          <a:p>
            <a:fld id="{7423B5EF-D5A0-D847-9BE3-4BB7467DE79B}" type="slidenum">
              <a:rPr lang="en-US" smtClean="0"/>
              <a:pPr/>
              <a:t>8</a:t>
            </a:fld>
            <a:endParaRPr lang="en-US" dirty="0"/>
          </a:p>
        </p:txBody>
      </p:sp>
    </p:spTree>
    <p:extLst>
      <p:ext uri="{BB962C8B-B14F-4D97-AF65-F5344CB8AC3E}">
        <p14:creationId xmlns:p14="http://schemas.microsoft.com/office/powerpoint/2010/main" val="2876193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4FD31-CD5C-4D50-B74C-CA2558B88A23}"/>
              </a:ext>
            </a:extLst>
          </p:cNvPr>
          <p:cNvSpPr>
            <a:spLocks noGrp="1"/>
          </p:cNvSpPr>
          <p:nvPr>
            <p:ph type="title"/>
          </p:nvPr>
        </p:nvSpPr>
        <p:spPr/>
        <p:txBody>
          <a:bodyPr/>
          <a:lstStyle/>
          <a:p>
            <a:pPr algn="ctr"/>
            <a:r>
              <a:rPr lang="en-US" b="1" dirty="0"/>
              <a:t>Safe Environment Compliance</a:t>
            </a:r>
          </a:p>
        </p:txBody>
      </p:sp>
      <p:sp>
        <p:nvSpPr>
          <p:cNvPr id="3" name="Content Placeholder 2">
            <a:extLst>
              <a:ext uri="{FF2B5EF4-FFF2-40B4-BE49-F238E27FC236}">
                <a16:creationId xmlns:a16="http://schemas.microsoft.com/office/drawing/2014/main" id="{5CBCB2E7-1F55-4EE2-A4B7-9A25736AFD08}"/>
              </a:ext>
            </a:extLst>
          </p:cNvPr>
          <p:cNvSpPr>
            <a:spLocks noGrp="1"/>
          </p:cNvSpPr>
          <p:nvPr>
            <p:ph idx="1"/>
          </p:nvPr>
        </p:nvSpPr>
        <p:spPr>
          <a:xfrm>
            <a:off x="1217098" y="2603500"/>
            <a:ext cx="8825659" cy="3416300"/>
          </a:xfrm>
        </p:spPr>
        <p:txBody>
          <a:bodyPr/>
          <a:lstStyle/>
          <a:p>
            <a:pPr marL="0" indent="0">
              <a:buNone/>
            </a:pPr>
            <a:r>
              <a:rPr lang="en-US" b="1" u="sng" dirty="0">
                <a:solidFill>
                  <a:schemeClr val="tx1"/>
                </a:solidFill>
              </a:rPr>
              <a:t>ROLE					Training**   Background Check		ARMATUS* </a:t>
            </a:r>
          </a:p>
          <a:p>
            <a:pPr marL="0" indent="0">
              <a:buNone/>
            </a:pPr>
            <a:endParaRPr lang="en-US" b="1" dirty="0">
              <a:solidFill>
                <a:schemeClr val="tx1"/>
              </a:solidFill>
            </a:endParaRPr>
          </a:p>
          <a:p>
            <a:pPr marL="0" indent="0">
              <a:buNone/>
            </a:pPr>
            <a:r>
              <a:rPr lang="en-US" b="1" dirty="0">
                <a:solidFill>
                  <a:schemeClr val="tx1"/>
                </a:solidFill>
              </a:rPr>
              <a:t>Grand Knight 			Yes			Not needed				Yes</a:t>
            </a:r>
          </a:p>
          <a:p>
            <a:pPr marL="0" indent="0">
              <a:buNone/>
            </a:pPr>
            <a:r>
              <a:rPr lang="en-US" b="1" dirty="0">
                <a:solidFill>
                  <a:schemeClr val="tx1"/>
                </a:solidFill>
              </a:rPr>
              <a:t>Program Director 		Yes			Not needed				Yes</a:t>
            </a:r>
          </a:p>
          <a:p>
            <a:pPr marL="0" indent="0">
              <a:buNone/>
            </a:pPr>
            <a:r>
              <a:rPr lang="en-US" b="1" dirty="0">
                <a:solidFill>
                  <a:schemeClr val="tx1"/>
                </a:solidFill>
              </a:rPr>
              <a:t>Family Director 			Yes			Yes						No</a:t>
            </a:r>
          </a:p>
          <a:p>
            <a:pPr marL="0" indent="0">
              <a:buNone/>
            </a:pPr>
            <a:r>
              <a:rPr lang="en-US" b="1" dirty="0">
                <a:solidFill>
                  <a:schemeClr val="tx1"/>
                </a:solidFill>
              </a:rPr>
              <a:t>Community Director		Yes			Yes						No</a:t>
            </a:r>
          </a:p>
          <a:p>
            <a:pPr marL="0" indent="0">
              <a:buNone/>
            </a:pPr>
            <a:r>
              <a:rPr lang="en-US" b="1" dirty="0">
                <a:solidFill>
                  <a:schemeClr val="tx1"/>
                </a:solidFill>
              </a:rPr>
              <a:t>	**Training – All three (3) Training Modules Must be Completed</a:t>
            </a:r>
          </a:p>
          <a:p>
            <a:pPr marL="0" indent="0">
              <a:buNone/>
            </a:pPr>
            <a:r>
              <a:rPr lang="en-US" b="1" dirty="0">
                <a:solidFill>
                  <a:schemeClr val="tx1"/>
                </a:solidFill>
              </a:rPr>
              <a:t>	  *ARMATUS Administration lists those that can monitor status of members</a:t>
            </a:r>
          </a:p>
        </p:txBody>
      </p:sp>
      <p:sp>
        <p:nvSpPr>
          <p:cNvPr id="4" name="Date Placeholder 3">
            <a:extLst>
              <a:ext uri="{FF2B5EF4-FFF2-40B4-BE49-F238E27FC236}">
                <a16:creationId xmlns:a16="http://schemas.microsoft.com/office/drawing/2014/main" id="{4A93A3DB-B163-4842-95BA-37C166B3CB7D}"/>
              </a:ext>
            </a:extLst>
          </p:cNvPr>
          <p:cNvSpPr>
            <a:spLocks noGrp="1"/>
          </p:cNvSpPr>
          <p:nvPr>
            <p:ph type="dt" sz="half" idx="2"/>
          </p:nvPr>
        </p:nvSpPr>
        <p:spPr/>
        <p:txBody>
          <a:bodyPr/>
          <a:lstStyle/>
          <a:p>
            <a:r>
              <a:rPr lang="en-US" dirty="0"/>
              <a:t>Arizona Knights of Columbus</a:t>
            </a:r>
          </a:p>
          <a:p>
            <a:r>
              <a:rPr lang="en-US" dirty="0"/>
              <a:t>2019 Organization Meeting</a:t>
            </a:r>
          </a:p>
        </p:txBody>
      </p:sp>
      <p:sp>
        <p:nvSpPr>
          <p:cNvPr id="5" name="Footer Placeholder 4">
            <a:extLst>
              <a:ext uri="{FF2B5EF4-FFF2-40B4-BE49-F238E27FC236}">
                <a16:creationId xmlns:a16="http://schemas.microsoft.com/office/drawing/2014/main" id="{1202AD7E-4035-4EDC-8701-4E33E2E2A1C5}"/>
              </a:ext>
            </a:extLst>
          </p:cNvPr>
          <p:cNvSpPr>
            <a:spLocks noGrp="1"/>
          </p:cNvSpPr>
          <p:nvPr>
            <p:ph type="ftr" sz="quarter" idx="3"/>
          </p:nvPr>
        </p:nvSpPr>
        <p:spPr/>
        <p:txBody>
          <a:bodyPr/>
          <a:lstStyle/>
          <a:p>
            <a:r>
              <a:rPr lang="en-US" dirty="0"/>
              <a:t>Knights Serving God – Serving the Community</a:t>
            </a:r>
          </a:p>
          <a:p>
            <a:r>
              <a:rPr lang="en-US" dirty="0"/>
              <a:t>This is who we are – This is what we do</a:t>
            </a:r>
          </a:p>
        </p:txBody>
      </p:sp>
      <p:sp>
        <p:nvSpPr>
          <p:cNvPr id="6" name="Slide Number Placeholder 5">
            <a:extLst>
              <a:ext uri="{FF2B5EF4-FFF2-40B4-BE49-F238E27FC236}">
                <a16:creationId xmlns:a16="http://schemas.microsoft.com/office/drawing/2014/main" id="{BBD6CFA9-7651-4BCC-87BA-8DFBB07642C5}"/>
              </a:ext>
            </a:extLst>
          </p:cNvPr>
          <p:cNvSpPr>
            <a:spLocks noGrp="1"/>
          </p:cNvSpPr>
          <p:nvPr>
            <p:ph type="sldNum" sz="quarter" idx="4"/>
          </p:nvPr>
        </p:nvSpPr>
        <p:spPr/>
        <p:txBody>
          <a:bodyPr/>
          <a:lstStyle/>
          <a:p>
            <a:fld id="{7423B5EF-D5A0-D847-9BE3-4BB7467DE79B}" type="slidenum">
              <a:rPr lang="en-US" smtClean="0"/>
              <a:pPr/>
              <a:t>9</a:t>
            </a:fld>
            <a:endParaRPr lang="en-US" dirty="0"/>
          </a:p>
        </p:txBody>
      </p:sp>
    </p:spTree>
    <p:extLst>
      <p:ext uri="{BB962C8B-B14F-4D97-AF65-F5344CB8AC3E}">
        <p14:creationId xmlns:p14="http://schemas.microsoft.com/office/powerpoint/2010/main" val="25025517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3445</TotalTime>
  <Words>1261</Words>
  <Application>Microsoft Office PowerPoint</Application>
  <PresentationFormat>Widescreen</PresentationFormat>
  <Paragraphs>194</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Courier New</vt:lpstr>
      <vt:lpstr>Wingdings</vt:lpstr>
      <vt:lpstr>Wingdings 3</vt:lpstr>
      <vt:lpstr>Ion Boardroom</vt:lpstr>
      <vt:lpstr>Arizona Knights of Columbus 2019 Org Meeting</vt:lpstr>
      <vt:lpstr>Resources </vt:lpstr>
      <vt:lpstr>Information your DD will provide</vt:lpstr>
      <vt:lpstr>Responsibilities of Grand Knight</vt:lpstr>
      <vt:lpstr>Duties</vt:lpstr>
      <vt:lpstr>Duties - continued</vt:lpstr>
      <vt:lpstr>Duties - continued</vt:lpstr>
      <vt:lpstr>Duties - conclusion</vt:lpstr>
      <vt:lpstr>Safe Environment Compliance</vt:lpstr>
      <vt:lpstr>Planning</vt:lpstr>
      <vt:lpstr> Budget</vt:lpstr>
      <vt:lpstr>Semi-Annual Audit</vt:lpstr>
      <vt:lpstr> Reports &amp; Forms</vt:lpstr>
      <vt:lpstr>Ceremonials </vt:lpstr>
      <vt:lpstr>By-laws</vt:lpstr>
      <vt:lpstr>Contact Information</vt:lpstr>
      <vt:lpstr>Knights Prayer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Kato</dc:creator>
  <cp:lastModifiedBy>Joseph Shanks</cp:lastModifiedBy>
  <cp:revision>105</cp:revision>
  <dcterms:created xsi:type="dcterms:W3CDTF">2019-03-28T03:05:57Z</dcterms:created>
  <dcterms:modified xsi:type="dcterms:W3CDTF">2019-09-17T14:34:43Z</dcterms:modified>
</cp:coreProperties>
</file>