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508" r:id="rId2"/>
    <p:sldId id="522" r:id="rId3"/>
    <p:sldId id="523" r:id="rId4"/>
    <p:sldId id="525" r:id="rId5"/>
    <p:sldId id="529" r:id="rId6"/>
    <p:sldId id="521" r:id="rId7"/>
    <p:sldId id="509" r:id="rId8"/>
    <p:sldId id="510" r:id="rId9"/>
    <p:sldId id="312" r:id="rId10"/>
    <p:sldId id="314" r:id="rId11"/>
    <p:sldId id="313" r:id="rId12"/>
    <p:sldId id="315" r:id="rId13"/>
    <p:sldId id="317" r:id="rId14"/>
    <p:sldId id="319" r:id="rId15"/>
    <p:sldId id="320" r:id="rId16"/>
    <p:sldId id="343" r:id="rId17"/>
    <p:sldId id="482" r:id="rId18"/>
    <p:sldId id="494" r:id="rId19"/>
    <p:sldId id="498" r:id="rId20"/>
    <p:sldId id="486" r:id="rId21"/>
    <p:sldId id="487" r:id="rId22"/>
    <p:sldId id="489" r:id="rId23"/>
    <p:sldId id="490" r:id="rId24"/>
    <p:sldId id="500" r:id="rId25"/>
    <p:sldId id="493" r:id="rId26"/>
    <p:sldId id="497" r:id="rId27"/>
    <p:sldId id="491" r:id="rId28"/>
    <p:sldId id="492" r:id="rId29"/>
    <p:sldId id="501" r:id="rId30"/>
    <p:sldId id="502" r:id="rId31"/>
    <p:sldId id="496" r:id="rId32"/>
    <p:sldId id="495" r:id="rId33"/>
    <p:sldId id="488" r:id="rId34"/>
    <p:sldId id="256" r:id="rId35"/>
    <p:sldId id="394" r:id="rId36"/>
    <p:sldId id="485" r:id="rId37"/>
    <p:sldId id="527" r:id="rId38"/>
    <p:sldId id="483" r:id="rId39"/>
    <p:sldId id="484" r:id="rId40"/>
    <p:sldId id="528" r:id="rId41"/>
    <p:sldId id="52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D60"/>
    <a:srgbClr val="C3AA68"/>
    <a:srgbClr val="975611"/>
    <a:srgbClr val="007C84"/>
    <a:srgbClr val="981A1D"/>
    <a:srgbClr val="00568F"/>
    <a:srgbClr val="FFFFFF"/>
    <a:srgbClr val="E68418"/>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0"/>
    <p:restoredTop sz="93233"/>
  </p:normalViewPr>
  <p:slideViewPr>
    <p:cSldViewPr snapToGrid="0" snapToObjects="1">
      <p:cViewPr varScale="1">
        <p:scale>
          <a:sx n="68" d="100"/>
          <a:sy n="68" d="100"/>
        </p:scale>
        <p:origin x="276" y="54"/>
      </p:cViewPr>
      <p:guideLst>
        <p:guide orient="horz" pos="1704"/>
        <p:guide pos="3840"/>
      </p:guideLst>
    </p:cSldViewPr>
  </p:slideViewPr>
  <p:notesTextViewPr>
    <p:cViewPr>
      <p:scale>
        <a:sx n="1" d="1"/>
        <a:sy n="1" d="1"/>
      </p:scale>
      <p:origin x="0" y="0"/>
    </p:cViewPr>
  </p:notesTextViewPr>
  <p:notesViewPr>
    <p:cSldViewPr snapToGrid="0" snapToObjects="1">
      <p:cViewPr varScale="1">
        <p:scale>
          <a:sx n="117" d="100"/>
          <a:sy n="117" d="100"/>
        </p:scale>
        <p:origin x="516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AE79DD-0EA5-1A42-8C9B-4CDAE535F0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6AE138-A283-BA47-8972-58336F7B74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BAE514-71F7-ED41-9BE2-68C1B287AE74}" type="datetimeFigureOut">
              <a:rPr lang="en-US" smtClean="0"/>
              <a:t>7/1/2019</a:t>
            </a:fld>
            <a:endParaRPr lang="en-US"/>
          </a:p>
        </p:txBody>
      </p:sp>
      <p:sp>
        <p:nvSpPr>
          <p:cNvPr id="4" name="Footer Placeholder 3">
            <a:extLst>
              <a:ext uri="{FF2B5EF4-FFF2-40B4-BE49-F238E27FC236}">
                <a16:creationId xmlns:a16="http://schemas.microsoft.com/office/drawing/2014/main" id="{5E1A2141-D8A8-5A47-BDB2-C4BD88D2D4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D61A08-60CF-C34E-831E-01BA8303B7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C08F01-377D-AD42-A0DE-3519B89DDB35}" type="slidenum">
              <a:rPr lang="en-US" smtClean="0"/>
              <a:t>‹#›</a:t>
            </a:fld>
            <a:endParaRPr lang="en-US"/>
          </a:p>
        </p:txBody>
      </p:sp>
    </p:spTree>
    <p:extLst>
      <p:ext uri="{BB962C8B-B14F-4D97-AF65-F5344CB8AC3E}">
        <p14:creationId xmlns:p14="http://schemas.microsoft.com/office/powerpoint/2010/main" val="3992722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8734C-B748-554C-8FA3-450B5D0A6288}" type="datetimeFigureOut">
              <a:rPr lang="en-US" smtClean="0"/>
              <a:t>7/1/2019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0711-5B67-E443-BF6F-FB84C4E481DB}" type="slidenum">
              <a:rPr lang="en-US" smtClean="0"/>
              <a:t>‹#›</a:t>
            </a:fld>
            <a:endParaRPr lang="en-US"/>
          </a:p>
        </p:txBody>
      </p:sp>
    </p:spTree>
    <p:extLst>
      <p:ext uri="{BB962C8B-B14F-4D97-AF65-F5344CB8AC3E}">
        <p14:creationId xmlns:p14="http://schemas.microsoft.com/office/powerpoint/2010/main" val="2049294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0711-5B67-E443-BF6F-FB84C4E481DB}" type="slidenum">
              <a:rPr lang="en-US" smtClean="0"/>
              <a:t>1</a:t>
            </a:fld>
            <a:endParaRPr lang="en-US"/>
          </a:p>
        </p:txBody>
      </p:sp>
    </p:spTree>
    <p:extLst>
      <p:ext uri="{BB962C8B-B14F-4D97-AF65-F5344CB8AC3E}">
        <p14:creationId xmlns:p14="http://schemas.microsoft.com/office/powerpoint/2010/main" val="2909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0711-5B67-E443-BF6F-FB84C4E481DB}" type="slidenum">
              <a:rPr lang="en-US" smtClean="0"/>
              <a:t>5</a:t>
            </a:fld>
            <a:endParaRPr lang="en-US"/>
          </a:p>
        </p:txBody>
      </p:sp>
    </p:spTree>
    <p:extLst>
      <p:ext uri="{BB962C8B-B14F-4D97-AF65-F5344CB8AC3E}">
        <p14:creationId xmlns:p14="http://schemas.microsoft.com/office/powerpoint/2010/main" val="28439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40BCC-48A0-401A-A3B7-B1EA87376176}" type="slidenum">
              <a:rPr lang="en-US" smtClean="0"/>
              <a:t>16</a:t>
            </a:fld>
            <a:endParaRPr lang="en-US"/>
          </a:p>
        </p:txBody>
      </p:sp>
    </p:spTree>
    <p:extLst>
      <p:ext uri="{BB962C8B-B14F-4D97-AF65-F5344CB8AC3E}">
        <p14:creationId xmlns:p14="http://schemas.microsoft.com/office/powerpoint/2010/main" val="118854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0711-5B67-E443-BF6F-FB84C4E481DB}" type="slidenum">
              <a:rPr lang="en-US" smtClean="0"/>
              <a:t>34</a:t>
            </a:fld>
            <a:endParaRPr lang="en-US"/>
          </a:p>
        </p:txBody>
      </p:sp>
    </p:spTree>
    <p:extLst>
      <p:ext uri="{BB962C8B-B14F-4D97-AF65-F5344CB8AC3E}">
        <p14:creationId xmlns:p14="http://schemas.microsoft.com/office/powerpoint/2010/main" val="118458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p:nvSpPr>
          <p:spPr>
            <a:xfrm>
              <a:off x="0" y="0"/>
              <a:ext cx="12192000" cy="6858000"/>
            </a:xfrm>
            <a:prstGeom prst="rect">
              <a:avLst/>
            </a:prstGeom>
            <a:gradFill>
              <a:gsLst>
                <a:gs pos="100000">
                  <a:srgbClr val="975611"/>
                </a:gs>
                <a:gs pos="52000">
                  <a:srgbClr val="A28D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452284" y="2099733"/>
            <a:ext cx="11208773"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rgbClr val="9756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a:extLst>
              <a:ext uri="{FF2B5EF4-FFF2-40B4-BE49-F238E27FC236}">
                <a16:creationId xmlns:a16="http://schemas.microsoft.com/office/drawing/2014/main" id="{2ADF95FF-A7FA-BB4D-8B80-6B930042BF8D}"/>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15" name="Footer Placeholder 4">
            <a:extLst>
              <a:ext uri="{FF2B5EF4-FFF2-40B4-BE49-F238E27FC236}">
                <a16:creationId xmlns:a16="http://schemas.microsoft.com/office/drawing/2014/main" id="{691ACFCE-5295-CD4E-8539-EDBB08DA2FD0}"/>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16" name="Slide Number Placeholder 8">
            <a:extLst>
              <a:ext uri="{FF2B5EF4-FFF2-40B4-BE49-F238E27FC236}">
                <a16:creationId xmlns:a16="http://schemas.microsoft.com/office/drawing/2014/main" id="{CF981BF5-C733-A04A-9F56-BFDC2376F152}"/>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17" name="Picture 16">
            <a:extLst>
              <a:ext uri="{FF2B5EF4-FFF2-40B4-BE49-F238E27FC236}">
                <a16:creationId xmlns:a16="http://schemas.microsoft.com/office/drawing/2014/main" id="{502A61BA-F05B-A941-B6C6-6DBCBC601C1A}"/>
              </a:ext>
            </a:extLst>
          </p:cNvPr>
          <p:cNvPicPr>
            <a:picLocks noChangeAspect="1"/>
          </p:cNvPicPr>
          <p:nvPr userDrawn="1"/>
        </p:nvPicPr>
        <p:blipFill>
          <a:blip r:embed="rId2"/>
          <a:stretch>
            <a:fillRect/>
          </a:stretch>
        </p:blipFill>
        <p:spPr>
          <a:xfrm>
            <a:off x="4800602" y="592075"/>
            <a:ext cx="2671593" cy="26375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gradFill>
              <a:gsLst>
                <a:gs pos="0">
                  <a:srgbClr val="975611"/>
                </a:gs>
                <a:gs pos="36000">
                  <a:srgbClr val="A28D6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3" name="Date Placeholder 3">
            <a:extLst>
              <a:ext uri="{FF2B5EF4-FFF2-40B4-BE49-F238E27FC236}">
                <a16:creationId xmlns:a16="http://schemas.microsoft.com/office/drawing/2014/main" id="{5F9FEC8A-EEF6-9641-B5DF-E0D538181B61}"/>
              </a:ext>
            </a:extLst>
          </p:cNvPr>
          <p:cNvSpPr>
            <a:spLocks noGrp="1"/>
          </p:cNvSpPr>
          <p:nvPr>
            <p:ph type="dt" sz="half" idx="10"/>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4" name="Footer Placeholder 4">
            <a:extLst>
              <a:ext uri="{FF2B5EF4-FFF2-40B4-BE49-F238E27FC236}">
                <a16:creationId xmlns:a16="http://schemas.microsoft.com/office/drawing/2014/main" id="{C6BEE63E-DB0D-094E-A25E-7A887CB3649F}"/>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6" name="Slide Number Placeholder 8">
            <a:extLst>
              <a:ext uri="{FF2B5EF4-FFF2-40B4-BE49-F238E27FC236}">
                <a16:creationId xmlns:a16="http://schemas.microsoft.com/office/drawing/2014/main" id="{7E946FED-3092-2145-96A7-0C1D4F8A3BC6}"/>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27" name="Picture 26">
            <a:extLst>
              <a:ext uri="{FF2B5EF4-FFF2-40B4-BE49-F238E27FC236}">
                <a16:creationId xmlns:a16="http://schemas.microsoft.com/office/drawing/2014/main" id="{BF36958B-7777-FC4A-9AD6-8DB75F01BFB8}"/>
              </a:ext>
            </a:extLst>
          </p:cNvPr>
          <p:cNvPicPr>
            <a:picLocks noChangeAspect="1"/>
          </p:cNvPicPr>
          <p:nvPr userDrawn="1"/>
        </p:nvPicPr>
        <p:blipFill>
          <a:blip r:embed="rId2"/>
          <a:stretch>
            <a:fillRect/>
          </a:stretch>
        </p:blipFill>
        <p:spPr>
          <a:xfrm>
            <a:off x="10132238" y="809621"/>
            <a:ext cx="1527136" cy="1507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gradFill>
              <a:gsLst>
                <a:gs pos="0">
                  <a:srgbClr val="975611"/>
                </a:gs>
                <a:gs pos="36000">
                  <a:srgbClr val="A28D6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rgbClr val="FFFFFF"/>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rgbClr val="FFFFFF"/>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solidFill>
                  <a:srgbClr val="FFFFFF"/>
                </a:solidFill>
              </a:defRPr>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rgbClr val="97561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9" name="Date Placeholder 3">
            <a:extLst>
              <a:ext uri="{FF2B5EF4-FFF2-40B4-BE49-F238E27FC236}">
                <a16:creationId xmlns:a16="http://schemas.microsoft.com/office/drawing/2014/main" id="{F0489139-FAE1-6A4D-B517-0835C9E92779}"/>
              </a:ext>
            </a:extLst>
          </p:cNvPr>
          <p:cNvSpPr>
            <a:spLocks noGrp="1"/>
          </p:cNvSpPr>
          <p:nvPr>
            <p:ph type="dt" sz="half" idx="14"/>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30" name="Footer Placeholder 4">
            <a:extLst>
              <a:ext uri="{FF2B5EF4-FFF2-40B4-BE49-F238E27FC236}">
                <a16:creationId xmlns:a16="http://schemas.microsoft.com/office/drawing/2014/main" id="{66BFFCC1-1BF9-5546-8DF9-9B41EA577104}"/>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31" name="Slide Number Placeholder 8">
            <a:extLst>
              <a:ext uri="{FF2B5EF4-FFF2-40B4-BE49-F238E27FC236}">
                <a16:creationId xmlns:a16="http://schemas.microsoft.com/office/drawing/2014/main" id="{9AAE95AB-BB9E-1C46-9397-89B68016BC56}"/>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32" name="Picture 31">
            <a:extLst>
              <a:ext uri="{FF2B5EF4-FFF2-40B4-BE49-F238E27FC236}">
                <a16:creationId xmlns:a16="http://schemas.microsoft.com/office/drawing/2014/main" id="{361897D2-6B6A-CB4C-ADFA-132FEBFF66BF}"/>
              </a:ext>
            </a:extLst>
          </p:cNvPr>
          <p:cNvPicPr>
            <a:picLocks noChangeAspect="1"/>
          </p:cNvPicPr>
          <p:nvPr userDrawn="1"/>
        </p:nvPicPr>
        <p:blipFill>
          <a:blip r:embed="rId2"/>
          <a:stretch>
            <a:fillRect/>
          </a:stretch>
        </p:blipFill>
        <p:spPr>
          <a:xfrm>
            <a:off x="10202425" y="466674"/>
            <a:ext cx="1527136" cy="150765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A28D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A28D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A28D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rgbClr val="0070C0">
                <a:alpha val="4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rgbClr val="0070C0">
                <a:alpha val="40000"/>
              </a:srgbClr>
            </a:solidFill>
          </a:ln>
        </p:spPr>
        <p:style>
          <a:lnRef idx="2">
            <a:schemeClr val="accent1"/>
          </a:lnRef>
          <a:fillRef idx="0">
            <a:schemeClr val="accent1"/>
          </a:fillRef>
          <a:effectRef idx="1">
            <a:schemeClr val="accent1"/>
          </a:effectRef>
          <a:fontRef idx="minor">
            <a:schemeClr val="tx1"/>
          </a:fontRef>
        </p:style>
      </p:cxnSp>
      <p:sp>
        <p:nvSpPr>
          <p:cNvPr id="21" name="Date Placeholder 3">
            <a:extLst>
              <a:ext uri="{FF2B5EF4-FFF2-40B4-BE49-F238E27FC236}">
                <a16:creationId xmlns:a16="http://schemas.microsoft.com/office/drawing/2014/main" id="{7D4ACD51-69D1-954F-B624-C207B4B45B6F}"/>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2" name="Footer Placeholder 4">
            <a:extLst>
              <a:ext uri="{FF2B5EF4-FFF2-40B4-BE49-F238E27FC236}">
                <a16:creationId xmlns:a16="http://schemas.microsoft.com/office/drawing/2014/main" id="{B7C71F57-4470-E846-B589-8BB42FF83383}"/>
              </a:ext>
            </a:extLst>
          </p:cNvPr>
          <p:cNvSpPr>
            <a:spLocks noGrp="1"/>
          </p:cNvSpPr>
          <p:nvPr>
            <p:ph type="ftr" sz="quarter" idx="18"/>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3" name="Slide Number Placeholder 8">
            <a:extLst>
              <a:ext uri="{FF2B5EF4-FFF2-40B4-BE49-F238E27FC236}">
                <a16:creationId xmlns:a16="http://schemas.microsoft.com/office/drawing/2014/main" id="{A0D90A39-3AC9-094C-AB05-68B8487502FA}"/>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A28D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A28D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A28D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rgbClr val="0070C0">
                <a:alpha val="40000"/>
              </a:srgb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rgbClr val="0070C0">
                <a:alpha val="40000"/>
              </a:srgbClr>
            </a:solidFill>
          </a:ln>
        </p:spPr>
        <p:style>
          <a:lnRef idx="2">
            <a:schemeClr val="accent1"/>
          </a:lnRef>
          <a:fillRef idx="0">
            <a:schemeClr val="accent1"/>
          </a:fillRef>
          <a:effectRef idx="1">
            <a:schemeClr val="accent1"/>
          </a:effectRef>
          <a:fontRef idx="minor">
            <a:schemeClr val="tx1"/>
          </a:fontRef>
        </p:style>
      </p:cxnSp>
      <p:sp>
        <p:nvSpPr>
          <p:cNvPr id="18" name="Date Placeholder 3">
            <a:extLst>
              <a:ext uri="{FF2B5EF4-FFF2-40B4-BE49-F238E27FC236}">
                <a16:creationId xmlns:a16="http://schemas.microsoft.com/office/drawing/2014/main" id="{1C45094B-6422-ED49-AF80-47BB250701BC}"/>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0" name="Footer Placeholder 4">
            <a:extLst>
              <a:ext uri="{FF2B5EF4-FFF2-40B4-BE49-F238E27FC236}">
                <a16:creationId xmlns:a16="http://schemas.microsoft.com/office/drawing/2014/main" id="{C76693F9-65A4-7E48-845E-151A34C5A1E1}"/>
              </a:ext>
            </a:extLst>
          </p:cNvPr>
          <p:cNvSpPr>
            <a:spLocks noGrp="1"/>
          </p:cNvSpPr>
          <p:nvPr>
            <p:ph type="ftr" sz="quarter" idx="2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1" name="Slide Number Placeholder 8">
            <a:extLst>
              <a:ext uri="{FF2B5EF4-FFF2-40B4-BE49-F238E27FC236}">
                <a16:creationId xmlns:a16="http://schemas.microsoft.com/office/drawing/2014/main" id="{3514DB87-D09E-DE47-89F2-FA0A3AA071B1}"/>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a:solidFill>
                  <a:srgbClr val="975611"/>
                </a:solidFill>
              </a:defRPr>
            </a:lvl1pPr>
            <a:lvl2pPr>
              <a:defRPr>
                <a:solidFill>
                  <a:srgbClr val="975611"/>
                </a:solidFill>
              </a:defRPr>
            </a:lvl2pPr>
            <a:lvl3pPr>
              <a:defRPr>
                <a:solidFill>
                  <a:srgbClr val="975611"/>
                </a:solidFill>
              </a:defRPr>
            </a:lvl3pPr>
            <a:lvl4pPr>
              <a:defRPr>
                <a:solidFill>
                  <a:srgbClr val="975611"/>
                </a:solidFill>
              </a:defRPr>
            </a:lvl4pPr>
            <a:lvl5pPr>
              <a:defRPr>
                <a:solidFill>
                  <a:srgbClr val="97561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7AB3746-6867-024F-9851-A76324F90C0D}"/>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8" name="Footer Placeholder 4">
            <a:extLst>
              <a:ext uri="{FF2B5EF4-FFF2-40B4-BE49-F238E27FC236}">
                <a16:creationId xmlns:a16="http://schemas.microsoft.com/office/drawing/2014/main" id="{72A0A453-CAD9-B74C-8CB7-678FB04D9BC5}"/>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9" name="Slide Number Placeholder 8">
            <a:extLst>
              <a:ext uri="{FF2B5EF4-FFF2-40B4-BE49-F238E27FC236}">
                <a16:creationId xmlns:a16="http://schemas.microsoft.com/office/drawing/2014/main" id="{008D72A7-875A-1442-8B1A-D7FDDC6D5EA7}"/>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63110"/>
            <a:ext cx="12192000" cy="6858000"/>
            <a:chOff x="0" y="0"/>
            <a:chExt cx="12192000" cy="6858000"/>
          </a:xfrm>
        </p:grpSpPr>
        <p:sp>
          <p:nvSpPr>
            <p:cNvPr id="14" name="Rectangle 13"/>
            <p:cNvSpPr/>
            <p:nvPr/>
          </p:nvSpPr>
          <p:spPr>
            <a:xfrm>
              <a:off x="0" y="0"/>
              <a:ext cx="12192000" cy="6696637"/>
            </a:xfrm>
            <a:prstGeom prst="rect">
              <a:avLst/>
            </a:prstGeom>
            <a:gradFill>
              <a:gsLst>
                <a:gs pos="0">
                  <a:srgbClr val="975611"/>
                </a:gs>
                <a:gs pos="44000">
                  <a:srgbClr val="A28D6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rgbClr val="A28D60">
                <a:alpha val="20000"/>
              </a:srgb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a:gradFill>
            <a:gsLst>
              <a:gs pos="100000">
                <a:srgbClr val="975611"/>
              </a:gs>
              <a:gs pos="69000">
                <a:srgbClr val="A28D60"/>
              </a:gs>
            </a:gsLst>
            <a:lin ang="5400000" scaled="1"/>
          </a:gradFill>
        </p:spPr>
        <p:txBody>
          <a:bodyPr anchor="ctr"/>
          <a:lstStyle>
            <a:lvl1pPr marL="0" indent="0" algn="l">
              <a:buNone/>
              <a:defRPr sz="20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Date Placeholder 3">
            <a:extLst>
              <a:ext uri="{FF2B5EF4-FFF2-40B4-BE49-F238E27FC236}">
                <a16:creationId xmlns:a16="http://schemas.microsoft.com/office/drawing/2014/main" id="{931AC497-6178-3C4A-BEBF-B430BCFA7C05}"/>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5" name="Footer Placeholder 4">
            <a:extLst>
              <a:ext uri="{FF2B5EF4-FFF2-40B4-BE49-F238E27FC236}">
                <a16:creationId xmlns:a16="http://schemas.microsoft.com/office/drawing/2014/main" id="{D841DAEC-BEE1-EC4A-A572-B48C5BAF745E}"/>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6" name="Slide Number Placeholder 8">
            <a:extLst>
              <a:ext uri="{FF2B5EF4-FFF2-40B4-BE49-F238E27FC236}">
                <a16:creationId xmlns:a16="http://schemas.microsoft.com/office/drawing/2014/main" id="{69D81D98-740F-8549-AA30-114EBEDEE69C}"/>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27" name="Picture 26">
            <a:extLst>
              <a:ext uri="{FF2B5EF4-FFF2-40B4-BE49-F238E27FC236}">
                <a16:creationId xmlns:a16="http://schemas.microsoft.com/office/drawing/2014/main" id="{8B2E0D92-BC14-3346-82A1-F414BBBA2420}"/>
              </a:ext>
            </a:extLst>
          </p:cNvPr>
          <p:cNvPicPr>
            <a:picLocks noChangeAspect="1"/>
          </p:cNvPicPr>
          <p:nvPr userDrawn="1"/>
        </p:nvPicPr>
        <p:blipFill>
          <a:blip r:embed="rId2"/>
          <a:stretch>
            <a:fillRect/>
          </a:stretch>
        </p:blipFill>
        <p:spPr>
          <a:xfrm>
            <a:off x="2143431" y="503514"/>
            <a:ext cx="2248229" cy="22195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6D579C6F-94E5-BA42-93F7-52BF2A2C06A4}"/>
              </a:ext>
            </a:extLst>
          </p:cNvPr>
          <p:cNvSpPr>
            <a:spLocks noGrp="1"/>
          </p:cNvSpPr>
          <p:nvPr>
            <p:ph type="dt" sz="half" idx="10"/>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13" name="Footer Placeholder 4">
            <a:extLst>
              <a:ext uri="{FF2B5EF4-FFF2-40B4-BE49-F238E27FC236}">
                <a16:creationId xmlns:a16="http://schemas.microsoft.com/office/drawing/2014/main" id="{011A0FEF-837E-6741-87A4-E3BAE08FB278}"/>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14" name="Slide Number Placeholder 8">
            <a:extLst>
              <a:ext uri="{FF2B5EF4-FFF2-40B4-BE49-F238E27FC236}">
                <a16:creationId xmlns:a16="http://schemas.microsoft.com/office/drawing/2014/main" id="{A8F1B71F-28E1-3C48-AD7F-9E6FED2A088B}"/>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9756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9756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4994EB26-B665-7B49-A2B4-6B272355453F}"/>
              </a:ext>
            </a:extLst>
          </p:cNvPr>
          <p:cNvSpPr>
            <a:spLocks noGrp="1"/>
          </p:cNvSpPr>
          <p:nvPr>
            <p:ph type="dt" sz="half" idx="10"/>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12" name="Footer Placeholder 4">
            <a:extLst>
              <a:ext uri="{FF2B5EF4-FFF2-40B4-BE49-F238E27FC236}">
                <a16:creationId xmlns:a16="http://schemas.microsoft.com/office/drawing/2014/main" id="{1C8072F8-3CD3-0C4B-9F47-FD3BFF87FED0}"/>
              </a:ext>
            </a:extLst>
          </p:cNvPr>
          <p:cNvSpPr>
            <a:spLocks noGrp="1"/>
          </p:cNvSpPr>
          <p:nvPr>
            <p:ph type="ftr" sz="quarter" idx="11"/>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13" name="Slide Number Placeholder 8">
            <a:extLst>
              <a:ext uri="{FF2B5EF4-FFF2-40B4-BE49-F238E27FC236}">
                <a16:creationId xmlns:a16="http://schemas.microsoft.com/office/drawing/2014/main" id="{EBDD94A1-7C2B-2142-B505-F2956466656C}"/>
              </a:ext>
            </a:extLst>
          </p:cNvPr>
          <p:cNvSpPr>
            <a:spLocks noGrp="1"/>
          </p:cNvSpPr>
          <p:nvPr>
            <p:ph type="sldNum" sz="quarter" idx="12"/>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C6AF5075-86CC-8143-BA73-B49ECC94A3DC}"/>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8" name="Footer Placeholder 4">
            <a:extLst>
              <a:ext uri="{FF2B5EF4-FFF2-40B4-BE49-F238E27FC236}">
                <a16:creationId xmlns:a16="http://schemas.microsoft.com/office/drawing/2014/main" id="{64A7B007-9D19-E046-96BE-49EB5AC60082}"/>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10" name="Slide Number Placeholder 8">
            <a:extLst>
              <a:ext uri="{FF2B5EF4-FFF2-40B4-BE49-F238E27FC236}">
                <a16:creationId xmlns:a16="http://schemas.microsoft.com/office/drawing/2014/main" id="{F52DF553-435D-3549-A040-DBF707B6C391}"/>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31E5-A790-074C-AAD1-57023A7046F3}"/>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07B6F98B-67DD-0940-AC09-3505446A3002}"/>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9" name="Footer Placeholder 4">
            <a:extLst>
              <a:ext uri="{FF2B5EF4-FFF2-40B4-BE49-F238E27FC236}">
                <a16:creationId xmlns:a16="http://schemas.microsoft.com/office/drawing/2014/main" id="{17EE6AEC-41A3-DC4C-A498-EAB3A364AD57}"/>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10" name="Slide Number Placeholder 8">
            <a:extLst>
              <a:ext uri="{FF2B5EF4-FFF2-40B4-BE49-F238E27FC236}">
                <a16:creationId xmlns:a16="http://schemas.microsoft.com/office/drawing/2014/main" id="{D44F3DD0-F1F9-F44C-85C1-CDE409EC5658}"/>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11" name="Picture 10">
            <a:extLst>
              <a:ext uri="{FF2B5EF4-FFF2-40B4-BE49-F238E27FC236}">
                <a16:creationId xmlns:a16="http://schemas.microsoft.com/office/drawing/2014/main" id="{A3A4F361-913D-A945-B6BD-2F1A19FFB94B}"/>
              </a:ext>
            </a:extLst>
          </p:cNvPr>
          <p:cNvPicPr>
            <a:picLocks noChangeAspect="1"/>
          </p:cNvPicPr>
          <p:nvPr userDrawn="1"/>
        </p:nvPicPr>
        <p:blipFill>
          <a:blip r:embed="rId2"/>
          <a:stretch>
            <a:fillRect/>
          </a:stretch>
        </p:blipFill>
        <p:spPr>
          <a:xfrm>
            <a:off x="10664864" y="0"/>
            <a:ext cx="1527136" cy="1507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40874" y="0"/>
            <a:ext cx="12192000" cy="6858000"/>
            <a:chOff x="0" y="0"/>
            <a:chExt cx="12192000" cy="6858000"/>
          </a:xfrm>
        </p:grpSpPr>
        <p:sp>
          <p:nvSpPr>
            <p:cNvPr id="14" name="Rectangle 13"/>
            <p:cNvSpPr/>
            <p:nvPr/>
          </p:nvSpPr>
          <p:spPr>
            <a:xfrm>
              <a:off x="0" y="0"/>
              <a:ext cx="12192000" cy="6858000"/>
            </a:xfrm>
            <a:prstGeom prst="rect">
              <a:avLst/>
            </a:prstGeom>
            <a:gradFill>
              <a:gsLst>
                <a:gs pos="95000">
                  <a:srgbClr val="975611"/>
                </a:gs>
                <a:gs pos="55000">
                  <a:srgbClr val="A28D6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rgbClr val="9756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6" name="Date Placeholder 3">
            <a:extLst>
              <a:ext uri="{FF2B5EF4-FFF2-40B4-BE49-F238E27FC236}">
                <a16:creationId xmlns:a16="http://schemas.microsoft.com/office/drawing/2014/main" id="{5FB1ADDD-605C-F446-BFCF-8A3C979D1B9F}"/>
              </a:ext>
            </a:extLst>
          </p:cNvPr>
          <p:cNvSpPr>
            <a:spLocks noGrp="1"/>
          </p:cNvSpPr>
          <p:nvPr>
            <p:ph type="dt" sz="half" idx="10"/>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7" name="Footer Placeholder 4">
            <a:extLst>
              <a:ext uri="{FF2B5EF4-FFF2-40B4-BE49-F238E27FC236}">
                <a16:creationId xmlns:a16="http://schemas.microsoft.com/office/drawing/2014/main" id="{D36CEB7E-B244-E84A-925E-E48A7289BC0C}"/>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8" name="Slide Number Placeholder 8">
            <a:extLst>
              <a:ext uri="{FF2B5EF4-FFF2-40B4-BE49-F238E27FC236}">
                <a16:creationId xmlns:a16="http://schemas.microsoft.com/office/drawing/2014/main" id="{4A7DF288-C49E-5843-9059-32918101C580}"/>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29" name="Picture 28">
            <a:extLst>
              <a:ext uri="{FF2B5EF4-FFF2-40B4-BE49-F238E27FC236}">
                <a16:creationId xmlns:a16="http://schemas.microsoft.com/office/drawing/2014/main" id="{08C32185-584C-D243-897F-6C0A28DEA324}"/>
              </a:ext>
            </a:extLst>
          </p:cNvPr>
          <p:cNvPicPr>
            <a:picLocks noChangeAspect="1"/>
          </p:cNvPicPr>
          <p:nvPr userDrawn="1"/>
        </p:nvPicPr>
        <p:blipFill>
          <a:blip r:embed="rId2"/>
          <a:stretch>
            <a:fillRect/>
          </a:stretch>
        </p:blipFill>
        <p:spPr>
          <a:xfrm>
            <a:off x="10582108" y="54443"/>
            <a:ext cx="1527136" cy="1507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gradFill>
              <a:gsLst>
                <a:gs pos="0">
                  <a:srgbClr val="975611"/>
                </a:gs>
                <a:gs pos="36000">
                  <a:srgbClr val="A28D6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rgbClr val="9756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5" name="Date Placeholder 3">
            <a:extLst>
              <a:ext uri="{FF2B5EF4-FFF2-40B4-BE49-F238E27FC236}">
                <a16:creationId xmlns:a16="http://schemas.microsoft.com/office/drawing/2014/main" id="{AFEA5445-3FF1-0F4E-96DB-E2E9DD664F6F}"/>
              </a:ext>
            </a:extLst>
          </p:cNvPr>
          <p:cNvSpPr>
            <a:spLocks noGrp="1"/>
          </p:cNvSpPr>
          <p:nvPr>
            <p:ph type="dt" sz="half" idx="10"/>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6" name="Footer Placeholder 4">
            <a:extLst>
              <a:ext uri="{FF2B5EF4-FFF2-40B4-BE49-F238E27FC236}">
                <a16:creationId xmlns:a16="http://schemas.microsoft.com/office/drawing/2014/main" id="{8398498C-E285-574B-AF26-14152C8CB67E}"/>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7" name="Slide Number Placeholder 8">
            <a:extLst>
              <a:ext uri="{FF2B5EF4-FFF2-40B4-BE49-F238E27FC236}">
                <a16:creationId xmlns:a16="http://schemas.microsoft.com/office/drawing/2014/main" id="{F204DBF1-35E0-F840-8B87-468007D2A9B7}"/>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pic>
        <p:nvPicPr>
          <p:cNvPr id="28" name="Picture 27">
            <a:extLst>
              <a:ext uri="{FF2B5EF4-FFF2-40B4-BE49-F238E27FC236}">
                <a16:creationId xmlns:a16="http://schemas.microsoft.com/office/drawing/2014/main" id="{11B6B9ED-B5BB-5F43-8E42-14D660C14D63}"/>
              </a:ext>
            </a:extLst>
          </p:cNvPr>
          <p:cNvPicPr>
            <a:picLocks noChangeAspect="1"/>
          </p:cNvPicPr>
          <p:nvPr userDrawn="1"/>
        </p:nvPicPr>
        <p:blipFill>
          <a:blip r:embed="rId2"/>
          <a:stretch>
            <a:fillRect/>
          </a:stretch>
        </p:blipFill>
        <p:spPr>
          <a:xfrm>
            <a:off x="10513239" y="0"/>
            <a:ext cx="1527136" cy="1507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47363"/>
            <a:ext cx="12192000" cy="6833240"/>
            <a:chOff x="0" y="0"/>
            <a:chExt cx="12192000" cy="6858000"/>
          </a:xfrm>
        </p:grpSpPr>
        <p:sp>
          <p:nvSpPr>
            <p:cNvPr id="7" name="Rectangle 6"/>
            <p:cNvSpPr/>
            <p:nvPr/>
          </p:nvSpPr>
          <p:spPr>
            <a:xfrm>
              <a:off x="0" y="0"/>
              <a:ext cx="12192000" cy="6858000"/>
            </a:xfrm>
            <a:prstGeom prst="rect">
              <a:avLst/>
            </a:prstGeom>
            <a:gradFill>
              <a:gsLst>
                <a:gs pos="0">
                  <a:srgbClr val="A28D60"/>
                </a:gs>
                <a:gs pos="54000">
                  <a:schemeClr val="accent4">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solidFill>
                  <a:srgbClr val="0070C0"/>
                </a:solidFill>
              </a:endParaRPr>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a:solidFill>
            <a:schemeClr val="bg1"/>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AF2787F-2486-7C49-A295-1B7EEF2552BD}"/>
              </a:ext>
            </a:extLst>
          </p:cNvPr>
          <p:cNvPicPr>
            <a:picLocks noChangeAspect="1"/>
          </p:cNvPicPr>
          <p:nvPr userDrawn="1"/>
        </p:nvPicPr>
        <p:blipFill>
          <a:blip r:embed="rId15"/>
          <a:stretch>
            <a:fillRect/>
          </a:stretch>
        </p:blipFill>
        <p:spPr>
          <a:xfrm>
            <a:off x="10202425" y="466674"/>
            <a:ext cx="1527136" cy="1507657"/>
          </a:xfrm>
          <a:prstGeom prst="rect">
            <a:avLst/>
          </a:prstGeom>
        </p:spPr>
      </p:pic>
      <p:sp>
        <p:nvSpPr>
          <p:cNvPr id="24" name="Date Placeholder 3">
            <a:extLst>
              <a:ext uri="{FF2B5EF4-FFF2-40B4-BE49-F238E27FC236}">
                <a16:creationId xmlns:a16="http://schemas.microsoft.com/office/drawing/2014/main" id="{3F1221F6-9447-2C42-B9D3-B41885EEC1D9}"/>
              </a:ext>
            </a:extLst>
          </p:cNvPr>
          <p:cNvSpPr>
            <a:spLocks noGrp="1"/>
          </p:cNvSpPr>
          <p:nvPr>
            <p:ph type="dt" sz="half" idx="2"/>
          </p:nvPr>
        </p:nvSpPr>
        <p:spPr>
          <a:xfrm>
            <a:off x="-10977" y="6530239"/>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25" name="Footer Placeholder 4">
            <a:extLst>
              <a:ext uri="{FF2B5EF4-FFF2-40B4-BE49-F238E27FC236}">
                <a16:creationId xmlns:a16="http://schemas.microsoft.com/office/drawing/2014/main" id="{F34CCCD6-DB6A-B743-AF81-A00040B7AD9C}"/>
              </a:ext>
            </a:extLst>
          </p:cNvPr>
          <p:cNvSpPr>
            <a:spLocks noGrp="1"/>
          </p:cNvSpPr>
          <p:nvPr>
            <p:ph type="ftr" sz="quarter" idx="3"/>
          </p:nvPr>
        </p:nvSpPr>
        <p:spPr>
          <a:xfrm>
            <a:off x="4191000" y="6523081"/>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26" name="Slide Number Placeholder 8">
            <a:extLst>
              <a:ext uri="{FF2B5EF4-FFF2-40B4-BE49-F238E27FC236}">
                <a16:creationId xmlns:a16="http://schemas.microsoft.com/office/drawing/2014/main" id="{147F1B7F-FF4F-0B43-8A08-1F805C9EB2AC}"/>
              </a:ext>
            </a:extLst>
          </p:cNvPr>
          <p:cNvSpPr>
            <a:spLocks noGrp="1"/>
          </p:cNvSpPr>
          <p:nvPr>
            <p:ph type="sldNum" sz="quarter" idx="4"/>
          </p:nvPr>
        </p:nvSpPr>
        <p:spPr>
          <a:xfrm>
            <a:off x="10854812" y="6471856"/>
            <a:ext cx="1337187" cy="365125"/>
          </a:xfrm>
          <a:prstGeom prst="rect">
            <a:avLst/>
          </a:prstGeom>
        </p:spPr>
        <p:txBody>
          <a:bodyPr vert="horz" lIns="91440" tIns="45720" rIns="91440" bIns="45720" rtlCol="0" anchor="ctr"/>
          <a:lstStyle>
            <a:lvl1pPr algn="r">
              <a:defRPr sz="900">
                <a:solidFill>
                  <a:srgbClr val="975611"/>
                </a:solidFill>
              </a:defRPr>
            </a:lvl1pPr>
          </a:lstStyle>
          <a:p>
            <a:fld id="{7423B5EF-D5A0-D847-9BE3-4BB7467DE7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7" r:id="rId9"/>
    <p:sldLayoutId id="2147483661" r:id="rId10"/>
    <p:sldLayoutId id="2147483672" r:id="rId11"/>
    <p:sldLayoutId id="2147483669" r:id="rId12"/>
    <p:sldLayoutId id="2147483670" r:id="rId13"/>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975611"/>
        </a:buClr>
        <a:buSzPct val="80000"/>
        <a:buFont typeface="Wingdings 3" charset="2"/>
        <a:buChar char=""/>
        <a:defRPr sz="1800" b="0" i="0" kern="1200">
          <a:solidFill>
            <a:srgbClr val="975611"/>
          </a:solidFill>
          <a:latin typeface="+mn-lt"/>
          <a:ea typeface="+mn-ea"/>
          <a:cs typeface="+mn-cs"/>
        </a:defRPr>
      </a:lvl1pPr>
      <a:lvl2pPr marL="742950" indent="-285750" algn="l" defTabSz="457200" rtl="0" eaLnBrk="1" latinLnBrk="0" hangingPunct="1">
        <a:spcBef>
          <a:spcPts val="1000"/>
        </a:spcBef>
        <a:spcAft>
          <a:spcPts val="0"/>
        </a:spcAft>
        <a:buClr>
          <a:srgbClr val="975611"/>
        </a:buClr>
        <a:buSzPct val="80000"/>
        <a:buFont typeface="Wingdings 3" charset="2"/>
        <a:buChar char=""/>
        <a:defRPr sz="1600" b="0" i="0" kern="1200">
          <a:solidFill>
            <a:srgbClr val="975611"/>
          </a:solidFill>
          <a:latin typeface="+mn-lt"/>
          <a:ea typeface="+mn-ea"/>
          <a:cs typeface="+mn-cs"/>
        </a:defRPr>
      </a:lvl2pPr>
      <a:lvl3pPr marL="1143000" indent="-228600" algn="l" defTabSz="457200" rtl="0" eaLnBrk="1" latinLnBrk="0" hangingPunct="1">
        <a:spcBef>
          <a:spcPts val="1000"/>
        </a:spcBef>
        <a:spcAft>
          <a:spcPts val="0"/>
        </a:spcAft>
        <a:buClr>
          <a:srgbClr val="975611"/>
        </a:buClr>
        <a:buSzPct val="80000"/>
        <a:buFont typeface="Wingdings 3" charset="2"/>
        <a:buChar char=""/>
        <a:defRPr sz="1400" b="0" i="0" kern="1200">
          <a:solidFill>
            <a:srgbClr val="975611"/>
          </a:solidFill>
          <a:latin typeface="+mn-lt"/>
          <a:ea typeface="+mn-ea"/>
          <a:cs typeface="+mn-cs"/>
        </a:defRPr>
      </a:lvl3pPr>
      <a:lvl4pPr marL="1600200" indent="-228600" algn="l" defTabSz="457200" rtl="0" eaLnBrk="1" latinLnBrk="0" hangingPunct="1">
        <a:spcBef>
          <a:spcPts val="1000"/>
        </a:spcBef>
        <a:spcAft>
          <a:spcPts val="0"/>
        </a:spcAft>
        <a:buClr>
          <a:srgbClr val="975611"/>
        </a:buClr>
        <a:buSzPct val="80000"/>
        <a:buFont typeface="Wingdings 3" charset="2"/>
        <a:buChar char=""/>
        <a:defRPr sz="1200" b="0" i="0" kern="1200">
          <a:solidFill>
            <a:srgbClr val="975611"/>
          </a:solidFill>
          <a:latin typeface="+mn-lt"/>
          <a:ea typeface="+mn-ea"/>
          <a:cs typeface="+mn-cs"/>
        </a:defRPr>
      </a:lvl4pPr>
      <a:lvl5pPr marL="2057400" indent="-228600" algn="l" defTabSz="457200" rtl="0" eaLnBrk="1" latinLnBrk="0" hangingPunct="1">
        <a:spcBef>
          <a:spcPts val="1000"/>
        </a:spcBef>
        <a:spcAft>
          <a:spcPts val="0"/>
        </a:spcAft>
        <a:buClr>
          <a:srgbClr val="975611"/>
        </a:buClr>
        <a:buSzPct val="80000"/>
        <a:buFont typeface="Wingdings 3" charset="2"/>
        <a:buChar char=""/>
        <a:defRPr sz="1200" b="0" i="0" kern="1200">
          <a:solidFill>
            <a:srgbClr val="97561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ACEC-815F-3C49-AC67-963835A26D40}"/>
              </a:ext>
            </a:extLst>
          </p:cNvPr>
          <p:cNvSpPr>
            <a:spLocks noGrp="1"/>
          </p:cNvSpPr>
          <p:nvPr>
            <p:ph type="ctrTitle"/>
          </p:nvPr>
        </p:nvSpPr>
        <p:spPr/>
        <p:txBody>
          <a:bodyPr/>
          <a:lstStyle/>
          <a:p>
            <a:r>
              <a:rPr lang="en-US" dirty="0"/>
              <a:t>Arizona Knights of Columbus</a:t>
            </a:r>
            <a:br>
              <a:rPr lang="en-US" dirty="0"/>
            </a:br>
            <a:r>
              <a:rPr lang="en-US" dirty="0"/>
              <a:t>2019 Org Meeting</a:t>
            </a:r>
          </a:p>
        </p:txBody>
      </p:sp>
      <p:sp>
        <p:nvSpPr>
          <p:cNvPr id="9" name="Subtitle 8">
            <a:extLst>
              <a:ext uri="{FF2B5EF4-FFF2-40B4-BE49-F238E27FC236}">
                <a16:creationId xmlns:a16="http://schemas.microsoft.com/office/drawing/2014/main" id="{508C92A6-6569-9D47-9CB0-3489F66C7F14}"/>
              </a:ext>
            </a:extLst>
          </p:cNvPr>
          <p:cNvSpPr>
            <a:spLocks noGrp="1"/>
          </p:cNvSpPr>
          <p:nvPr>
            <p:ph type="subTitle" idx="1"/>
          </p:nvPr>
        </p:nvSpPr>
        <p:spPr/>
        <p:txBody>
          <a:bodyPr>
            <a:normAutofit/>
          </a:bodyPr>
          <a:lstStyle/>
          <a:p>
            <a:pPr algn="ctr"/>
            <a:r>
              <a:rPr lang="en-US" sz="2000" b="1" dirty="0"/>
              <a:t>Knights serving god – serving the community</a:t>
            </a:r>
          </a:p>
          <a:p>
            <a:pPr algn="ctr"/>
            <a:r>
              <a:rPr lang="en-US" sz="2000" b="1" dirty="0"/>
              <a:t>This is who we are – this is what we do</a:t>
            </a:r>
          </a:p>
        </p:txBody>
      </p:sp>
      <p:sp>
        <p:nvSpPr>
          <p:cNvPr id="4" name="Slide Number Placeholder 3">
            <a:extLst>
              <a:ext uri="{FF2B5EF4-FFF2-40B4-BE49-F238E27FC236}">
                <a16:creationId xmlns:a16="http://schemas.microsoft.com/office/drawing/2014/main" id="{3372CEFF-9D6F-A342-866A-CB5A4E55AF23}"/>
              </a:ext>
            </a:extLst>
          </p:cNvPr>
          <p:cNvSpPr>
            <a:spLocks noGrp="1"/>
          </p:cNvSpPr>
          <p:nvPr>
            <p:ph type="sldNum" sz="quarter" idx="4"/>
          </p:nvPr>
        </p:nvSpPr>
        <p:spPr/>
        <p:txBody>
          <a:bodyPr/>
          <a:lstStyle/>
          <a:p>
            <a:fld id="{7423B5EF-D5A0-D847-9BE3-4BB7467DE79B}" type="slidenum">
              <a:rPr lang="en-US" smtClean="0"/>
              <a:t>1</a:t>
            </a:fld>
            <a:endParaRPr lang="en-US"/>
          </a:p>
        </p:txBody>
      </p:sp>
      <p:sp>
        <p:nvSpPr>
          <p:cNvPr id="6" name="Date Placeholder 3">
            <a:extLst>
              <a:ext uri="{FF2B5EF4-FFF2-40B4-BE49-F238E27FC236}">
                <a16:creationId xmlns:a16="http://schemas.microsoft.com/office/drawing/2014/main" id="{A8892ECE-B5FD-A34E-ADA9-A54255085057}"/>
              </a:ext>
            </a:extLst>
          </p:cNvPr>
          <p:cNvSpPr>
            <a:spLocks noGrp="1"/>
          </p:cNvSpPr>
          <p:nvPr>
            <p:ph type="dt" sz="half" idx="2"/>
          </p:nvPr>
        </p:nvSpPr>
        <p:spPr>
          <a:xfrm>
            <a:off x="-9404" y="6522383"/>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7" name="Footer Placeholder 4">
            <a:extLst>
              <a:ext uri="{FF2B5EF4-FFF2-40B4-BE49-F238E27FC236}">
                <a16:creationId xmlns:a16="http://schemas.microsoft.com/office/drawing/2014/main" id="{5A1074F2-FD5B-7B4D-97C9-3AB4AB8ADF17}"/>
              </a:ext>
            </a:extLst>
          </p:cNvPr>
          <p:cNvSpPr>
            <a:spLocks noGrp="1"/>
          </p:cNvSpPr>
          <p:nvPr>
            <p:ph type="ftr" sz="quarter" idx="3"/>
          </p:nvPr>
        </p:nvSpPr>
        <p:spPr>
          <a:xfrm>
            <a:off x="4192573" y="6515225"/>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8" name="Slide Number Placeholder 8">
            <a:extLst>
              <a:ext uri="{FF2B5EF4-FFF2-40B4-BE49-F238E27FC236}">
                <a16:creationId xmlns:a16="http://schemas.microsoft.com/office/drawing/2014/main" id="{C841FAAF-9145-CF43-82DD-B9840948CABC}"/>
              </a:ext>
            </a:extLst>
          </p:cNvPr>
          <p:cNvSpPr txBox="1">
            <a:spLocks/>
          </p:cNvSpPr>
          <p:nvPr/>
        </p:nvSpPr>
        <p:spPr>
          <a:xfrm>
            <a:off x="10856385" y="6464000"/>
            <a:ext cx="133718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97561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23B5EF-D5A0-D847-9BE3-4BB7467DE79B}" type="slidenum">
              <a:rPr lang="en-US" smtClean="0"/>
              <a:pPr/>
              <a:t>1</a:t>
            </a:fld>
            <a:endParaRPr lang="en-US" dirty="0"/>
          </a:p>
        </p:txBody>
      </p:sp>
    </p:spTree>
    <p:extLst>
      <p:ext uri="{BB962C8B-B14F-4D97-AF65-F5344CB8AC3E}">
        <p14:creationId xmlns:p14="http://schemas.microsoft.com/office/powerpoint/2010/main" val="161414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390" y="2272937"/>
            <a:ext cx="11181804" cy="4010297"/>
          </a:xfrm>
        </p:spPr>
        <p:txBody>
          <a:bodyPr>
            <a:normAutofit/>
          </a:bodyPr>
          <a:lstStyle/>
          <a:p>
            <a:r>
              <a:rPr lang="en-US" sz="2400" dirty="0"/>
              <a:t>Encourage deep personal encounter with God. Councils work with their pastors to organize a regular Holy Hour of Eucharistic adoration. A Knights of Columbus Holy Hour, prepared for the men of the parish, could include a reflection, communal rosary, prayers for intercession by Venerable Michael J. McGivney or St. Joseph, and various other aspects as decided by the council.</a:t>
            </a:r>
          </a:p>
          <a:p>
            <a:r>
              <a:rPr lang="en-US" sz="2400" dirty="0"/>
              <a:t>The structure for a Holy Hour is broad and left to the discretion of your council. The primary objective is that all in attendance grow closer in faith with their brothers through a prayerful interaction with the Eucharist and with each other.</a:t>
            </a:r>
          </a:p>
          <a:p>
            <a:endParaRPr lang="en-US" sz="2400" dirty="0"/>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10</a:t>
            </a:fld>
            <a:endParaRPr lang="en-US"/>
          </a:p>
        </p:txBody>
      </p:sp>
      <p:sp>
        <p:nvSpPr>
          <p:cNvPr id="5" name="Title 4"/>
          <p:cNvSpPr>
            <a:spLocks noGrp="1"/>
          </p:cNvSpPr>
          <p:nvPr>
            <p:ph type="title"/>
          </p:nvPr>
        </p:nvSpPr>
        <p:spPr/>
        <p:txBody>
          <a:bodyPr/>
          <a:lstStyle/>
          <a:p>
            <a:r>
              <a:rPr lang="en-US" dirty="0"/>
              <a:t>Holy Hour</a:t>
            </a:r>
          </a:p>
        </p:txBody>
      </p:sp>
    </p:spTree>
    <p:extLst>
      <p:ext uri="{BB962C8B-B14F-4D97-AF65-F5344CB8AC3E}">
        <p14:creationId xmlns:p14="http://schemas.microsoft.com/office/powerpoint/2010/main" val="76500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063" y="2646680"/>
            <a:ext cx="5676920" cy="3416300"/>
          </a:xfrm>
        </p:spPr>
        <p:txBody>
          <a:bodyPr>
            <a:normAutofit/>
          </a:bodyPr>
          <a:lstStyle/>
          <a:p>
            <a:r>
              <a:rPr lang="en-US" sz="2400" dirty="0"/>
              <a:t> Rosary </a:t>
            </a:r>
          </a:p>
          <a:p>
            <a:r>
              <a:rPr lang="en-US" sz="2400" dirty="0"/>
              <a:t> Litanies </a:t>
            </a:r>
          </a:p>
          <a:p>
            <a:r>
              <a:rPr lang="en-US" sz="2400" dirty="0"/>
              <a:t>Reflections </a:t>
            </a:r>
          </a:p>
          <a:p>
            <a:r>
              <a:rPr lang="en-US" sz="2400" dirty="0"/>
              <a:t> Particular intentions </a:t>
            </a:r>
          </a:p>
          <a:p>
            <a:r>
              <a:rPr lang="en-US" sz="2400" dirty="0"/>
              <a:t> Scripture (particularly the daily readings) </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11</a:t>
            </a:fld>
            <a:endParaRPr lang="en-US"/>
          </a:p>
        </p:txBody>
      </p:sp>
      <p:sp>
        <p:nvSpPr>
          <p:cNvPr id="5" name="Title 4"/>
          <p:cNvSpPr>
            <a:spLocks noGrp="1"/>
          </p:cNvSpPr>
          <p:nvPr>
            <p:ph type="title"/>
          </p:nvPr>
        </p:nvSpPr>
        <p:spPr/>
        <p:txBody>
          <a:bodyPr/>
          <a:lstStyle/>
          <a:p>
            <a:r>
              <a:rPr lang="en-US" dirty="0"/>
              <a:t>Holy Hour</a:t>
            </a:r>
          </a:p>
        </p:txBody>
      </p:sp>
      <p:sp>
        <p:nvSpPr>
          <p:cNvPr id="6" name="Content Placeholder 1"/>
          <p:cNvSpPr txBox="1">
            <a:spLocks/>
          </p:cNvSpPr>
          <p:nvPr/>
        </p:nvSpPr>
        <p:spPr>
          <a:xfrm>
            <a:off x="6383383" y="2663371"/>
            <a:ext cx="5676920" cy="34163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975611"/>
              </a:buClr>
              <a:buSzPct val="80000"/>
              <a:buFont typeface="Wingdings 3" charset="2"/>
              <a:buChar char=""/>
              <a:defRPr sz="1800" b="0" i="0" kern="1200">
                <a:solidFill>
                  <a:srgbClr val="975611"/>
                </a:solidFill>
                <a:latin typeface="+mn-lt"/>
                <a:ea typeface="+mn-ea"/>
                <a:cs typeface="+mn-cs"/>
              </a:defRPr>
            </a:lvl1pPr>
            <a:lvl2pPr marL="742950" indent="-285750" algn="l" defTabSz="457200" rtl="0" eaLnBrk="1" latinLnBrk="0" hangingPunct="1">
              <a:spcBef>
                <a:spcPts val="1000"/>
              </a:spcBef>
              <a:spcAft>
                <a:spcPts val="0"/>
              </a:spcAft>
              <a:buClr>
                <a:srgbClr val="975611"/>
              </a:buClr>
              <a:buSzPct val="80000"/>
              <a:buFont typeface="Wingdings 3" charset="2"/>
              <a:buChar char=""/>
              <a:defRPr sz="1600" b="0" i="0" kern="1200">
                <a:solidFill>
                  <a:srgbClr val="975611"/>
                </a:solidFill>
                <a:latin typeface="+mn-lt"/>
                <a:ea typeface="+mn-ea"/>
                <a:cs typeface="+mn-cs"/>
              </a:defRPr>
            </a:lvl2pPr>
            <a:lvl3pPr marL="1143000" indent="-228600" algn="l" defTabSz="457200" rtl="0" eaLnBrk="1" latinLnBrk="0" hangingPunct="1">
              <a:spcBef>
                <a:spcPts val="1000"/>
              </a:spcBef>
              <a:spcAft>
                <a:spcPts val="0"/>
              </a:spcAft>
              <a:buClr>
                <a:srgbClr val="975611"/>
              </a:buClr>
              <a:buSzPct val="80000"/>
              <a:buFont typeface="Wingdings 3" charset="2"/>
              <a:buChar char=""/>
              <a:defRPr sz="1400" b="0" i="0" kern="1200">
                <a:solidFill>
                  <a:srgbClr val="975611"/>
                </a:solidFill>
                <a:latin typeface="+mn-lt"/>
                <a:ea typeface="+mn-ea"/>
                <a:cs typeface="+mn-cs"/>
              </a:defRPr>
            </a:lvl3pPr>
            <a:lvl4pPr marL="1600200" indent="-228600" algn="l" defTabSz="457200" rtl="0" eaLnBrk="1" latinLnBrk="0" hangingPunct="1">
              <a:spcBef>
                <a:spcPts val="1000"/>
              </a:spcBef>
              <a:spcAft>
                <a:spcPts val="0"/>
              </a:spcAft>
              <a:buClr>
                <a:srgbClr val="975611"/>
              </a:buClr>
              <a:buSzPct val="80000"/>
              <a:buFont typeface="Wingdings 3" charset="2"/>
              <a:buChar char=""/>
              <a:defRPr sz="1200" b="0" i="0" kern="1200">
                <a:solidFill>
                  <a:srgbClr val="975611"/>
                </a:solidFill>
                <a:latin typeface="+mn-lt"/>
                <a:ea typeface="+mn-ea"/>
                <a:cs typeface="+mn-cs"/>
              </a:defRPr>
            </a:lvl4pPr>
            <a:lvl5pPr marL="2057400" indent="-228600" algn="l" defTabSz="457200" rtl="0" eaLnBrk="1" latinLnBrk="0" hangingPunct="1">
              <a:spcBef>
                <a:spcPts val="1000"/>
              </a:spcBef>
              <a:spcAft>
                <a:spcPts val="0"/>
              </a:spcAft>
              <a:buClr>
                <a:srgbClr val="975611"/>
              </a:buClr>
              <a:buSzPct val="80000"/>
              <a:buFont typeface="Wingdings 3" charset="2"/>
              <a:buChar char=""/>
              <a:defRPr sz="1200" b="0" i="0" kern="1200">
                <a:solidFill>
                  <a:srgbClr val="97561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Liturgy of the Hours </a:t>
            </a:r>
          </a:p>
          <a:p>
            <a:r>
              <a:rPr lang="en-US" sz="2400" dirty="0"/>
              <a:t>Hymns </a:t>
            </a:r>
          </a:p>
          <a:p>
            <a:r>
              <a:rPr lang="en-US" sz="2400" dirty="0"/>
              <a:t>Prayers for intercession by our founder or saints </a:t>
            </a:r>
          </a:p>
          <a:p>
            <a:r>
              <a:rPr lang="en-US" sz="2400" dirty="0"/>
              <a:t> Sacrament of reconciliation </a:t>
            </a:r>
          </a:p>
          <a:p>
            <a:r>
              <a:rPr lang="en-US" sz="2400" dirty="0"/>
              <a:t>Participation in perpetual adoration</a:t>
            </a:r>
          </a:p>
        </p:txBody>
      </p:sp>
    </p:spTree>
    <p:extLst>
      <p:ext uri="{BB962C8B-B14F-4D97-AF65-F5344CB8AC3E}">
        <p14:creationId xmlns:p14="http://schemas.microsoft.com/office/powerpoint/2010/main" val="325856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137" y="2377439"/>
            <a:ext cx="10894423" cy="3735977"/>
          </a:xfrm>
        </p:spPr>
        <p:txBody>
          <a:bodyPr>
            <a:normAutofit/>
          </a:bodyPr>
          <a:lstStyle/>
          <a:p>
            <a:r>
              <a:rPr lang="en-US" sz="2000" dirty="0"/>
              <a:t>Working with your pastor, obtain his permission and recommendations on conducting the Sacramental Gifts Program.</a:t>
            </a:r>
          </a:p>
          <a:p>
            <a:r>
              <a:rPr lang="en-US" sz="2000" dirty="0"/>
              <a:t>Learn how many people will be receiving the sacrament from your pastor or other parish representative. </a:t>
            </a:r>
          </a:p>
          <a:p>
            <a:r>
              <a:rPr lang="en-US" sz="2000" dirty="0"/>
              <a:t>Order enough Sacramental Gifts Kits</a:t>
            </a:r>
          </a:p>
          <a:p>
            <a:r>
              <a:rPr lang="en-US" sz="2000" dirty="0"/>
              <a:t>Before the sacramental Mass, inform the parents or recipients of the council’s intent to present gifts at the Mass. </a:t>
            </a:r>
          </a:p>
          <a:p>
            <a:r>
              <a:rPr lang="en-US" sz="2000" dirty="0"/>
              <a:t>Complete and submit all associated reporting forms to the Supreme Council Department of Fraternal Mission.</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12</a:t>
            </a:fld>
            <a:endParaRPr lang="en-US"/>
          </a:p>
        </p:txBody>
      </p:sp>
      <p:sp>
        <p:nvSpPr>
          <p:cNvPr id="5" name="Title 4"/>
          <p:cNvSpPr>
            <a:spLocks noGrp="1"/>
          </p:cNvSpPr>
          <p:nvPr>
            <p:ph type="title"/>
          </p:nvPr>
        </p:nvSpPr>
        <p:spPr/>
        <p:txBody>
          <a:bodyPr/>
          <a:lstStyle/>
          <a:p>
            <a:r>
              <a:rPr lang="en-US" dirty="0"/>
              <a:t>Sacramental Gifts</a:t>
            </a:r>
          </a:p>
        </p:txBody>
      </p:sp>
    </p:spTree>
    <p:extLst>
      <p:ext uri="{BB962C8B-B14F-4D97-AF65-F5344CB8AC3E}">
        <p14:creationId xmlns:p14="http://schemas.microsoft.com/office/powerpoint/2010/main" val="232343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452" y="2442754"/>
            <a:ext cx="11077302" cy="3775166"/>
          </a:xfrm>
        </p:spPr>
        <p:txBody>
          <a:bodyPr>
            <a:noAutofit/>
          </a:bodyPr>
          <a:lstStyle/>
          <a:p>
            <a:r>
              <a:rPr lang="en-US" sz="2400" dirty="0"/>
              <a:t>Strengthen the bonds within our parishes and build faith-filled families. This is an opportunity for council members, their families, and the whole parish community to come together once a month for an evening of prayer, dinner, and fellowship. </a:t>
            </a:r>
          </a:p>
          <a:p>
            <a:r>
              <a:rPr lang="en-US" sz="2400" dirty="0"/>
              <a:t>Family Prayer Night is an opportunity for children to be exposed to regular people living their faith in a casual setting. Families of council members, as well as other Catholic families within the parish and community, will gather for prayer, dinner and fellowship. Multiple groups can be formed and families are encouraged to rotate between these groups.</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13</a:t>
            </a:fld>
            <a:endParaRPr lang="en-US"/>
          </a:p>
        </p:txBody>
      </p:sp>
      <p:sp>
        <p:nvSpPr>
          <p:cNvPr id="5" name="Title 4"/>
          <p:cNvSpPr>
            <a:spLocks noGrp="1"/>
          </p:cNvSpPr>
          <p:nvPr>
            <p:ph type="title"/>
          </p:nvPr>
        </p:nvSpPr>
        <p:spPr/>
        <p:txBody>
          <a:bodyPr/>
          <a:lstStyle/>
          <a:p>
            <a:r>
              <a:rPr lang="en-US" dirty="0"/>
              <a:t>Family Prayer Night</a:t>
            </a:r>
          </a:p>
        </p:txBody>
      </p:sp>
    </p:spTree>
    <p:extLst>
      <p:ext uri="{BB962C8B-B14F-4D97-AF65-F5344CB8AC3E}">
        <p14:creationId xmlns:p14="http://schemas.microsoft.com/office/powerpoint/2010/main" val="400307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63" y="2442753"/>
            <a:ext cx="10998925" cy="3853543"/>
          </a:xfrm>
        </p:spPr>
        <p:txBody>
          <a:bodyPr>
            <a:normAutofit/>
          </a:bodyPr>
          <a:lstStyle/>
          <a:p>
            <a:r>
              <a:rPr lang="en-US" sz="3200" dirty="0"/>
              <a:t> Setting an example for their community, Knights will attend Good Friday services with their families and work with their pastors to encourage increased parishioner involvement at these liturgies. In conjunction with these efforts, councils will also work to educate their parishes about the plight of Christians in the Holy Land</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14</a:t>
            </a:fld>
            <a:endParaRPr lang="en-US"/>
          </a:p>
        </p:txBody>
      </p:sp>
      <p:sp>
        <p:nvSpPr>
          <p:cNvPr id="5" name="Title 4"/>
          <p:cNvSpPr>
            <a:spLocks noGrp="1"/>
          </p:cNvSpPr>
          <p:nvPr>
            <p:ph type="title"/>
          </p:nvPr>
        </p:nvSpPr>
        <p:spPr/>
        <p:txBody>
          <a:bodyPr/>
          <a:lstStyle/>
          <a:p>
            <a:r>
              <a:rPr lang="en-US" dirty="0"/>
              <a:t>Good Friday Family Promotion</a:t>
            </a:r>
          </a:p>
        </p:txBody>
      </p:sp>
    </p:spTree>
    <p:extLst>
      <p:ext uri="{BB962C8B-B14F-4D97-AF65-F5344CB8AC3E}">
        <p14:creationId xmlns:p14="http://schemas.microsoft.com/office/powerpoint/2010/main" val="336182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823" y="2246811"/>
            <a:ext cx="11273245" cy="4036423"/>
          </a:xfrm>
        </p:spPr>
        <p:txBody>
          <a:bodyPr>
            <a:noAutofit/>
          </a:bodyPr>
          <a:lstStyle/>
          <a:p>
            <a:r>
              <a:rPr lang="en-US" sz="2200" dirty="0"/>
              <a:t> Beginning on Ash Wednesday, promote Good Friday services at Friday Fish Fries and other parish and council meetings and events throughout the Lenten season.  </a:t>
            </a:r>
          </a:p>
          <a:p>
            <a:r>
              <a:rPr lang="en-US" sz="2200" dirty="0"/>
              <a:t>Ask council members to take direct action and encourage their family and friends to attend. </a:t>
            </a:r>
          </a:p>
          <a:p>
            <a:r>
              <a:rPr lang="en-US" sz="2200" dirty="0"/>
              <a:t>Provide council members and the parish community a copy of Christ: Lord and Savior (#358) to help them contemplate who Jesus is and the sacrifices he made. </a:t>
            </a:r>
          </a:p>
          <a:p>
            <a:r>
              <a:rPr lang="en-US" sz="2200" dirty="0"/>
              <a:t> Have the Christian Refugee Relief Prayer Cards (#10340) available in the parish and council hall to raise visibility of the issues affecting the Middle East.</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15</a:t>
            </a:fld>
            <a:endParaRPr lang="en-US"/>
          </a:p>
        </p:txBody>
      </p:sp>
      <p:sp>
        <p:nvSpPr>
          <p:cNvPr id="5" name="Title 4"/>
          <p:cNvSpPr>
            <a:spLocks noGrp="1"/>
          </p:cNvSpPr>
          <p:nvPr>
            <p:ph type="title"/>
          </p:nvPr>
        </p:nvSpPr>
        <p:spPr/>
        <p:txBody>
          <a:bodyPr/>
          <a:lstStyle/>
          <a:p>
            <a:r>
              <a:rPr lang="en-US" dirty="0"/>
              <a:t>Good Friday Family Promotion</a:t>
            </a:r>
          </a:p>
        </p:txBody>
      </p:sp>
    </p:spTree>
    <p:extLst>
      <p:ext uri="{BB962C8B-B14F-4D97-AF65-F5344CB8AC3E}">
        <p14:creationId xmlns:p14="http://schemas.microsoft.com/office/powerpoint/2010/main" val="116198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886" y="2390503"/>
            <a:ext cx="11025051" cy="3827417"/>
          </a:xfrm>
        </p:spPr>
        <p:txBody>
          <a:bodyPr>
            <a:normAutofit/>
          </a:bodyPr>
          <a:lstStyle/>
          <a:p>
            <a:r>
              <a:rPr lang="en-US" sz="2000" dirty="0"/>
              <a:t> Each month, hold a committee meeting to select the Family of the Month. To be selected as Family of the Month, each family should stand out as an exemplary model to others in the parish. They should meet the following criteria: </a:t>
            </a:r>
          </a:p>
          <a:p>
            <a:pPr lvl="1"/>
            <a:r>
              <a:rPr lang="en-US" sz="1800" dirty="0"/>
              <a:t>Is the family tight-knit?</a:t>
            </a:r>
          </a:p>
          <a:p>
            <a:pPr lvl="1"/>
            <a:r>
              <a:rPr lang="en-US" sz="1800" dirty="0"/>
              <a:t> Does the family spend quality time together? </a:t>
            </a:r>
          </a:p>
          <a:p>
            <a:pPr lvl="1"/>
            <a:r>
              <a:rPr lang="en-US" sz="1800" dirty="0"/>
              <a:t>Does the family attend weekly Mass together?</a:t>
            </a:r>
          </a:p>
          <a:p>
            <a:pPr lvl="1"/>
            <a:r>
              <a:rPr lang="en-US" sz="1800" dirty="0"/>
              <a:t> Does the family pray together outside of Mass? </a:t>
            </a:r>
          </a:p>
          <a:p>
            <a:pPr lvl="1"/>
            <a:r>
              <a:rPr lang="en-US" sz="1800" dirty="0"/>
              <a:t>Has the family made significant contributions to the parish and church community? </a:t>
            </a:r>
          </a:p>
          <a:p>
            <a:pPr lvl="1"/>
            <a:r>
              <a:rPr lang="en-US" sz="1800" dirty="0"/>
              <a:t> Does the family serve as a model of Catholic family values? </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16</a:t>
            </a:fld>
            <a:endParaRPr lang="en-US"/>
          </a:p>
        </p:txBody>
      </p:sp>
      <p:sp>
        <p:nvSpPr>
          <p:cNvPr id="5" name="Title 4"/>
          <p:cNvSpPr>
            <a:spLocks noGrp="1"/>
          </p:cNvSpPr>
          <p:nvPr>
            <p:ph type="title"/>
          </p:nvPr>
        </p:nvSpPr>
        <p:spPr/>
        <p:txBody>
          <a:bodyPr/>
          <a:lstStyle/>
          <a:p>
            <a:r>
              <a:rPr lang="en-US" dirty="0"/>
              <a:t>Family of the Month</a:t>
            </a:r>
          </a:p>
        </p:txBody>
      </p:sp>
    </p:spTree>
    <p:extLst>
      <p:ext uri="{BB962C8B-B14F-4D97-AF65-F5344CB8AC3E}">
        <p14:creationId xmlns:p14="http://schemas.microsoft.com/office/powerpoint/2010/main" val="211402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  Arizona Membership Director</a:t>
            </a:r>
            <a:br>
              <a:rPr lang="en-US" dirty="0"/>
            </a:br>
            <a:r>
              <a:rPr lang="en-US" dirty="0"/>
              <a:t>   Bobby Nielsen</a:t>
            </a:r>
          </a:p>
        </p:txBody>
      </p:sp>
      <p:sp>
        <p:nvSpPr>
          <p:cNvPr id="3" name="Subtitle 2"/>
          <p:cNvSpPr>
            <a:spLocks noGrp="1"/>
          </p:cNvSpPr>
          <p:nvPr>
            <p:ph type="subTitle" idx="1"/>
          </p:nvPr>
        </p:nvSpPr>
        <p:spPr/>
        <p:txBody>
          <a:bodyPr/>
          <a:lstStyle/>
          <a:p>
            <a:pPr algn="ctr"/>
            <a:r>
              <a:rPr lang="en-US" sz="2000" dirty="0">
                <a:solidFill>
                  <a:schemeClr val="tx1"/>
                </a:solidFill>
              </a:rPr>
              <a:t>membership@kofc-az.org</a:t>
            </a:r>
          </a:p>
          <a:p>
            <a:pPr algn="ctr"/>
            <a:r>
              <a:rPr lang="en-US" sz="2000" dirty="0">
                <a:solidFill>
                  <a:schemeClr val="tx1"/>
                </a:solidFill>
              </a:rPr>
              <a:t>520 349-0728</a:t>
            </a:r>
          </a:p>
          <a:p>
            <a:pPr algn="ctr"/>
            <a:endParaRPr lang="en-US" dirty="0"/>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17</a:t>
            </a:fld>
            <a:endParaRPr lang="en-US" dirty="0"/>
          </a:p>
        </p:txBody>
      </p:sp>
    </p:spTree>
    <p:extLst>
      <p:ext uri="{BB962C8B-B14F-4D97-AF65-F5344CB8AC3E}">
        <p14:creationId xmlns:p14="http://schemas.microsoft.com/office/powerpoint/2010/main" val="172197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D5B0-A6C0-4685-B7C5-78E5E0FB328E}"/>
              </a:ext>
            </a:extLst>
          </p:cNvPr>
          <p:cNvSpPr>
            <a:spLocks noGrp="1"/>
          </p:cNvSpPr>
          <p:nvPr>
            <p:ph type="title"/>
          </p:nvPr>
        </p:nvSpPr>
        <p:spPr/>
        <p:txBody>
          <a:bodyPr/>
          <a:lstStyle/>
          <a:p>
            <a:pPr algn="ctr"/>
            <a:r>
              <a:rPr lang="en-US" dirty="0">
                <a:solidFill>
                  <a:schemeClr val="bg1"/>
                </a:solidFill>
              </a:rPr>
              <a:t>Arizona Membership Team</a:t>
            </a:r>
          </a:p>
        </p:txBody>
      </p:sp>
      <p:sp>
        <p:nvSpPr>
          <p:cNvPr id="4" name="Text Placeholder 3">
            <a:extLst>
              <a:ext uri="{FF2B5EF4-FFF2-40B4-BE49-F238E27FC236}">
                <a16:creationId xmlns:a16="http://schemas.microsoft.com/office/drawing/2014/main" id="{6069B069-FF3C-46B2-AC62-9B33329A6C73}"/>
              </a:ext>
            </a:extLst>
          </p:cNvPr>
          <p:cNvSpPr>
            <a:spLocks noGrp="1"/>
          </p:cNvSpPr>
          <p:nvPr>
            <p:ph type="body" sz="half" idx="15"/>
          </p:nvPr>
        </p:nvSpPr>
        <p:spPr>
          <a:xfrm>
            <a:off x="178867" y="2603500"/>
            <a:ext cx="4131820" cy="3868356"/>
          </a:xfrm>
        </p:spPr>
        <p:txBody>
          <a:bodyPr>
            <a:noAutofit/>
          </a:bodyPr>
          <a:lstStyle/>
          <a:p>
            <a:r>
              <a:rPr lang="en-US" sz="1800" b="1" dirty="0">
                <a:solidFill>
                  <a:schemeClr val="tx1"/>
                </a:solidFill>
              </a:rPr>
              <a:t>Ceremonial Chairman</a:t>
            </a:r>
            <a:r>
              <a:rPr lang="en-US" sz="1800" dirty="0">
                <a:solidFill>
                  <a:schemeClr val="tx1"/>
                </a:solidFill>
              </a:rPr>
              <a:t>	             Skip Hopler 602-677-2029 ehopler@cox.net </a:t>
            </a:r>
          </a:p>
          <a:p>
            <a:r>
              <a:rPr lang="en-US" sz="1800" dirty="0">
                <a:solidFill>
                  <a:schemeClr val="tx1"/>
                </a:solidFill>
              </a:rPr>
              <a:t>                                                 </a:t>
            </a:r>
            <a:r>
              <a:rPr lang="en-US" sz="1800" b="1" dirty="0">
                <a:solidFill>
                  <a:schemeClr val="tx1"/>
                </a:solidFill>
              </a:rPr>
              <a:t>Council Reactivation Chairman </a:t>
            </a:r>
            <a:r>
              <a:rPr lang="en-US" sz="1800" dirty="0">
                <a:solidFill>
                  <a:schemeClr val="tx1"/>
                </a:solidFill>
              </a:rPr>
              <a:t>Stan Schroeder 480 239-6452 stankofc@gmail.com	</a:t>
            </a:r>
          </a:p>
          <a:p>
            <a:r>
              <a:rPr lang="en-US" sz="1800" dirty="0">
                <a:solidFill>
                  <a:schemeClr val="tx1"/>
                </a:solidFill>
              </a:rPr>
              <a:t>                                                 </a:t>
            </a:r>
            <a:r>
              <a:rPr lang="en-US" sz="1800" b="1" dirty="0">
                <a:solidFill>
                  <a:schemeClr val="tx1"/>
                </a:solidFill>
              </a:rPr>
              <a:t>Council Retention Chairman     </a:t>
            </a:r>
            <a:r>
              <a:rPr lang="en-US" sz="1800" dirty="0">
                <a:solidFill>
                  <a:schemeClr val="tx1"/>
                </a:solidFill>
              </a:rPr>
              <a:t>Kevin McCarthy 602 684-8125 StateWarden@kofc-az.org</a:t>
            </a:r>
          </a:p>
          <a:p>
            <a:r>
              <a:rPr lang="en-US" sz="1800" dirty="0"/>
              <a:t>	</a:t>
            </a:r>
          </a:p>
          <a:p>
            <a:endParaRPr lang="en-US" sz="1800" dirty="0"/>
          </a:p>
          <a:p>
            <a:endParaRPr lang="en-US" sz="1800" dirty="0"/>
          </a:p>
          <a:p>
            <a:endParaRPr lang="en-US" sz="1800" dirty="0"/>
          </a:p>
          <a:p>
            <a:endParaRPr lang="en-US" sz="1800" dirty="0"/>
          </a:p>
        </p:txBody>
      </p:sp>
      <p:sp>
        <p:nvSpPr>
          <p:cNvPr id="6" name="Text Placeholder 5">
            <a:extLst>
              <a:ext uri="{FF2B5EF4-FFF2-40B4-BE49-F238E27FC236}">
                <a16:creationId xmlns:a16="http://schemas.microsoft.com/office/drawing/2014/main" id="{D3932A7C-0448-4492-A550-61AC7DE9B31F}"/>
              </a:ext>
            </a:extLst>
          </p:cNvPr>
          <p:cNvSpPr>
            <a:spLocks noGrp="1"/>
          </p:cNvSpPr>
          <p:nvPr>
            <p:ph type="body" sz="half" idx="16"/>
          </p:nvPr>
        </p:nvSpPr>
        <p:spPr>
          <a:xfrm>
            <a:off x="4310687" y="2603501"/>
            <a:ext cx="3740108" cy="3423556"/>
          </a:xfrm>
        </p:spPr>
        <p:txBody>
          <a:bodyPr>
            <a:normAutofit fontScale="92500" lnSpcReduction="10000"/>
          </a:bodyPr>
          <a:lstStyle/>
          <a:p>
            <a:r>
              <a:rPr lang="en-US" sz="1900" b="1" dirty="0">
                <a:solidFill>
                  <a:schemeClr val="tx1"/>
                </a:solidFill>
              </a:rPr>
              <a:t>Retention Chairman</a:t>
            </a:r>
            <a:r>
              <a:rPr lang="en-US" sz="1900" dirty="0">
                <a:solidFill>
                  <a:schemeClr val="tx1"/>
                </a:solidFill>
              </a:rPr>
              <a:t>		        Len Rheaume 602 738-5607 lrhemume@msn.com</a:t>
            </a:r>
          </a:p>
          <a:p>
            <a:endParaRPr lang="en-US" sz="1900" dirty="0">
              <a:solidFill>
                <a:schemeClr val="tx1"/>
              </a:solidFill>
            </a:endParaRPr>
          </a:p>
          <a:p>
            <a:r>
              <a:rPr lang="en-US" sz="1900" b="1" dirty="0">
                <a:solidFill>
                  <a:schemeClr val="tx1"/>
                </a:solidFill>
              </a:rPr>
              <a:t>Online Membership Chairman </a:t>
            </a:r>
            <a:r>
              <a:rPr lang="en-US" sz="1900" dirty="0">
                <a:solidFill>
                  <a:schemeClr val="tx1"/>
                </a:solidFill>
              </a:rPr>
              <a:t>Larry Becker 480 760-5122 azlarry@cox.net	</a:t>
            </a:r>
          </a:p>
          <a:p>
            <a:endParaRPr lang="en-US" sz="1900" dirty="0">
              <a:solidFill>
                <a:schemeClr val="tx1"/>
              </a:solidFill>
            </a:endParaRPr>
          </a:p>
          <a:p>
            <a:r>
              <a:rPr lang="en-US" sz="1900" b="1" dirty="0">
                <a:solidFill>
                  <a:schemeClr val="tx1"/>
                </a:solidFill>
              </a:rPr>
              <a:t>Round Table Chairman</a:t>
            </a:r>
            <a:r>
              <a:rPr lang="en-US" sz="1900" dirty="0">
                <a:solidFill>
                  <a:schemeClr val="tx1"/>
                </a:solidFill>
              </a:rPr>
              <a:t>	        Joe Shanks 253 468-0722 hotrodtiki@aol.com</a:t>
            </a:r>
          </a:p>
          <a:p>
            <a:endParaRPr lang="en-US" dirty="0"/>
          </a:p>
          <a:p>
            <a:endParaRPr lang="en-US" dirty="0"/>
          </a:p>
        </p:txBody>
      </p:sp>
      <p:sp>
        <p:nvSpPr>
          <p:cNvPr id="8" name="Text Placeholder 7">
            <a:extLst>
              <a:ext uri="{FF2B5EF4-FFF2-40B4-BE49-F238E27FC236}">
                <a16:creationId xmlns:a16="http://schemas.microsoft.com/office/drawing/2014/main" id="{0D623828-7AEB-4324-9FBA-354469F27B06}"/>
              </a:ext>
            </a:extLst>
          </p:cNvPr>
          <p:cNvSpPr>
            <a:spLocks noGrp="1"/>
          </p:cNvSpPr>
          <p:nvPr>
            <p:ph type="body" sz="half" idx="17"/>
          </p:nvPr>
        </p:nvSpPr>
        <p:spPr>
          <a:xfrm>
            <a:off x="8362016" y="2603500"/>
            <a:ext cx="3693597" cy="3620344"/>
          </a:xfrm>
        </p:spPr>
        <p:txBody>
          <a:bodyPr/>
          <a:lstStyle/>
          <a:p>
            <a:r>
              <a:rPr lang="en-US" sz="1800" b="1" dirty="0">
                <a:solidFill>
                  <a:schemeClr val="tx1"/>
                </a:solidFill>
              </a:rPr>
              <a:t>Hispanic Council Development </a:t>
            </a:r>
            <a:r>
              <a:rPr lang="en-US" sz="1800" dirty="0">
                <a:solidFill>
                  <a:schemeClr val="tx1"/>
                </a:solidFill>
              </a:rPr>
              <a:t>Luis Leyva 520 313-0141 leyva.azkofc2@gmail.com</a:t>
            </a:r>
          </a:p>
          <a:p>
            <a:endParaRPr lang="en-US" sz="1800" dirty="0">
              <a:solidFill>
                <a:schemeClr val="tx1"/>
              </a:solidFill>
            </a:endParaRPr>
          </a:p>
          <a:p>
            <a:r>
              <a:rPr lang="en-US" sz="1800" b="1" dirty="0">
                <a:solidFill>
                  <a:schemeClr val="tx1"/>
                </a:solidFill>
              </a:rPr>
              <a:t>New Council Development     </a:t>
            </a:r>
            <a:r>
              <a:rPr lang="en-US" sz="1800" dirty="0">
                <a:solidFill>
                  <a:schemeClr val="tx1"/>
                </a:solidFill>
              </a:rPr>
              <a:t>Chet Yancy 602 309-1246 cryancy@aol.com</a:t>
            </a:r>
          </a:p>
          <a:p>
            <a:endParaRPr lang="en-US" dirty="0"/>
          </a:p>
          <a:p>
            <a:endParaRPr lang="en-US" dirty="0"/>
          </a:p>
        </p:txBody>
      </p:sp>
      <p:sp>
        <p:nvSpPr>
          <p:cNvPr id="9" name="Date Placeholder 8">
            <a:extLst>
              <a:ext uri="{FF2B5EF4-FFF2-40B4-BE49-F238E27FC236}">
                <a16:creationId xmlns:a16="http://schemas.microsoft.com/office/drawing/2014/main" id="{65A6EDBA-2032-4329-8B1D-C4AA5A9EFD64}"/>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10" name="Footer Placeholder 9">
            <a:extLst>
              <a:ext uri="{FF2B5EF4-FFF2-40B4-BE49-F238E27FC236}">
                <a16:creationId xmlns:a16="http://schemas.microsoft.com/office/drawing/2014/main" id="{7885B589-CA21-4D42-9C26-6B10EE211160}"/>
              </a:ext>
            </a:extLst>
          </p:cNvPr>
          <p:cNvSpPr>
            <a:spLocks noGrp="1"/>
          </p:cNvSpPr>
          <p:nvPr>
            <p:ph type="ftr" sz="quarter" idx="18"/>
          </p:nvPr>
        </p:nvSpPr>
        <p:spPr/>
        <p:txBody>
          <a:bodyPr/>
          <a:lstStyle/>
          <a:p>
            <a:r>
              <a:rPr lang="en-US"/>
              <a:t>Knights Serving God – Serving the Community</a:t>
            </a:r>
          </a:p>
          <a:p>
            <a:r>
              <a:rPr lang="en-US"/>
              <a:t>This is who we are – This is what we do</a:t>
            </a:r>
            <a:endParaRPr lang="en-US" dirty="0"/>
          </a:p>
        </p:txBody>
      </p:sp>
      <p:sp>
        <p:nvSpPr>
          <p:cNvPr id="11" name="Slide Number Placeholder 10">
            <a:extLst>
              <a:ext uri="{FF2B5EF4-FFF2-40B4-BE49-F238E27FC236}">
                <a16:creationId xmlns:a16="http://schemas.microsoft.com/office/drawing/2014/main" id="{A97199DA-4272-4E13-9C55-4DFC5582BA44}"/>
              </a:ext>
            </a:extLst>
          </p:cNvPr>
          <p:cNvSpPr>
            <a:spLocks noGrp="1"/>
          </p:cNvSpPr>
          <p:nvPr>
            <p:ph type="sldNum" sz="quarter" idx="4"/>
          </p:nvPr>
        </p:nvSpPr>
        <p:spPr/>
        <p:txBody>
          <a:bodyPr/>
          <a:lstStyle/>
          <a:p>
            <a:fld id="{7423B5EF-D5A0-D847-9BE3-4BB7467DE79B}" type="slidenum">
              <a:rPr lang="en-US" smtClean="0"/>
              <a:pPr/>
              <a:t>18</a:t>
            </a:fld>
            <a:endParaRPr lang="en-US" dirty="0"/>
          </a:p>
        </p:txBody>
      </p:sp>
    </p:spTree>
    <p:extLst>
      <p:ext uri="{BB962C8B-B14F-4D97-AF65-F5344CB8AC3E}">
        <p14:creationId xmlns:p14="http://schemas.microsoft.com/office/powerpoint/2010/main" val="380538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Did We Finish?</a:t>
            </a:r>
          </a:p>
        </p:txBody>
      </p:sp>
      <p:sp>
        <p:nvSpPr>
          <p:cNvPr id="3" name="Content Placeholder 2"/>
          <p:cNvSpPr>
            <a:spLocks noGrp="1"/>
          </p:cNvSpPr>
          <p:nvPr>
            <p:ph idx="1"/>
          </p:nvPr>
        </p:nvSpPr>
        <p:spPr/>
        <p:txBody>
          <a:bodyPr/>
          <a:lstStyle/>
          <a:p>
            <a:pPr marL="0" indent="0">
              <a:buNone/>
            </a:pPr>
            <a:endParaRPr lang="en-US" dirty="0"/>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Supreme intake goal of 950 new members, we missed that by less than 100</a:t>
            </a:r>
          </a:p>
          <a:p>
            <a:endParaRPr lang="en-US" dirty="0">
              <a:solidFill>
                <a:schemeClr val="tx1"/>
              </a:solidFill>
            </a:endParaRPr>
          </a:p>
          <a:p>
            <a:r>
              <a:rPr lang="en-US" dirty="0">
                <a:solidFill>
                  <a:schemeClr val="tx1"/>
                </a:solidFill>
              </a:rPr>
              <a:t>Supreme Star Council goal of 26, we had about half of that</a:t>
            </a:r>
          </a:p>
          <a:p>
            <a:pPr lvl="1"/>
            <a:r>
              <a:rPr lang="en-US" sz="1800" dirty="0">
                <a:solidFill>
                  <a:schemeClr val="tx1"/>
                </a:solidFill>
              </a:rPr>
              <a:t>Membership, Insurance, Forms and Compliance all played rolls </a:t>
            </a:r>
          </a:p>
          <a:p>
            <a:pPr marL="457200" lvl="1" indent="0">
              <a:buNone/>
            </a:pPr>
            <a:endParaRPr lang="en-US" sz="2000" dirty="0">
              <a:solidFill>
                <a:schemeClr val="tx1"/>
              </a:solidFill>
            </a:endParaRPr>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19</a:t>
            </a:fld>
            <a:endParaRPr lang="en-US" dirty="0"/>
          </a:p>
        </p:txBody>
      </p:sp>
      <p:pic>
        <p:nvPicPr>
          <p:cNvPr id="10" name="Picture 9" descr="Screen Shot 2019-06-25 at 9.28.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37" y="3243114"/>
            <a:ext cx="10966824" cy="493082"/>
          </a:xfrm>
          <a:prstGeom prst="rect">
            <a:avLst/>
          </a:prstGeom>
        </p:spPr>
      </p:pic>
    </p:spTree>
    <p:extLst>
      <p:ext uri="{BB962C8B-B14F-4D97-AF65-F5344CB8AC3E}">
        <p14:creationId xmlns:p14="http://schemas.microsoft.com/office/powerpoint/2010/main" val="154011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0F16-2E2B-4745-BC0C-E5D11695E5FB}"/>
              </a:ext>
            </a:extLst>
          </p:cNvPr>
          <p:cNvSpPr>
            <a:spLocks noGrp="1"/>
          </p:cNvSpPr>
          <p:nvPr>
            <p:ph type="title"/>
          </p:nvPr>
        </p:nvSpPr>
        <p:spPr/>
        <p:txBody>
          <a:bodyPr/>
          <a:lstStyle/>
          <a:p>
            <a:r>
              <a:rPr lang="en-US" dirty="0"/>
              <a:t>Opening Prayer</a:t>
            </a:r>
          </a:p>
        </p:txBody>
      </p:sp>
      <p:sp>
        <p:nvSpPr>
          <p:cNvPr id="3" name="Content Placeholder 2">
            <a:extLst>
              <a:ext uri="{FF2B5EF4-FFF2-40B4-BE49-F238E27FC236}">
                <a16:creationId xmlns:a16="http://schemas.microsoft.com/office/drawing/2014/main" id="{8B51764E-FA9D-EF41-85B5-31665BE264B5}"/>
              </a:ext>
            </a:extLst>
          </p:cNvPr>
          <p:cNvSpPr>
            <a:spLocks noGrp="1"/>
          </p:cNvSpPr>
          <p:nvPr>
            <p:ph idx="1"/>
          </p:nvPr>
        </p:nvSpPr>
        <p:spPr/>
        <p:txBody>
          <a:bodyPr/>
          <a:lstStyle/>
          <a:p>
            <a:r>
              <a:rPr lang="en-US" dirty="0"/>
              <a:t>Our Father</a:t>
            </a:r>
          </a:p>
          <a:p>
            <a:r>
              <a:rPr lang="en-US" dirty="0"/>
              <a:t>Prayer to Our Lady of Guadalupe</a:t>
            </a:r>
          </a:p>
          <a:p>
            <a:r>
              <a:rPr lang="en-US" dirty="0"/>
              <a:t>Knights Prayer</a:t>
            </a:r>
          </a:p>
        </p:txBody>
      </p:sp>
      <p:sp>
        <p:nvSpPr>
          <p:cNvPr id="4" name="Date Placeholder 3">
            <a:extLst>
              <a:ext uri="{FF2B5EF4-FFF2-40B4-BE49-F238E27FC236}">
                <a16:creationId xmlns:a16="http://schemas.microsoft.com/office/drawing/2014/main" id="{E49DF59F-5A9C-B242-B342-81F143090D25}"/>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F975338F-44C3-6840-8FA4-548870FDA1AD}"/>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179E6140-25B8-464C-B211-C682C048DDB8}"/>
              </a:ext>
            </a:extLst>
          </p:cNvPr>
          <p:cNvSpPr>
            <a:spLocks noGrp="1"/>
          </p:cNvSpPr>
          <p:nvPr>
            <p:ph type="sldNum" sz="quarter" idx="4"/>
          </p:nvPr>
        </p:nvSpPr>
        <p:spPr/>
        <p:txBody>
          <a:bodyPr/>
          <a:lstStyle/>
          <a:p>
            <a:fld id="{7423B5EF-D5A0-D847-9BE3-4BB7467DE79B}" type="slidenum">
              <a:rPr lang="en-US" smtClean="0"/>
              <a:pPr/>
              <a:t>2</a:t>
            </a:fld>
            <a:endParaRPr lang="en-US" dirty="0"/>
          </a:p>
        </p:txBody>
      </p:sp>
    </p:spTree>
    <p:extLst>
      <p:ext uri="{BB962C8B-B14F-4D97-AF65-F5344CB8AC3E}">
        <p14:creationId xmlns:p14="http://schemas.microsoft.com/office/powerpoint/2010/main" val="360748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Membership Team Is Here For You</a:t>
            </a:r>
          </a:p>
        </p:txBody>
      </p:sp>
      <p:sp>
        <p:nvSpPr>
          <p:cNvPr id="3" name="Content Placeholder 2"/>
          <p:cNvSpPr>
            <a:spLocks noGrp="1"/>
          </p:cNvSpPr>
          <p:nvPr>
            <p:ph idx="1"/>
          </p:nvPr>
        </p:nvSpPr>
        <p:spPr>
          <a:xfrm>
            <a:off x="506627" y="2150077"/>
            <a:ext cx="11034583" cy="4123982"/>
          </a:xfrm>
        </p:spPr>
        <p:txBody>
          <a:bodyPr>
            <a:normAutofit fontScale="92500" lnSpcReduction="20000"/>
          </a:bodyPr>
          <a:lstStyle/>
          <a:p>
            <a:pPr marL="0" indent="0">
              <a:buNone/>
            </a:pPr>
            <a:r>
              <a:rPr lang="en-US" sz="2400" dirty="0">
                <a:solidFill>
                  <a:schemeClr val="tx1"/>
                </a:solidFill>
              </a:rPr>
              <a:t>I will accompany every DD in the State to one of their District or 	Council Meetings or activity</a:t>
            </a:r>
          </a:p>
          <a:p>
            <a:pPr lvl="3"/>
            <a:r>
              <a:rPr lang="en-US" sz="2400" dirty="0">
                <a:solidFill>
                  <a:schemeClr val="tx1"/>
                </a:solidFill>
              </a:rPr>
              <a:t>Faith in Action</a:t>
            </a:r>
          </a:p>
          <a:p>
            <a:pPr lvl="3"/>
            <a:r>
              <a:rPr lang="en-US" sz="2400" dirty="0">
                <a:solidFill>
                  <a:schemeClr val="tx1"/>
                </a:solidFill>
              </a:rPr>
              <a:t>DELTA Church Drives</a:t>
            </a:r>
          </a:p>
          <a:p>
            <a:pPr lvl="3"/>
            <a:r>
              <a:rPr lang="en-US" sz="2400" dirty="0">
                <a:solidFill>
                  <a:schemeClr val="tx1"/>
                </a:solidFill>
              </a:rPr>
              <a:t>Online Membership</a:t>
            </a:r>
          </a:p>
          <a:p>
            <a:pPr lvl="3"/>
            <a:r>
              <a:rPr lang="en-US" sz="2400" dirty="0">
                <a:solidFill>
                  <a:schemeClr val="tx1"/>
                </a:solidFill>
              </a:rPr>
              <a:t>Prospect Landing Page</a:t>
            </a:r>
          </a:p>
          <a:p>
            <a:pPr lvl="3"/>
            <a:r>
              <a:rPr lang="en-US" sz="2400" dirty="0">
                <a:solidFill>
                  <a:schemeClr val="tx1"/>
                </a:solidFill>
              </a:rPr>
              <a:t>Retention</a:t>
            </a:r>
          </a:p>
          <a:p>
            <a:pPr lvl="3"/>
            <a:r>
              <a:rPr lang="en-US" sz="2400" dirty="0">
                <a:solidFill>
                  <a:schemeClr val="tx1"/>
                </a:solidFill>
              </a:rPr>
              <a:t>Assist with needed forms and compliance</a:t>
            </a:r>
          </a:p>
          <a:p>
            <a:pPr marL="0" indent="0" algn="ctr">
              <a:buNone/>
            </a:pPr>
            <a:r>
              <a:rPr lang="en-US" sz="2400" dirty="0">
                <a:solidFill>
                  <a:schemeClr val="tx1"/>
                </a:solidFill>
              </a:rPr>
              <a:t>The Membership Team is available to answer questions and provide support. </a:t>
            </a:r>
          </a:p>
          <a:p>
            <a:pPr marL="0" indent="0" algn="ctr">
              <a:buNone/>
            </a:pPr>
            <a:r>
              <a:rPr lang="en-US" sz="2400" dirty="0">
                <a:solidFill>
                  <a:schemeClr val="tx1"/>
                </a:solidFill>
              </a:rPr>
              <a:t>If requested we will assist at membership recruiting events</a:t>
            </a:r>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20</a:t>
            </a:fld>
            <a:endParaRPr lang="en-US" dirty="0"/>
          </a:p>
        </p:txBody>
      </p:sp>
    </p:spTree>
    <p:extLst>
      <p:ext uri="{BB962C8B-B14F-4D97-AF65-F5344CB8AC3E}">
        <p14:creationId xmlns:p14="http://schemas.microsoft.com/office/powerpoint/2010/main" val="292806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a:t>
            </a:r>
          </a:p>
        </p:txBody>
      </p:sp>
      <p:sp>
        <p:nvSpPr>
          <p:cNvPr id="3" name="Content Placeholder 2"/>
          <p:cNvSpPr>
            <a:spLocks noGrp="1"/>
          </p:cNvSpPr>
          <p:nvPr>
            <p:ph idx="1"/>
          </p:nvPr>
        </p:nvSpPr>
        <p:spPr>
          <a:xfrm>
            <a:off x="518984" y="2261285"/>
            <a:ext cx="11022227" cy="3966519"/>
          </a:xfrm>
        </p:spPr>
        <p:txBody>
          <a:bodyPr>
            <a:normAutofit fontScale="92500" lnSpcReduction="10000"/>
          </a:bodyPr>
          <a:lstStyle/>
          <a:p>
            <a:r>
              <a:rPr lang="en-US" sz="2400" dirty="0">
                <a:solidFill>
                  <a:schemeClr val="tx1"/>
                </a:solidFill>
              </a:rPr>
              <a:t>You can call, text or email me anytime</a:t>
            </a:r>
          </a:p>
          <a:p>
            <a:endParaRPr lang="en-US" sz="2400" dirty="0">
              <a:solidFill>
                <a:schemeClr val="tx1"/>
              </a:solidFill>
            </a:endParaRPr>
          </a:p>
          <a:p>
            <a:r>
              <a:rPr lang="en-US" sz="2400" dirty="0">
                <a:solidFill>
                  <a:schemeClr val="tx1"/>
                </a:solidFill>
              </a:rPr>
              <a:t>If it is a group text please don</a:t>
            </a:r>
            <a:r>
              <a:rPr lang="mr-IN" sz="2400" dirty="0">
                <a:solidFill>
                  <a:schemeClr val="tx1"/>
                </a:solidFill>
              </a:rPr>
              <a:t>’</a:t>
            </a:r>
            <a:r>
              <a:rPr lang="en-US" sz="2400" dirty="0">
                <a:solidFill>
                  <a:schemeClr val="tx1"/>
                </a:solidFill>
              </a:rPr>
              <a:t>t reply on that text stream</a:t>
            </a:r>
          </a:p>
          <a:p>
            <a:pPr marL="0" indent="0">
              <a:buNone/>
            </a:pPr>
            <a:endParaRPr lang="en-US" sz="2400" dirty="0">
              <a:solidFill>
                <a:schemeClr val="tx1"/>
              </a:solidFill>
            </a:endParaRPr>
          </a:p>
          <a:p>
            <a:r>
              <a:rPr lang="en-US" sz="2400" dirty="0">
                <a:solidFill>
                  <a:schemeClr val="tx1"/>
                </a:solidFill>
              </a:rPr>
              <a:t>Important emails will often be followed up with a call or text </a:t>
            </a:r>
          </a:p>
          <a:p>
            <a:endParaRPr lang="en-US" sz="2400" dirty="0">
              <a:solidFill>
                <a:schemeClr val="tx1"/>
              </a:solidFill>
            </a:endParaRPr>
          </a:p>
          <a:p>
            <a:r>
              <a:rPr lang="en-US" sz="2400" dirty="0">
                <a:solidFill>
                  <a:schemeClr val="tx1"/>
                </a:solidFill>
              </a:rPr>
              <a:t>If many people are on an email, don</a:t>
            </a:r>
            <a:r>
              <a:rPr lang="mr-IN" sz="2400" dirty="0">
                <a:solidFill>
                  <a:schemeClr val="tx1"/>
                </a:solidFill>
              </a:rPr>
              <a:t>’</a:t>
            </a:r>
            <a:r>
              <a:rPr lang="en-US" sz="2400" dirty="0">
                <a:solidFill>
                  <a:schemeClr val="tx1"/>
                </a:solidFill>
              </a:rPr>
              <a:t>t “reply all” to that email</a:t>
            </a:r>
          </a:p>
          <a:p>
            <a:pPr marL="0" indent="0">
              <a:buNone/>
            </a:pPr>
            <a:endParaRPr lang="en-US" sz="2400" dirty="0">
              <a:solidFill>
                <a:schemeClr val="tx1"/>
              </a:solidFill>
            </a:endParaRPr>
          </a:p>
          <a:p>
            <a:r>
              <a:rPr lang="en-US" sz="2400" dirty="0">
                <a:solidFill>
                  <a:schemeClr val="tx1"/>
                </a:solidFill>
              </a:rPr>
              <a:t>We can communicate a message to all State Councils in one day</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21</a:t>
            </a:fld>
            <a:endParaRPr lang="en-US" dirty="0"/>
          </a:p>
        </p:txBody>
      </p:sp>
    </p:spTree>
    <p:extLst>
      <p:ext uri="{BB962C8B-B14F-4D97-AF65-F5344CB8AC3E}">
        <p14:creationId xmlns:p14="http://schemas.microsoft.com/office/powerpoint/2010/main" val="18661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Inactive Members</a:t>
            </a:r>
          </a:p>
        </p:txBody>
      </p:sp>
      <p:sp>
        <p:nvSpPr>
          <p:cNvPr id="3" name="Content Placeholder 2"/>
          <p:cNvSpPr>
            <a:spLocks noGrp="1"/>
          </p:cNvSpPr>
          <p:nvPr>
            <p:ph idx="1"/>
          </p:nvPr>
        </p:nvSpPr>
        <p:spPr>
          <a:xfrm>
            <a:off x="467094" y="2287962"/>
            <a:ext cx="11123543" cy="3989270"/>
          </a:xfrm>
        </p:spPr>
        <p:txBody>
          <a:bodyPr>
            <a:noAutofit/>
          </a:bodyPr>
          <a:lstStyle/>
          <a:p>
            <a:r>
              <a:rPr lang="en-US" sz="2800" dirty="0">
                <a:solidFill>
                  <a:schemeClr val="tx1"/>
                </a:solidFill>
              </a:rPr>
              <a:t>A Knight who has resigned or been suspended and no longer pays dues, but has K of C Insurance</a:t>
            </a:r>
          </a:p>
          <a:p>
            <a:r>
              <a:rPr lang="en-US" sz="2800" dirty="0">
                <a:solidFill>
                  <a:schemeClr val="tx1"/>
                </a:solidFill>
              </a:rPr>
              <a:t>The number of inactive members a council has will show up on the monthly statement</a:t>
            </a:r>
          </a:p>
          <a:p>
            <a:r>
              <a:rPr lang="en-US" sz="2800" dirty="0">
                <a:solidFill>
                  <a:schemeClr val="tx1"/>
                </a:solidFill>
              </a:rPr>
              <a:t>If they agree to a reactivation they count as a new member and a new insurance member</a:t>
            </a:r>
          </a:p>
          <a:p>
            <a:r>
              <a:rPr lang="en-US" sz="2800" dirty="0">
                <a:solidFill>
                  <a:schemeClr val="tx1"/>
                </a:solidFill>
              </a:rPr>
              <a:t>Agents can give Financial Secretaries or Membership Chairman the contact information for these men</a:t>
            </a:r>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22</a:t>
            </a:fld>
            <a:endParaRPr lang="en-US" dirty="0"/>
          </a:p>
        </p:txBody>
      </p:sp>
    </p:spTree>
    <p:extLst>
      <p:ext uri="{BB962C8B-B14F-4D97-AF65-F5344CB8AC3E}">
        <p14:creationId xmlns:p14="http://schemas.microsoft.com/office/powerpoint/2010/main" val="81900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Big Goals Achieved with Small Steps</a:t>
            </a:r>
          </a:p>
        </p:txBody>
      </p:sp>
      <p:sp>
        <p:nvSpPr>
          <p:cNvPr id="3" name="Content Placeholder 2"/>
          <p:cNvSpPr>
            <a:spLocks noGrp="1"/>
          </p:cNvSpPr>
          <p:nvPr>
            <p:ph idx="1"/>
          </p:nvPr>
        </p:nvSpPr>
        <p:spPr>
          <a:xfrm>
            <a:off x="506628" y="2483708"/>
            <a:ext cx="11145794" cy="3818238"/>
          </a:xfrm>
        </p:spPr>
        <p:txBody>
          <a:bodyPr>
            <a:normAutofit lnSpcReduction="10000"/>
          </a:bodyPr>
          <a:lstStyle/>
          <a:p>
            <a:r>
              <a:rPr lang="en-US" sz="2800" dirty="0">
                <a:solidFill>
                  <a:schemeClr val="tx1"/>
                </a:solidFill>
              </a:rPr>
              <a:t>Our Supreme goal is an intake of 955, this includes Online Membership</a:t>
            </a:r>
          </a:p>
          <a:p>
            <a:r>
              <a:rPr lang="en-US" sz="2800" dirty="0">
                <a:solidFill>
                  <a:schemeClr val="tx1"/>
                </a:solidFill>
              </a:rPr>
              <a:t>A solid July and August will pay off for the rest of the fraternal year</a:t>
            </a:r>
          </a:p>
          <a:p>
            <a:r>
              <a:rPr lang="en-US" sz="2800" dirty="0">
                <a:solidFill>
                  <a:schemeClr val="tx1"/>
                </a:solidFill>
              </a:rPr>
              <a:t>33 Districts, each recruits 3 new Knights a month equals 99 new Knights, that's 1188 new Knights a year!</a:t>
            </a:r>
          </a:p>
          <a:p>
            <a:r>
              <a:rPr lang="en-US" sz="2800" dirty="0">
                <a:solidFill>
                  <a:schemeClr val="tx1"/>
                </a:solidFill>
              </a:rPr>
              <a:t>As a team we need to be consistent and work with our councils every month to recruit new Knights</a:t>
            </a:r>
            <a:endParaRPr lang="en-US" sz="2400" dirty="0"/>
          </a:p>
          <a:p>
            <a:endParaRPr lang="en-US" dirty="0"/>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23</a:t>
            </a:fld>
            <a:endParaRPr lang="en-US" dirty="0"/>
          </a:p>
        </p:txBody>
      </p:sp>
    </p:spTree>
    <p:extLst>
      <p:ext uri="{BB962C8B-B14F-4D97-AF65-F5344CB8AC3E}">
        <p14:creationId xmlns:p14="http://schemas.microsoft.com/office/powerpoint/2010/main" val="124459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88" y="973668"/>
            <a:ext cx="9703516" cy="706964"/>
          </a:xfrm>
        </p:spPr>
        <p:txBody>
          <a:bodyPr/>
          <a:lstStyle/>
          <a:p>
            <a:r>
              <a:rPr lang="en-US" dirty="0"/>
              <a:t>Online Membership Promotional Materials</a:t>
            </a:r>
          </a:p>
        </p:txBody>
      </p:sp>
      <p:sp>
        <p:nvSpPr>
          <p:cNvPr id="3" name="Content Placeholder 2"/>
          <p:cNvSpPr>
            <a:spLocks noGrp="1"/>
          </p:cNvSpPr>
          <p:nvPr>
            <p:ph idx="1"/>
          </p:nvPr>
        </p:nvSpPr>
        <p:spPr>
          <a:xfrm>
            <a:off x="554488" y="2631988"/>
            <a:ext cx="7181497" cy="3387811"/>
          </a:xfrm>
        </p:spPr>
        <p:txBody>
          <a:bodyPr>
            <a:normAutofit/>
          </a:bodyPr>
          <a:lstStyle/>
          <a:p>
            <a:r>
              <a:rPr lang="en-US" sz="2400" dirty="0">
                <a:solidFill>
                  <a:schemeClr val="tx1"/>
                </a:solidFill>
              </a:rPr>
              <a:t>Financial Secretaries can order at KofC Supplies Online</a:t>
            </a:r>
          </a:p>
          <a:p>
            <a:r>
              <a:rPr lang="en-US" sz="2400" dirty="0">
                <a:solidFill>
                  <a:schemeClr val="tx1"/>
                </a:solidFill>
              </a:rPr>
              <a:t>#10536 – Join Us Business Card</a:t>
            </a:r>
          </a:p>
          <a:p>
            <a:r>
              <a:rPr lang="en-US" sz="2400" dirty="0">
                <a:solidFill>
                  <a:schemeClr val="tx1"/>
                </a:solidFill>
              </a:rPr>
              <a:t>#10537 – Why Join? Bi-fold Brochure</a:t>
            </a:r>
          </a:p>
          <a:p>
            <a:r>
              <a:rPr lang="en-US" sz="2400" dirty="0">
                <a:solidFill>
                  <a:schemeClr val="tx1"/>
                </a:solidFill>
              </a:rPr>
              <a:t>These are not available via KnightsGear </a:t>
            </a:r>
          </a:p>
          <a:p>
            <a:r>
              <a:rPr lang="en-US" sz="2400" dirty="0">
                <a:solidFill>
                  <a:schemeClr val="tx1"/>
                </a:solidFill>
              </a:rPr>
              <a:t>35 second commercial www.KofC.org/joinus</a:t>
            </a:r>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24</a:t>
            </a:fld>
            <a:endParaRPr lang="en-US" dirty="0"/>
          </a:p>
        </p:txBody>
      </p:sp>
      <p:sp>
        <p:nvSpPr>
          <p:cNvPr id="7" name="TextBox 6"/>
          <p:cNvSpPr txBox="1"/>
          <p:nvPr/>
        </p:nvSpPr>
        <p:spPr>
          <a:xfrm>
            <a:off x="7932737" y="2719051"/>
            <a:ext cx="3550504" cy="369332"/>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D3680C17-738D-4A39-8B33-5E375F40BED3}"/>
              </a:ext>
            </a:extLst>
          </p:cNvPr>
          <p:cNvPicPr>
            <a:picLocks noChangeAspect="1"/>
          </p:cNvPicPr>
          <p:nvPr/>
        </p:nvPicPr>
        <p:blipFill>
          <a:blip r:embed="rId2"/>
          <a:stretch>
            <a:fillRect/>
          </a:stretch>
        </p:blipFill>
        <p:spPr>
          <a:xfrm>
            <a:off x="10525227" y="3411514"/>
            <a:ext cx="1468857" cy="2100465"/>
          </a:xfrm>
          <a:prstGeom prst="rect">
            <a:avLst/>
          </a:prstGeom>
        </p:spPr>
      </p:pic>
      <p:pic>
        <p:nvPicPr>
          <p:cNvPr id="10" name="Picture 9">
            <a:extLst>
              <a:ext uri="{FF2B5EF4-FFF2-40B4-BE49-F238E27FC236}">
                <a16:creationId xmlns:a16="http://schemas.microsoft.com/office/drawing/2014/main" id="{4ED9E13E-3F6F-490D-8397-3336A0114FC3}"/>
              </a:ext>
            </a:extLst>
          </p:cNvPr>
          <p:cNvPicPr>
            <a:picLocks noChangeAspect="1"/>
          </p:cNvPicPr>
          <p:nvPr/>
        </p:nvPicPr>
        <p:blipFill>
          <a:blip r:embed="rId3"/>
          <a:stretch>
            <a:fillRect/>
          </a:stretch>
        </p:blipFill>
        <p:spPr>
          <a:xfrm>
            <a:off x="7661451" y="2524820"/>
            <a:ext cx="2706859" cy="4005419"/>
          </a:xfrm>
          <a:prstGeom prst="rect">
            <a:avLst/>
          </a:prstGeom>
        </p:spPr>
      </p:pic>
    </p:spTree>
    <p:extLst>
      <p:ext uri="{BB962C8B-B14F-4D97-AF65-F5344CB8AC3E}">
        <p14:creationId xmlns:p14="http://schemas.microsoft.com/office/powerpoint/2010/main" val="339987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Star District Award</a:t>
            </a:r>
          </a:p>
        </p:txBody>
      </p:sp>
      <p:sp>
        <p:nvSpPr>
          <p:cNvPr id="3" name="Content Placeholder 2"/>
          <p:cNvSpPr>
            <a:spLocks noGrp="1"/>
          </p:cNvSpPr>
          <p:nvPr>
            <p:ph idx="1"/>
          </p:nvPr>
        </p:nvSpPr>
        <p:spPr/>
        <p:txBody>
          <a:bodyPr/>
          <a:lstStyle/>
          <a:p>
            <a:r>
              <a:rPr lang="en-US" sz="2800" dirty="0">
                <a:solidFill>
                  <a:schemeClr val="tx1"/>
                </a:solidFill>
              </a:rPr>
              <a:t>100% of District’s Membership Quota</a:t>
            </a:r>
          </a:p>
          <a:p>
            <a:endParaRPr lang="en-US" sz="2800" dirty="0">
              <a:solidFill>
                <a:schemeClr val="tx1"/>
              </a:solidFill>
            </a:endParaRPr>
          </a:p>
          <a:p>
            <a:r>
              <a:rPr lang="en-US" sz="2800" dirty="0">
                <a:solidFill>
                  <a:schemeClr val="tx1"/>
                </a:solidFill>
              </a:rPr>
              <a:t>100% of Districts Insurance Quota</a:t>
            </a:r>
          </a:p>
          <a:p>
            <a:endParaRPr lang="en-US" sz="2800" dirty="0">
              <a:solidFill>
                <a:schemeClr val="tx1"/>
              </a:solidFill>
            </a:endParaRPr>
          </a:p>
          <a:p>
            <a:r>
              <a:rPr lang="en-US" sz="2800" dirty="0">
                <a:solidFill>
                  <a:schemeClr val="tx1"/>
                </a:solidFill>
              </a:rPr>
              <a:t>1 of the Districts Councils must be a Star Council</a:t>
            </a:r>
          </a:p>
          <a:p>
            <a:pPr marL="0" indent="0">
              <a:buNone/>
            </a:pPr>
            <a:endParaRPr lang="en-US" dirty="0">
              <a:solidFill>
                <a:schemeClr val="tx1"/>
              </a:solidFill>
            </a:endParaRPr>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25</a:t>
            </a:fld>
            <a:endParaRPr lang="en-US" dirty="0"/>
          </a:p>
        </p:txBody>
      </p:sp>
    </p:spTree>
    <p:extLst>
      <p:ext uri="{BB962C8B-B14F-4D97-AF65-F5344CB8AC3E}">
        <p14:creationId xmlns:p14="http://schemas.microsoft.com/office/powerpoint/2010/main" val="277020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 Capita Refund In 2019-2020</a:t>
            </a:r>
          </a:p>
        </p:txBody>
      </p:sp>
      <p:sp>
        <p:nvSpPr>
          <p:cNvPr id="3" name="Content Placeholder 2"/>
          <p:cNvSpPr>
            <a:spLocks noGrp="1"/>
          </p:cNvSpPr>
          <p:nvPr>
            <p:ph idx="1"/>
          </p:nvPr>
        </p:nvSpPr>
        <p:spPr>
          <a:xfrm>
            <a:off x="593124" y="2409568"/>
            <a:ext cx="11182865" cy="3768810"/>
          </a:xfrm>
        </p:spPr>
        <p:txBody>
          <a:bodyPr>
            <a:normAutofit fontScale="92500" lnSpcReduction="10000"/>
          </a:bodyPr>
          <a:lstStyle/>
          <a:p>
            <a:r>
              <a:rPr lang="en-US" sz="2800" dirty="0">
                <a:solidFill>
                  <a:schemeClr val="tx1"/>
                </a:solidFill>
              </a:rPr>
              <a:t>Per Capita Refund has already been announced</a:t>
            </a:r>
          </a:p>
          <a:p>
            <a:endParaRPr lang="en-US" sz="2800" dirty="0">
              <a:solidFill>
                <a:schemeClr val="tx1"/>
              </a:solidFill>
            </a:endParaRPr>
          </a:p>
          <a:p>
            <a:r>
              <a:rPr lang="en-US" sz="2800" dirty="0">
                <a:solidFill>
                  <a:schemeClr val="tx1"/>
                </a:solidFill>
              </a:rPr>
              <a:t>Any councils receiving the Star Council Award will receive the refund</a:t>
            </a:r>
          </a:p>
          <a:p>
            <a:endParaRPr lang="en-US" sz="2800" dirty="0">
              <a:solidFill>
                <a:schemeClr val="tx1"/>
              </a:solidFill>
            </a:endParaRPr>
          </a:p>
          <a:p>
            <a:r>
              <a:rPr lang="en-US" sz="2800" dirty="0">
                <a:solidFill>
                  <a:schemeClr val="tx1"/>
                </a:solidFill>
              </a:rPr>
              <a:t>$4.50 credit for each billable member on their roster July 1, 2020</a:t>
            </a:r>
          </a:p>
          <a:p>
            <a:endParaRPr lang="en-US" sz="2800" dirty="0">
              <a:solidFill>
                <a:schemeClr val="tx1"/>
              </a:solidFill>
            </a:endParaRPr>
          </a:p>
          <a:p>
            <a:r>
              <a:rPr lang="en-US" sz="2800" dirty="0">
                <a:solidFill>
                  <a:schemeClr val="tx1"/>
                </a:solidFill>
              </a:rPr>
              <a:t>$3.50 towards Per Capita and $1.00 towards Catholic Advertising</a:t>
            </a:r>
          </a:p>
          <a:p>
            <a:endParaRPr lang="en-US" sz="2100" dirty="0"/>
          </a:p>
          <a:p>
            <a:endParaRPr lang="en-US" dirty="0"/>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26</a:t>
            </a:fld>
            <a:endParaRPr lang="en-US" dirty="0"/>
          </a:p>
        </p:txBody>
      </p:sp>
    </p:spTree>
    <p:extLst>
      <p:ext uri="{BB962C8B-B14F-4D97-AF65-F5344CB8AC3E}">
        <p14:creationId xmlns:p14="http://schemas.microsoft.com/office/powerpoint/2010/main" val="423213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 Need To Sell Incentives</a:t>
            </a:r>
          </a:p>
        </p:txBody>
      </p:sp>
      <p:sp>
        <p:nvSpPr>
          <p:cNvPr id="3" name="Content Placeholder 2"/>
          <p:cNvSpPr>
            <a:spLocks noGrp="1"/>
          </p:cNvSpPr>
          <p:nvPr>
            <p:ph idx="1"/>
          </p:nvPr>
        </p:nvSpPr>
        <p:spPr>
          <a:xfrm>
            <a:off x="531342" y="2619632"/>
            <a:ext cx="10861588" cy="3657600"/>
          </a:xfrm>
        </p:spPr>
        <p:txBody>
          <a:bodyPr>
            <a:normAutofit/>
          </a:bodyPr>
          <a:lstStyle/>
          <a:p>
            <a:r>
              <a:rPr lang="en-US" sz="2400" dirty="0">
                <a:solidFill>
                  <a:schemeClr val="tx1"/>
                </a:solidFill>
                <a:latin typeface="+mj-lt"/>
                <a:cs typeface="Arial" panose="020B0604020202020204" pitchFamily="34" charset="0"/>
              </a:rPr>
              <a:t>To be effective, incentives need to motivate</a:t>
            </a:r>
          </a:p>
          <a:p>
            <a:endParaRPr lang="en-US" sz="2400" dirty="0">
              <a:solidFill>
                <a:schemeClr val="tx1"/>
              </a:solidFill>
              <a:latin typeface="+mj-lt"/>
              <a:cs typeface="Arial" panose="020B0604020202020204" pitchFamily="34" charset="0"/>
            </a:endParaRPr>
          </a:p>
          <a:p>
            <a:r>
              <a:rPr lang="en-US" sz="2400" dirty="0">
                <a:solidFill>
                  <a:schemeClr val="tx1"/>
                </a:solidFill>
                <a:latin typeface="+mj-lt"/>
                <a:cs typeface="Arial" panose="020B0604020202020204" pitchFamily="34" charset="0"/>
              </a:rPr>
              <a:t>To motivate, incentives need to be broadcasted widely</a:t>
            </a:r>
          </a:p>
          <a:p>
            <a:endParaRPr lang="en-US" sz="2400" dirty="0">
              <a:solidFill>
                <a:schemeClr val="tx1"/>
              </a:solidFill>
            </a:endParaRPr>
          </a:p>
          <a:p>
            <a:r>
              <a:rPr lang="en-US" sz="2400" dirty="0">
                <a:solidFill>
                  <a:schemeClr val="tx1"/>
                </a:solidFill>
              </a:rPr>
              <a:t>This years incentives have quick, significant payoffs</a:t>
            </a:r>
          </a:p>
          <a:p>
            <a:endParaRPr lang="en-US" sz="2400" dirty="0">
              <a:solidFill>
                <a:schemeClr val="tx1"/>
              </a:solidFill>
            </a:endParaRPr>
          </a:p>
          <a:p>
            <a:r>
              <a:rPr lang="en-US" sz="2400" dirty="0">
                <a:solidFill>
                  <a:schemeClr val="tx1"/>
                </a:solidFill>
              </a:rPr>
              <a:t>Take these incentives back to the councils, so they can be rewarded</a:t>
            </a:r>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27</a:t>
            </a:fld>
            <a:endParaRPr lang="en-US" dirty="0"/>
          </a:p>
        </p:txBody>
      </p:sp>
    </p:spTree>
    <p:extLst>
      <p:ext uri="{BB962C8B-B14F-4D97-AF65-F5344CB8AC3E}">
        <p14:creationId xmlns:p14="http://schemas.microsoft.com/office/powerpoint/2010/main" val="74870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sign&#10;&#10;Description automatically generated">
            <a:extLst>
              <a:ext uri="{FF2B5EF4-FFF2-40B4-BE49-F238E27FC236}">
                <a16:creationId xmlns:a16="http://schemas.microsoft.com/office/drawing/2014/main" id="{5CCB8AFD-AF46-452A-AD18-27FD8DEEDC2B}"/>
              </a:ext>
            </a:extLst>
          </p:cNvPr>
          <p:cNvPicPr>
            <a:picLocks noGrp="1" noChangeAspect="1"/>
          </p:cNvPicPr>
          <p:nvPr>
            <p:ph idx="1"/>
          </p:nvPr>
        </p:nvPicPr>
        <p:blipFill>
          <a:blip r:embed="rId2"/>
          <a:stretch>
            <a:fillRect/>
          </a:stretch>
        </p:blipFill>
        <p:spPr>
          <a:xfrm>
            <a:off x="820880" y="1730790"/>
            <a:ext cx="3742153" cy="2907506"/>
          </a:xfrm>
        </p:spPr>
      </p:pic>
      <p:sp>
        <p:nvSpPr>
          <p:cNvPr id="5" name="Date Placeholder 4">
            <a:extLst>
              <a:ext uri="{FF2B5EF4-FFF2-40B4-BE49-F238E27FC236}">
                <a16:creationId xmlns:a16="http://schemas.microsoft.com/office/drawing/2014/main" id="{5B23DF94-DB3B-4093-A623-D960223FD2A7}"/>
              </a:ext>
            </a:extLst>
          </p:cNvPr>
          <p:cNvSpPr>
            <a:spLocks noGrp="1"/>
          </p:cNvSpPr>
          <p:nvPr>
            <p:ph type="dt" sz="half" idx="10"/>
          </p:nvPr>
        </p:nvSpPr>
        <p:spPr/>
        <p:txBody>
          <a:bodyPr/>
          <a:lstStyle/>
          <a:p>
            <a:r>
              <a:rPr lang="en-US"/>
              <a:t>Arizona Knights of Columbus</a:t>
            </a:r>
          </a:p>
          <a:p>
            <a:r>
              <a:rPr lang="en-US"/>
              <a:t>2019 Organization Meeting</a:t>
            </a:r>
            <a:endParaRPr lang="en-US" dirty="0"/>
          </a:p>
        </p:txBody>
      </p:sp>
      <p:sp>
        <p:nvSpPr>
          <p:cNvPr id="6" name="Footer Placeholder 5">
            <a:extLst>
              <a:ext uri="{FF2B5EF4-FFF2-40B4-BE49-F238E27FC236}">
                <a16:creationId xmlns:a16="http://schemas.microsoft.com/office/drawing/2014/main" id="{47B0349C-2DA6-429A-9AF1-855682AF5CAC}"/>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7" name="Slide Number Placeholder 6">
            <a:extLst>
              <a:ext uri="{FF2B5EF4-FFF2-40B4-BE49-F238E27FC236}">
                <a16:creationId xmlns:a16="http://schemas.microsoft.com/office/drawing/2014/main" id="{46410C1B-7D61-4B03-A885-70F26A737171}"/>
              </a:ext>
            </a:extLst>
          </p:cNvPr>
          <p:cNvSpPr>
            <a:spLocks noGrp="1"/>
          </p:cNvSpPr>
          <p:nvPr>
            <p:ph type="sldNum" sz="quarter" idx="4"/>
          </p:nvPr>
        </p:nvSpPr>
        <p:spPr/>
        <p:txBody>
          <a:bodyPr/>
          <a:lstStyle/>
          <a:p>
            <a:fld id="{7423B5EF-D5A0-D847-9BE3-4BB7467DE79B}" type="slidenum">
              <a:rPr lang="en-US" smtClean="0"/>
              <a:pPr/>
              <a:t>28</a:t>
            </a:fld>
            <a:endParaRPr lang="en-US" dirty="0"/>
          </a:p>
        </p:txBody>
      </p:sp>
      <p:sp>
        <p:nvSpPr>
          <p:cNvPr id="12" name="TextBox 11">
            <a:extLst>
              <a:ext uri="{FF2B5EF4-FFF2-40B4-BE49-F238E27FC236}">
                <a16:creationId xmlns:a16="http://schemas.microsoft.com/office/drawing/2014/main" id="{DCF03B24-17BE-406D-A289-9EA526548756}"/>
              </a:ext>
            </a:extLst>
          </p:cNvPr>
          <p:cNvSpPr txBox="1"/>
          <p:nvPr/>
        </p:nvSpPr>
        <p:spPr>
          <a:xfrm>
            <a:off x="5108949" y="1629531"/>
            <a:ext cx="6148736" cy="400110"/>
          </a:xfrm>
          <a:prstGeom prst="rect">
            <a:avLst/>
          </a:prstGeom>
          <a:noFill/>
        </p:spPr>
        <p:txBody>
          <a:bodyPr wrap="square" rtlCol="0">
            <a:spAutoFit/>
          </a:bodyPr>
          <a:lstStyle/>
          <a:p>
            <a:pPr algn="ctr"/>
            <a:r>
              <a:rPr lang="en-US" sz="2000" b="1" dirty="0">
                <a:solidFill>
                  <a:schemeClr val="accent5">
                    <a:lumMod val="75000"/>
                  </a:schemeClr>
                </a:solidFill>
              </a:rPr>
              <a:t>Contest Period: July 1, 2019 to October 31, 2019</a:t>
            </a:r>
          </a:p>
        </p:txBody>
      </p:sp>
      <p:sp>
        <p:nvSpPr>
          <p:cNvPr id="13" name="TextBox 12">
            <a:extLst>
              <a:ext uri="{FF2B5EF4-FFF2-40B4-BE49-F238E27FC236}">
                <a16:creationId xmlns:a16="http://schemas.microsoft.com/office/drawing/2014/main" id="{3E00897F-0811-4791-908C-B0F64F4A5545}"/>
              </a:ext>
            </a:extLst>
          </p:cNvPr>
          <p:cNvSpPr txBox="1"/>
          <p:nvPr/>
        </p:nvSpPr>
        <p:spPr>
          <a:xfrm>
            <a:off x="4930081" y="2278867"/>
            <a:ext cx="6848368" cy="3785652"/>
          </a:xfrm>
          <a:prstGeom prst="rect">
            <a:avLst/>
          </a:prstGeom>
          <a:noFill/>
        </p:spPr>
        <p:txBody>
          <a:bodyPr wrap="square" rtlCol="0">
            <a:spAutoFit/>
          </a:bodyPr>
          <a:lstStyle/>
          <a:p>
            <a:r>
              <a:rPr lang="en-US" sz="2000" dirty="0"/>
              <a:t>Contest Prize </a:t>
            </a:r>
            <a:r>
              <a:rPr lang="en-US" sz="2000" b="1" dirty="0"/>
              <a:t>$100 </a:t>
            </a:r>
            <a:r>
              <a:rPr lang="en-US" sz="2000" dirty="0"/>
              <a:t>to be awarded at the Mid-Year Meeting</a:t>
            </a:r>
          </a:p>
          <a:p>
            <a:pPr algn="ctr"/>
            <a:r>
              <a:rPr lang="en-US" sz="2000" b="1" dirty="0">
                <a:solidFill>
                  <a:schemeClr val="accent5">
                    <a:lumMod val="75000"/>
                  </a:schemeClr>
                </a:solidFill>
              </a:rPr>
              <a:t>Contest Rules:</a:t>
            </a:r>
          </a:p>
          <a:p>
            <a:r>
              <a:rPr lang="en-US" sz="2000" dirty="0"/>
              <a:t>For the 4-month contest period, a District Deputy</a:t>
            </a:r>
          </a:p>
          <a:p>
            <a:r>
              <a:rPr lang="en-US" sz="2000" dirty="0"/>
              <a:t>Needs his assigned Councils to recruit an equal</a:t>
            </a:r>
          </a:p>
          <a:p>
            <a:r>
              <a:rPr lang="en-US" sz="2000" dirty="0"/>
              <a:t>Number of new Knights as the number of Councils</a:t>
            </a:r>
          </a:p>
          <a:p>
            <a:r>
              <a:rPr lang="en-US" sz="2000" dirty="0"/>
              <a:t>the DD is assigned. Example: A DD has 5 active</a:t>
            </a:r>
          </a:p>
          <a:p>
            <a:r>
              <a:rPr lang="en-US" sz="2000" dirty="0"/>
              <a:t>Councils assigned to his District; he needs to have</a:t>
            </a:r>
          </a:p>
          <a:p>
            <a:r>
              <a:rPr lang="en-US" sz="2000" dirty="0"/>
              <a:t>5 new Knights brought in each month of July, August, September and October. The 5 new Knights each</a:t>
            </a:r>
          </a:p>
          <a:p>
            <a:r>
              <a:rPr lang="en-US" sz="2000" dirty="0"/>
              <a:t>month  may all be from one of the DD’s Councils or can be spread out in any way throughout the District </a:t>
            </a:r>
          </a:p>
        </p:txBody>
      </p:sp>
      <p:sp>
        <p:nvSpPr>
          <p:cNvPr id="2" name="TextBox 1"/>
          <p:cNvSpPr txBox="1"/>
          <p:nvPr/>
        </p:nvSpPr>
        <p:spPr>
          <a:xfrm>
            <a:off x="5108949" y="473180"/>
            <a:ext cx="5627811" cy="523220"/>
          </a:xfrm>
          <a:prstGeom prst="rect">
            <a:avLst/>
          </a:prstGeom>
          <a:noFill/>
        </p:spPr>
        <p:txBody>
          <a:bodyPr wrap="square" rtlCol="0">
            <a:spAutoFit/>
          </a:bodyPr>
          <a:lstStyle/>
          <a:p>
            <a:pPr algn="ctr"/>
            <a:r>
              <a:rPr lang="en-US" sz="2800" dirty="0">
                <a:solidFill>
                  <a:srgbClr val="FF0000"/>
                </a:solidFill>
              </a:rPr>
              <a:t>*District Deputy Incentive*</a:t>
            </a:r>
          </a:p>
        </p:txBody>
      </p:sp>
    </p:spTree>
    <p:extLst>
      <p:ext uri="{BB962C8B-B14F-4D97-AF65-F5344CB8AC3E}">
        <p14:creationId xmlns:p14="http://schemas.microsoft.com/office/powerpoint/2010/main" val="218258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5CDA-87FC-4931-AD75-12DF6B3FD885}"/>
              </a:ext>
            </a:extLst>
          </p:cNvPr>
          <p:cNvSpPr>
            <a:spLocks noGrp="1"/>
          </p:cNvSpPr>
          <p:nvPr>
            <p:ph type="title"/>
          </p:nvPr>
        </p:nvSpPr>
        <p:spPr>
          <a:xfrm>
            <a:off x="1154954" y="1145946"/>
            <a:ext cx="8761413" cy="706964"/>
          </a:xfrm>
        </p:spPr>
        <p:txBody>
          <a:bodyPr/>
          <a:lstStyle/>
          <a:p>
            <a:r>
              <a:rPr lang="en-US" sz="3200" b="1" dirty="0">
                <a:solidFill>
                  <a:schemeClr val="bg1"/>
                </a:solidFill>
              </a:rPr>
              <a:t>Fast Start Recruit a New Knight </a:t>
            </a:r>
            <a:br>
              <a:rPr lang="en-US" b="1" dirty="0">
                <a:solidFill>
                  <a:srgbClr val="FF0000"/>
                </a:solidFill>
              </a:rPr>
            </a:br>
            <a:endParaRPr lang="en-US" dirty="0"/>
          </a:p>
        </p:txBody>
      </p:sp>
      <p:sp>
        <p:nvSpPr>
          <p:cNvPr id="5" name="Date Placeholder 4">
            <a:extLst>
              <a:ext uri="{FF2B5EF4-FFF2-40B4-BE49-F238E27FC236}">
                <a16:creationId xmlns:a16="http://schemas.microsoft.com/office/drawing/2014/main" id="{9405E1BA-7219-4447-9101-FFC6133812A5}"/>
              </a:ext>
            </a:extLst>
          </p:cNvPr>
          <p:cNvSpPr>
            <a:spLocks noGrp="1"/>
          </p:cNvSpPr>
          <p:nvPr>
            <p:ph type="dt" sz="half" idx="10"/>
          </p:nvPr>
        </p:nvSpPr>
        <p:spPr/>
        <p:txBody>
          <a:bodyPr/>
          <a:lstStyle/>
          <a:p>
            <a:r>
              <a:rPr lang="en-US"/>
              <a:t>Arizona Knights of Columbus</a:t>
            </a:r>
          </a:p>
          <a:p>
            <a:r>
              <a:rPr lang="en-US"/>
              <a:t>2019 Organization Meeting</a:t>
            </a:r>
            <a:endParaRPr lang="en-US" dirty="0"/>
          </a:p>
        </p:txBody>
      </p:sp>
      <p:sp>
        <p:nvSpPr>
          <p:cNvPr id="6" name="Footer Placeholder 5">
            <a:extLst>
              <a:ext uri="{FF2B5EF4-FFF2-40B4-BE49-F238E27FC236}">
                <a16:creationId xmlns:a16="http://schemas.microsoft.com/office/drawing/2014/main" id="{F71F2636-F363-471D-A9FE-05219097DF1F}"/>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7" name="Slide Number Placeholder 6">
            <a:extLst>
              <a:ext uri="{FF2B5EF4-FFF2-40B4-BE49-F238E27FC236}">
                <a16:creationId xmlns:a16="http://schemas.microsoft.com/office/drawing/2014/main" id="{76F050C8-7109-40B1-BD92-FA676C1FDB21}"/>
              </a:ext>
            </a:extLst>
          </p:cNvPr>
          <p:cNvSpPr>
            <a:spLocks noGrp="1"/>
          </p:cNvSpPr>
          <p:nvPr>
            <p:ph type="sldNum" sz="quarter" idx="4"/>
          </p:nvPr>
        </p:nvSpPr>
        <p:spPr/>
        <p:txBody>
          <a:bodyPr/>
          <a:lstStyle/>
          <a:p>
            <a:fld id="{7423B5EF-D5A0-D847-9BE3-4BB7467DE79B}" type="slidenum">
              <a:rPr lang="en-US" smtClean="0"/>
              <a:pPr/>
              <a:t>29</a:t>
            </a:fld>
            <a:endParaRPr lang="en-US" dirty="0"/>
          </a:p>
        </p:txBody>
      </p:sp>
      <p:pic>
        <p:nvPicPr>
          <p:cNvPr id="3" name="Picture 2"/>
          <p:cNvPicPr>
            <a:picLocks noChangeAspect="1"/>
          </p:cNvPicPr>
          <p:nvPr/>
        </p:nvPicPr>
        <p:blipFill>
          <a:blip r:embed="rId2"/>
          <a:stretch>
            <a:fillRect/>
          </a:stretch>
        </p:blipFill>
        <p:spPr>
          <a:xfrm>
            <a:off x="3430026" y="2378044"/>
            <a:ext cx="4971612" cy="4093812"/>
          </a:xfrm>
          <a:prstGeom prst="rect">
            <a:avLst/>
          </a:prstGeom>
        </p:spPr>
      </p:pic>
    </p:spTree>
    <p:extLst>
      <p:ext uri="{BB962C8B-B14F-4D97-AF65-F5344CB8AC3E}">
        <p14:creationId xmlns:p14="http://schemas.microsoft.com/office/powerpoint/2010/main" val="311806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798E76-9063-6D43-BC79-9C5EFD18E5EB}"/>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38A4EAC2-6903-3B4D-9219-FEFE8D2B5D7F}"/>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4DB6CB71-FED7-9047-B10B-AC45671F22BF}"/>
              </a:ext>
            </a:extLst>
          </p:cNvPr>
          <p:cNvSpPr>
            <a:spLocks noGrp="1"/>
          </p:cNvSpPr>
          <p:nvPr>
            <p:ph type="sldNum" sz="quarter" idx="4"/>
          </p:nvPr>
        </p:nvSpPr>
        <p:spPr/>
        <p:txBody>
          <a:bodyPr/>
          <a:lstStyle/>
          <a:p>
            <a:fld id="{7423B5EF-D5A0-D847-9BE3-4BB7467DE79B}" type="slidenum">
              <a:rPr lang="en-US" smtClean="0"/>
              <a:pPr/>
              <a:t>3</a:t>
            </a:fld>
            <a:endParaRPr lang="en-US" dirty="0"/>
          </a:p>
        </p:txBody>
      </p:sp>
      <p:sp>
        <p:nvSpPr>
          <p:cNvPr id="3" name="Content Placeholder 2">
            <a:extLst>
              <a:ext uri="{FF2B5EF4-FFF2-40B4-BE49-F238E27FC236}">
                <a16:creationId xmlns:a16="http://schemas.microsoft.com/office/drawing/2014/main" id="{05531321-28AA-2A43-8F66-5409847E2EF8}"/>
              </a:ext>
            </a:extLst>
          </p:cNvPr>
          <p:cNvSpPr>
            <a:spLocks noGrp="1"/>
          </p:cNvSpPr>
          <p:nvPr>
            <p:ph idx="4294967295"/>
          </p:nvPr>
        </p:nvSpPr>
        <p:spPr>
          <a:xfrm>
            <a:off x="448236" y="502023"/>
            <a:ext cx="10255624" cy="5625353"/>
          </a:xfrm>
        </p:spPr>
        <p:txBody>
          <a:bodyPr>
            <a:normAutofit/>
          </a:bodyPr>
          <a:lstStyle/>
          <a:p>
            <a:pPr marL="0" indent="0">
              <a:buNone/>
            </a:pPr>
            <a:r>
              <a:rPr lang="en-US" sz="3600" b="1" dirty="0"/>
              <a:t>Our Lady of Guadalupe, mystical rose, make intercession for the Holy Church, protect the Sovereign Pontiff, help all those who invoke thee in their necessities, and since thou art the ever Virgin Mary and Mother of God, obtain for us from thy most holy Son the grace of keeping our faith, sweet hope in the midst of the bitterness of life, burning charity and the precious gift of final perseverance. Amen.</a:t>
            </a:r>
            <a:endParaRPr lang="en-US" sz="3600" dirty="0"/>
          </a:p>
        </p:txBody>
      </p:sp>
    </p:spTree>
    <p:extLst>
      <p:ext uri="{BB962C8B-B14F-4D97-AF65-F5344CB8AC3E}">
        <p14:creationId xmlns:p14="http://schemas.microsoft.com/office/powerpoint/2010/main" val="248207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2E463E-C37F-48DD-A399-0EFC9CF0227F}"/>
              </a:ext>
            </a:extLst>
          </p:cNvPr>
          <p:cNvSpPr>
            <a:spLocks noGrp="1"/>
          </p:cNvSpPr>
          <p:nvPr>
            <p:ph idx="1"/>
          </p:nvPr>
        </p:nvSpPr>
        <p:spPr>
          <a:xfrm>
            <a:off x="4930346" y="667265"/>
            <a:ext cx="5597612" cy="5647038"/>
          </a:xfrm>
        </p:spPr>
        <p:txBody>
          <a:bodyPr>
            <a:normAutofit fontScale="92500" lnSpcReduction="20000"/>
          </a:bodyPr>
          <a:lstStyle/>
          <a:p>
            <a:pPr marL="0" indent="0">
              <a:buNone/>
            </a:pPr>
            <a:r>
              <a:rPr lang="en-US" sz="2300" b="1" dirty="0">
                <a:solidFill>
                  <a:srgbClr val="FF0000"/>
                </a:solidFill>
              </a:rPr>
              <a:t>	*Fast Start  Recruit a New Knight*</a:t>
            </a:r>
          </a:p>
          <a:p>
            <a:r>
              <a:rPr lang="en-US" b="1" dirty="0">
                <a:solidFill>
                  <a:schemeClr val="accent5">
                    <a:lumMod val="75000"/>
                  </a:schemeClr>
                </a:solidFill>
              </a:rPr>
              <a:t>Contest Period:</a:t>
            </a:r>
          </a:p>
          <a:p>
            <a:pPr marL="0" indent="0">
              <a:buNone/>
            </a:pPr>
            <a:r>
              <a:rPr lang="en-US" b="1" dirty="0">
                <a:solidFill>
                  <a:schemeClr val="accent5">
                    <a:lumMod val="75000"/>
                  </a:schemeClr>
                </a:solidFill>
              </a:rPr>
              <a:t>July 1, 2019 until 200 Knights recruit a new member</a:t>
            </a:r>
          </a:p>
          <a:p>
            <a:pPr marL="0" indent="0">
              <a:buNone/>
            </a:pPr>
            <a:r>
              <a:rPr lang="en-US" dirty="0">
                <a:solidFill>
                  <a:schemeClr val="tx1"/>
                </a:solidFill>
              </a:rPr>
              <a:t>Contest winners will be mailed the Solidarity Cross. </a:t>
            </a:r>
          </a:p>
          <a:p>
            <a:pPr marL="0" indent="0">
              <a:buNone/>
            </a:pPr>
            <a:r>
              <a:rPr lang="en-US" dirty="0">
                <a:solidFill>
                  <a:schemeClr val="tx1"/>
                </a:solidFill>
              </a:rPr>
              <a:t>Only one cross will be awarded to a Knight during the</a:t>
            </a:r>
          </a:p>
          <a:p>
            <a:pPr marL="0" indent="0">
              <a:buNone/>
            </a:pPr>
            <a:r>
              <a:rPr lang="en-US" dirty="0">
                <a:solidFill>
                  <a:schemeClr val="tx1"/>
                </a:solidFill>
              </a:rPr>
              <a:t>contest period.</a:t>
            </a:r>
          </a:p>
          <a:p>
            <a:endParaRPr lang="en-US" dirty="0"/>
          </a:p>
          <a:p>
            <a:r>
              <a:rPr lang="en-US" b="1" dirty="0">
                <a:solidFill>
                  <a:schemeClr val="accent5">
                    <a:lumMod val="75000"/>
                  </a:schemeClr>
                </a:solidFill>
              </a:rPr>
              <a:t>Contest Rules:</a:t>
            </a:r>
          </a:p>
          <a:p>
            <a:pPr marL="0" indent="0">
              <a:buNone/>
            </a:pPr>
            <a:r>
              <a:rPr lang="en-US" dirty="0">
                <a:solidFill>
                  <a:schemeClr val="tx1"/>
                </a:solidFill>
              </a:rPr>
              <a:t>A Knight who recruits one new member during </a:t>
            </a:r>
          </a:p>
          <a:p>
            <a:pPr marL="0" indent="0">
              <a:buNone/>
            </a:pPr>
            <a:r>
              <a:rPr lang="en-US" dirty="0">
                <a:solidFill>
                  <a:schemeClr val="tx1"/>
                </a:solidFill>
              </a:rPr>
              <a:t>the contest period will receive a Solidarity Cross. </a:t>
            </a:r>
          </a:p>
          <a:p>
            <a:pPr marL="0" indent="0">
              <a:buNone/>
            </a:pPr>
            <a:r>
              <a:rPr lang="en-US" dirty="0">
                <a:solidFill>
                  <a:schemeClr val="tx1"/>
                </a:solidFill>
              </a:rPr>
              <a:t>This is in addition to the Star Recruiting Pin.</a:t>
            </a:r>
          </a:p>
          <a:p>
            <a:pPr marL="0" indent="0">
              <a:buNone/>
            </a:pPr>
            <a:r>
              <a:rPr lang="en-US" dirty="0">
                <a:solidFill>
                  <a:schemeClr val="tx1"/>
                </a:solidFill>
              </a:rPr>
              <a:t>This handcrafted olive wood cross comes from</a:t>
            </a:r>
          </a:p>
          <a:p>
            <a:pPr marL="0" indent="0">
              <a:buNone/>
            </a:pPr>
            <a:r>
              <a:rPr lang="en-US" dirty="0">
                <a:solidFill>
                  <a:schemeClr val="tx1"/>
                </a:solidFill>
              </a:rPr>
              <a:t>the Bethlehem Region. This cross is a symbol of</a:t>
            </a:r>
          </a:p>
          <a:p>
            <a:pPr marL="0" indent="0">
              <a:buNone/>
            </a:pPr>
            <a:r>
              <a:rPr lang="en-US" dirty="0">
                <a:solidFill>
                  <a:schemeClr val="tx1"/>
                </a:solidFill>
              </a:rPr>
              <a:t>solidarity with prosecuted Christians. It measures </a:t>
            </a:r>
          </a:p>
          <a:p>
            <a:pPr marL="0" indent="0">
              <a:buNone/>
            </a:pPr>
            <a:r>
              <a:rPr lang="en-US" dirty="0">
                <a:solidFill>
                  <a:schemeClr val="tx1"/>
                </a:solidFill>
              </a:rPr>
              <a:t>approximately 3.5 inches x 5 inches.</a:t>
            </a:r>
          </a:p>
        </p:txBody>
      </p:sp>
      <p:sp>
        <p:nvSpPr>
          <p:cNvPr id="5" name="Date Placeholder 4">
            <a:extLst>
              <a:ext uri="{FF2B5EF4-FFF2-40B4-BE49-F238E27FC236}">
                <a16:creationId xmlns:a16="http://schemas.microsoft.com/office/drawing/2014/main" id="{C9C49B6C-3BCD-47A0-9F85-07A6323482DB}"/>
              </a:ext>
            </a:extLst>
          </p:cNvPr>
          <p:cNvSpPr>
            <a:spLocks noGrp="1"/>
          </p:cNvSpPr>
          <p:nvPr>
            <p:ph type="dt" sz="half" idx="10"/>
          </p:nvPr>
        </p:nvSpPr>
        <p:spPr/>
        <p:txBody>
          <a:bodyPr/>
          <a:lstStyle/>
          <a:p>
            <a:r>
              <a:rPr lang="en-US"/>
              <a:t>Arizona Knights of Columbus</a:t>
            </a:r>
          </a:p>
          <a:p>
            <a:r>
              <a:rPr lang="en-US"/>
              <a:t>2019 Organization Meeting</a:t>
            </a:r>
            <a:endParaRPr lang="en-US" dirty="0"/>
          </a:p>
        </p:txBody>
      </p:sp>
      <p:sp>
        <p:nvSpPr>
          <p:cNvPr id="6" name="Footer Placeholder 5">
            <a:extLst>
              <a:ext uri="{FF2B5EF4-FFF2-40B4-BE49-F238E27FC236}">
                <a16:creationId xmlns:a16="http://schemas.microsoft.com/office/drawing/2014/main" id="{EE3E7CCD-2AC8-4931-B9C1-7176D3325380}"/>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7" name="Slide Number Placeholder 6">
            <a:extLst>
              <a:ext uri="{FF2B5EF4-FFF2-40B4-BE49-F238E27FC236}">
                <a16:creationId xmlns:a16="http://schemas.microsoft.com/office/drawing/2014/main" id="{8A1A14C0-24BE-442C-8607-4881875FA3AA}"/>
              </a:ext>
            </a:extLst>
          </p:cNvPr>
          <p:cNvSpPr>
            <a:spLocks noGrp="1"/>
          </p:cNvSpPr>
          <p:nvPr>
            <p:ph type="sldNum" sz="quarter" idx="4"/>
          </p:nvPr>
        </p:nvSpPr>
        <p:spPr/>
        <p:txBody>
          <a:bodyPr/>
          <a:lstStyle/>
          <a:p>
            <a:fld id="{7423B5EF-D5A0-D847-9BE3-4BB7467DE79B}" type="slidenum">
              <a:rPr lang="en-US" smtClean="0"/>
              <a:pPr/>
              <a:t>30</a:t>
            </a:fld>
            <a:endParaRPr lang="en-US" dirty="0"/>
          </a:p>
        </p:txBody>
      </p:sp>
      <p:pic>
        <p:nvPicPr>
          <p:cNvPr id="9" name="Picture 8" descr="Macintosh HD:private:var:folders:xr:f2vnz269705g1yhhsq_m3v_80000gn:T:TemporaryItems:Screen Shot 2019-06-13 at 1.20.26 PM.png">
            <a:extLst>
              <a:ext uri="{FF2B5EF4-FFF2-40B4-BE49-F238E27FC236}">
                <a16:creationId xmlns:a16="http://schemas.microsoft.com/office/drawing/2014/main" id="{F0C70EC1-013D-4535-8E5B-91F5D4B2B5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9973" y="1760128"/>
            <a:ext cx="4049833" cy="3133741"/>
          </a:xfrm>
          <a:prstGeom prst="rect">
            <a:avLst/>
          </a:prstGeom>
          <a:noFill/>
          <a:ln>
            <a:noFill/>
          </a:ln>
        </p:spPr>
      </p:pic>
    </p:spTree>
    <p:extLst>
      <p:ext uri="{BB962C8B-B14F-4D97-AF65-F5344CB8AC3E}">
        <p14:creationId xmlns:p14="http://schemas.microsoft.com/office/powerpoint/2010/main" val="79863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Council That Has Not Grown</a:t>
            </a:r>
          </a:p>
        </p:txBody>
      </p:sp>
      <p:sp>
        <p:nvSpPr>
          <p:cNvPr id="3" name="Content Placeholder 2"/>
          <p:cNvSpPr>
            <a:spLocks noGrp="1"/>
          </p:cNvSpPr>
          <p:nvPr>
            <p:ph idx="1"/>
          </p:nvPr>
        </p:nvSpPr>
        <p:spPr>
          <a:xfrm>
            <a:off x="556054" y="2323070"/>
            <a:ext cx="11281719" cy="3880022"/>
          </a:xfrm>
        </p:spPr>
        <p:txBody>
          <a:bodyPr>
            <a:normAutofit/>
          </a:bodyPr>
          <a:lstStyle/>
          <a:p>
            <a:r>
              <a:rPr lang="en-US" sz="2000" b="1" dirty="0">
                <a:solidFill>
                  <a:schemeClr val="tx1"/>
                </a:solidFill>
              </a:rPr>
              <a:t>23 Councils </a:t>
            </a:r>
            <a:r>
              <a:rPr lang="en-US" sz="2000" dirty="0">
                <a:solidFill>
                  <a:schemeClr val="tx1"/>
                </a:solidFill>
              </a:rPr>
              <a:t>did not add one new member in 2018-2019</a:t>
            </a:r>
          </a:p>
          <a:p>
            <a:pPr marL="0" indent="0">
              <a:buNone/>
            </a:pPr>
            <a:endParaRPr lang="en-US" sz="2000" dirty="0">
              <a:solidFill>
                <a:schemeClr val="tx1"/>
              </a:solidFill>
            </a:endParaRPr>
          </a:p>
          <a:p>
            <a:r>
              <a:rPr lang="en-US" sz="2000" dirty="0">
                <a:solidFill>
                  <a:schemeClr val="tx1"/>
                </a:solidFill>
              </a:rPr>
              <a:t>Grand Knight doesn't recruit</a:t>
            </a:r>
          </a:p>
          <a:p>
            <a:endParaRPr lang="en-US" sz="2000" dirty="0">
              <a:solidFill>
                <a:schemeClr val="tx1"/>
              </a:solidFill>
            </a:endParaRPr>
          </a:p>
          <a:p>
            <a:r>
              <a:rPr lang="en-US" sz="2000" dirty="0">
                <a:solidFill>
                  <a:schemeClr val="tx1"/>
                </a:solidFill>
              </a:rPr>
              <a:t>The Church is small</a:t>
            </a:r>
          </a:p>
          <a:p>
            <a:endParaRPr lang="en-US" sz="2000" dirty="0">
              <a:solidFill>
                <a:schemeClr val="tx1"/>
              </a:solidFill>
            </a:endParaRPr>
          </a:p>
          <a:p>
            <a:r>
              <a:rPr lang="en-US" sz="2000" dirty="0">
                <a:solidFill>
                  <a:schemeClr val="tx1"/>
                </a:solidFill>
              </a:rPr>
              <a:t>The Officers don</a:t>
            </a:r>
            <a:r>
              <a:rPr lang="mr-IN" sz="2000" dirty="0">
                <a:solidFill>
                  <a:schemeClr val="tx1"/>
                </a:solidFill>
              </a:rPr>
              <a:t>’</a:t>
            </a:r>
            <a:r>
              <a:rPr lang="en-US" sz="2000" dirty="0">
                <a:solidFill>
                  <a:schemeClr val="tx1"/>
                </a:solidFill>
              </a:rPr>
              <a:t>t do anything</a:t>
            </a:r>
          </a:p>
          <a:p>
            <a:endParaRPr lang="en-US" sz="2000" dirty="0">
              <a:solidFill>
                <a:schemeClr val="tx1"/>
              </a:solidFill>
            </a:endParaRPr>
          </a:p>
          <a:p>
            <a:r>
              <a:rPr lang="en-US" sz="2000" dirty="0">
                <a:solidFill>
                  <a:schemeClr val="tx1"/>
                </a:solidFill>
              </a:rPr>
              <a:t>Nobody goes to their meetings</a:t>
            </a:r>
          </a:p>
          <a:p>
            <a:endParaRPr lang="en-US" dirty="0"/>
          </a:p>
          <a:p>
            <a:endParaRPr lang="en-US" dirty="0"/>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31</a:t>
            </a:fld>
            <a:endParaRPr lang="en-US" dirty="0"/>
          </a:p>
        </p:txBody>
      </p:sp>
    </p:spTree>
    <p:extLst>
      <p:ext uri="{BB962C8B-B14F-4D97-AF65-F5344CB8AC3E}">
        <p14:creationId xmlns:p14="http://schemas.microsoft.com/office/powerpoint/2010/main" val="567818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232" y="993358"/>
            <a:ext cx="10622928" cy="4952786"/>
          </a:xfrm>
        </p:spPr>
        <p:txBody>
          <a:bodyPr/>
          <a:lstStyle/>
          <a:p>
            <a:pPr algn="ctr"/>
            <a:r>
              <a:rPr lang="en-US" dirty="0">
                <a:solidFill>
                  <a:srgbClr val="FF0000"/>
                </a:solidFill>
              </a:rPr>
              <a:t>IF WE KEEP DOING WHAT WE ARE DOING</a:t>
            </a:r>
            <a:br>
              <a:rPr lang="en-US" dirty="0">
                <a:solidFill>
                  <a:srgbClr val="FF0000"/>
                </a:solidFill>
              </a:rPr>
            </a:br>
            <a:br>
              <a:rPr lang="en-US" dirty="0">
                <a:solidFill>
                  <a:srgbClr val="FF0000"/>
                </a:solidFill>
              </a:rPr>
            </a:br>
            <a:r>
              <a:rPr lang="en-US" dirty="0">
                <a:solidFill>
                  <a:srgbClr val="FF0000"/>
                </a:solidFill>
              </a:rPr>
              <a:t>WE WILL KEEP GETTING WHAT WE ARE GETTING</a:t>
            </a:r>
          </a:p>
        </p:txBody>
      </p:sp>
      <p:sp>
        <p:nvSpPr>
          <p:cNvPr id="3" name="Date Placeholder 2"/>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4" name="Footer Placeholder 3"/>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5" name="Slide Number Placeholder 4"/>
          <p:cNvSpPr>
            <a:spLocks noGrp="1"/>
          </p:cNvSpPr>
          <p:nvPr>
            <p:ph type="sldNum" sz="quarter" idx="4"/>
          </p:nvPr>
        </p:nvSpPr>
        <p:spPr/>
        <p:txBody>
          <a:bodyPr/>
          <a:lstStyle/>
          <a:p>
            <a:fld id="{7423B5EF-D5A0-D847-9BE3-4BB7467DE79B}" type="slidenum">
              <a:rPr lang="en-US" smtClean="0"/>
              <a:pPr/>
              <a:t>32</a:t>
            </a:fld>
            <a:endParaRPr lang="en-US" dirty="0"/>
          </a:p>
        </p:txBody>
      </p:sp>
    </p:spTree>
    <p:extLst>
      <p:ext uri="{BB962C8B-B14F-4D97-AF65-F5344CB8AC3E}">
        <p14:creationId xmlns:p14="http://schemas.microsoft.com/office/powerpoint/2010/main" val="331764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  Arizona Membership Director</a:t>
            </a:r>
            <a:br>
              <a:rPr lang="en-US" dirty="0"/>
            </a:br>
            <a:r>
              <a:rPr lang="en-US" dirty="0"/>
              <a:t>   Bobby Nielsen</a:t>
            </a:r>
          </a:p>
        </p:txBody>
      </p:sp>
      <p:sp>
        <p:nvSpPr>
          <p:cNvPr id="3" name="Subtitle 2"/>
          <p:cNvSpPr>
            <a:spLocks noGrp="1"/>
          </p:cNvSpPr>
          <p:nvPr>
            <p:ph type="subTitle" idx="1"/>
          </p:nvPr>
        </p:nvSpPr>
        <p:spPr/>
        <p:txBody>
          <a:bodyPr/>
          <a:lstStyle/>
          <a:p>
            <a:pPr algn="ctr"/>
            <a:r>
              <a:rPr lang="en-US" sz="2000" dirty="0">
                <a:solidFill>
                  <a:schemeClr val="tx1"/>
                </a:solidFill>
              </a:rPr>
              <a:t>membership@kofc-az.org</a:t>
            </a:r>
          </a:p>
          <a:p>
            <a:pPr algn="ctr"/>
            <a:r>
              <a:rPr lang="en-US" sz="2000" dirty="0">
                <a:solidFill>
                  <a:schemeClr val="tx1"/>
                </a:solidFill>
              </a:rPr>
              <a:t>520 349-0728</a:t>
            </a:r>
          </a:p>
          <a:p>
            <a:pPr algn="ctr"/>
            <a:endParaRPr lang="en-US" dirty="0"/>
          </a:p>
        </p:txBody>
      </p:sp>
      <p:sp>
        <p:nvSpPr>
          <p:cNvPr id="4" name="Date Placeholder 3"/>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p:cNvSpPr>
            <a:spLocks noGrp="1"/>
          </p:cNvSpPr>
          <p:nvPr>
            <p:ph type="sldNum" sz="quarter" idx="4"/>
          </p:nvPr>
        </p:nvSpPr>
        <p:spPr/>
        <p:txBody>
          <a:bodyPr/>
          <a:lstStyle/>
          <a:p>
            <a:fld id="{7423B5EF-D5A0-D847-9BE3-4BB7467DE79B}" type="slidenum">
              <a:rPr lang="en-US" smtClean="0"/>
              <a:pPr/>
              <a:t>33</a:t>
            </a:fld>
            <a:endParaRPr lang="en-US" dirty="0"/>
          </a:p>
        </p:txBody>
      </p:sp>
    </p:spTree>
    <p:extLst>
      <p:ext uri="{BB962C8B-B14F-4D97-AF65-F5344CB8AC3E}">
        <p14:creationId xmlns:p14="http://schemas.microsoft.com/office/powerpoint/2010/main" val="3260775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ACEC-815F-3C49-AC67-963835A26D40}"/>
              </a:ext>
            </a:extLst>
          </p:cNvPr>
          <p:cNvSpPr>
            <a:spLocks noGrp="1"/>
          </p:cNvSpPr>
          <p:nvPr>
            <p:ph type="ctrTitle"/>
          </p:nvPr>
        </p:nvSpPr>
        <p:spPr/>
        <p:txBody>
          <a:bodyPr/>
          <a:lstStyle/>
          <a:p>
            <a:r>
              <a:rPr lang="en-US" dirty="0"/>
              <a:t>Arizona Knights of Columbus</a:t>
            </a:r>
            <a:br>
              <a:rPr lang="en-US" dirty="0"/>
            </a:br>
            <a:r>
              <a:rPr lang="en-US" dirty="0"/>
              <a:t>2019 Org Meeting</a:t>
            </a:r>
          </a:p>
        </p:txBody>
      </p:sp>
      <p:sp>
        <p:nvSpPr>
          <p:cNvPr id="9" name="Subtitle 8">
            <a:extLst>
              <a:ext uri="{FF2B5EF4-FFF2-40B4-BE49-F238E27FC236}">
                <a16:creationId xmlns:a16="http://schemas.microsoft.com/office/drawing/2014/main" id="{508C92A6-6569-9D47-9CB0-3489F66C7F14}"/>
              </a:ext>
            </a:extLst>
          </p:cNvPr>
          <p:cNvSpPr>
            <a:spLocks noGrp="1"/>
          </p:cNvSpPr>
          <p:nvPr>
            <p:ph type="subTitle" idx="1"/>
          </p:nvPr>
        </p:nvSpPr>
        <p:spPr/>
        <p:txBody>
          <a:bodyPr/>
          <a:lstStyle/>
          <a:p>
            <a:pPr algn="ctr"/>
            <a:endParaRPr lang="en-US" b="1" dirty="0"/>
          </a:p>
          <a:p>
            <a:pPr algn="ctr"/>
            <a:r>
              <a:rPr lang="en-US" b="1" dirty="0"/>
              <a:t>Success PLANNER &amp; FRATERNAL TRAINING</a:t>
            </a:r>
          </a:p>
        </p:txBody>
      </p:sp>
      <p:sp>
        <p:nvSpPr>
          <p:cNvPr id="4" name="Slide Number Placeholder 3">
            <a:extLst>
              <a:ext uri="{FF2B5EF4-FFF2-40B4-BE49-F238E27FC236}">
                <a16:creationId xmlns:a16="http://schemas.microsoft.com/office/drawing/2014/main" id="{3372CEFF-9D6F-A342-866A-CB5A4E55AF23}"/>
              </a:ext>
            </a:extLst>
          </p:cNvPr>
          <p:cNvSpPr>
            <a:spLocks noGrp="1"/>
          </p:cNvSpPr>
          <p:nvPr>
            <p:ph type="sldNum" sz="quarter" idx="4"/>
          </p:nvPr>
        </p:nvSpPr>
        <p:spPr/>
        <p:txBody>
          <a:bodyPr/>
          <a:lstStyle/>
          <a:p>
            <a:fld id="{7423B5EF-D5A0-D847-9BE3-4BB7467DE79B}" type="slidenum">
              <a:rPr lang="en-US" smtClean="0"/>
              <a:t>34</a:t>
            </a:fld>
            <a:endParaRPr lang="en-US"/>
          </a:p>
        </p:txBody>
      </p:sp>
      <p:sp>
        <p:nvSpPr>
          <p:cNvPr id="6" name="Date Placeholder 3">
            <a:extLst>
              <a:ext uri="{FF2B5EF4-FFF2-40B4-BE49-F238E27FC236}">
                <a16:creationId xmlns:a16="http://schemas.microsoft.com/office/drawing/2014/main" id="{A8892ECE-B5FD-A34E-ADA9-A54255085057}"/>
              </a:ext>
            </a:extLst>
          </p:cNvPr>
          <p:cNvSpPr>
            <a:spLocks noGrp="1"/>
          </p:cNvSpPr>
          <p:nvPr>
            <p:ph type="dt" sz="half" idx="2"/>
          </p:nvPr>
        </p:nvSpPr>
        <p:spPr>
          <a:xfrm>
            <a:off x="-9404" y="6522383"/>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7" name="Footer Placeholder 4">
            <a:extLst>
              <a:ext uri="{FF2B5EF4-FFF2-40B4-BE49-F238E27FC236}">
                <a16:creationId xmlns:a16="http://schemas.microsoft.com/office/drawing/2014/main" id="{5A1074F2-FD5B-7B4D-97C9-3AB4AB8ADF17}"/>
              </a:ext>
            </a:extLst>
          </p:cNvPr>
          <p:cNvSpPr>
            <a:spLocks noGrp="1"/>
          </p:cNvSpPr>
          <p:nvPr>
            <p:ph type="ftr" sz="quarter" idx="3"/>
          </p:nvPr>
        </p:nvSpPr>
        <p:spPr>
          <a:xfrm>
            <a:off x="4192573" y="6515225"/>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8" name="Slide Number Placeholder 8">
            <a:extLst>
              <a:ext uri="{FF2B5EF4-FFF2-40B4-BE49-F238E27FC236}">
                <a16:creationId xmlns:a16="http://schemas.microsoft.com/office/drawing/2014/main" id="{C841FAAF-9145-CF43-82DD-B9840948CABC}"/>
              </a:ext>
            </a:extLst>
          </p:cNvPr>
          <p:cNvSpPr txBox="1">
            <a:spLocks/>
          </p:cNvSpPr>
          <p:nvPr/>
        </p:nvSpPr>
        <p:spPr>
          <a:xfrm>
            <a:off x="10856385" y="6464000"/>
            <a:ext cx="133718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97561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23B5EF-D5A0-D847-9BE3-4BB7467DE79B}" type="slidenum">
              <a:rPr lang="en-US" smtClean="0"/>
              <a:pPr/>
              <a:t>34</a:t>
            </a:fld>
            <a:endParaRPr lang="en-US" dirty="0"/>
          </a:p>
        </p:txBody>
      </p:sp>
    </p:spTree>
    <p:extLst>
      <p:ext uri="{BB962C8B-B14F-4D97-AF65-F5344CB8AC3E}">
        <p14:creationId xmlns:p14="http://schemas.microsoft.com/office/powerpoint/2010/main" val="3796248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347" y="228600"/>
            <a:ext cx="5694123" cy="1181860"/>
          </a:xfrm>
        </p:spPr>
        <p:txBody>
          <a:bodyPr/>
          <a:lstStyle/>
          <a:p>
            <a:pPr algn="r"/>
            <a:r>
              <a:rPr lang="en-US" b="1" dirty="0"/>
              <a:t>Fraternal Planner #5033</a:t>
            </a:r>
          </a:p>
        </p:txBody>
      </p:sp>
      <p:pic>
        <p:nvPicPr>
          <p:cNvPr id="7" name="Picture 6">
            <a:extLst>
              <a:ext uri="{FF2B5EF4-FFF2-40B4-BE49-F238E27FC236}">
                <a16:creationId xmlns:a16="http://schemas.microsoft.com/office/drawing/2014/main" id="{112BFA46-77B8-BD4D-BD1A-33E264C27500}"/>
              </a:ext>
            </a:extLst>
          </p:cNvPr>
          <p:cNvPicPr>
            <a:picLocks noChangeAspect="1"/>
          </p:cNvPicPr>
          <p:nvPr/>
        </p:nvPicPr>
        <p:blipFill>
          <a:blip r:embed="rId2"/>
          <a:stretch>
            <a:fillRect/>
          </a:stretch>
        </p:blipFill>
        <p:spPr>
          <a:xfrm>
            <a:off x="704336" y="2656702"/>
            <a:ext cx="2904860" cy="3746107"/>
          </a:xfrm>
          <a:prstGeom prst="rect">
            <a:avLst/>
          </a:prstGeom>
        </p:spPr>
      </p:pic>
      <p:pic>
        <p:nvPicPr>
          <p:cNvPr id="9" name="Picture 8">
            <a:extLst>
              <a:ext uri="{FF2B5EF4-FFF2-40B4-BE49-F238E27FC236}">
                <a16:creationId xmlns:a16="http://schemas.microsoft.com/office/drawing/2014/main" id="{32AC8600-0655-DB4B-BDB0-824C1230241D}"/>
              </a:ext>
            </a:extLst>
          </p:cNvPr>
          <p:cNvPicPr>
            <a:picLocks noChangeAspect="1"/>
          </p:cNvPicPr>
          <p:nvPr/>
        </p:nvPicPr>
        <p:blipFill>
          <a:blip r:embed="rId3"/>
          <a:stretch>
            <a:fillRect/>
          </a:stretch>
        </p:blipFill>
        <p:spPr>
          <a:xfrm>
            <a:off x="4541795" y="2307743"/>
            <a:ext cx="2810476" cy="3648214"/>
          </a:xfrm>
          <a:prstGeom prst="rect">
            <a:avLst/>
          </a:prstGeom>
        </p:spPr>
      </p:pic>
      <p:pic>
        <p:nvPicPr>
          <p:cNvPr id="12" name="Picture 11">
            <a:extLst>
              <a:ext uri="{FF2B5EF4-FFF2-40B4-BE49-F238E27FC236}">
                <a16:creationId xmlns:a16="http://schemas.microsoft.com/office/drawing/2014/main" id="{B8AE0C2B-2CCF-AA44-A285-C40F52C514AA}"/>
              </a:ext>
            </a:extLst>
          </p:cNvPr>
          <p:cNvPicPr>
            <a:picLocks noChangeAspect="1"/>
          </p:cNvPicPr>
          <p:nvPr/>
        </p:nvPicPr>
        <p:blipFill>
          <a:blip r:embed="rId4"/>
          <a:stretch>
            <a:fillRect/>
          </a:stretch>
        </p:blipFill>
        <p:spPr>
          <a:xfrm>
            <a:off x="7641306" y="2307743"/>
            <a:ext cx="3356207" cy="4353262"/>
          </a:xfrm>
          <a:prstGeom prst="rect">
            <a:avLst/>
          </a:prstGeom>
        </p:spPr>
      </p:pic>
    </p:spTree>
    <p:extLst>
      <p:ext uri="{BB962C8B-B14F-4D97-AF65-F5344CB8AC3E}">
        <p14:creationId xmlns:p14="http://schemas.microsoft.com/office/powerpoint/2010/main" val="2846166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FC84-DC14-409D-BB02-33F6CAB6F938}"/>
              </a:ext>
            </a:extLst>
          </p:cNvPr>
          <p:cNvSpPr>
            <a:spLocks noGrp="1"/>
          </p:cNvSpPr>
          <p:nvPr>
            <p:ph type="title"/>
          </p:nvPr>
        </p:nvSpPr>
        <p:spPr/>
        <p:txBody>
          <a:bodyPr/>
          <a:lstStyle/>
          <a:p>
            <a:pPr algn="ctr"/>
            <a:r>
              <a:rPr lang="en-US" b="1" dirty="0"/>
              <a:t>Faith in Action Program Guidebook #10590</a:t>
            </a:r>
          </a:p>
        </p:txBody>
      </p:sp>
      <p:sp>
        <p:nvSpPr>
          <p:cNvPr id="6" name="Slide Number Placeholder 5">
            <a:extLst>
              <a:ext uri="{FF2B5EF4-FFF2-40B4-BE49-F238E27FC236}">
                <a16:creationId xmlns:a16="http://schemas.microsoft.com/office/drawing/2014/main" id="{2502966A-1F96-4264-ADAE-90EC59E13E6E}"/>
              </a:ext>
            </a:extLst>
          </p:cNvPr>
          <p:cNvSpPr>
            <a:spLocks noGrp="1"/>
          </p:cNvSpPr>
          <p:nvPr>
            <p:ph type="sldNum" sz="quarter" idx="4"/>
          </p:nvPr>
        </p:nvSpPr>
        <p:spPr/>
        <p:txBody>
          <a:bodyPr/>
          <a:lstStyle/>
          <a:p>
            <a:fld id="{7423B5EF-D5A0-D847-9BE3-4BB7467DE79B}" type="slidenum">
              <a:rPr lang="en-US" smtClean="0"/>
              <a:pPr/>
              <a:t>36</a:t>
            </a:fld>
            <a:endParaRPr lang="en-US" dirty="0"/>
          </a:p>
        </p:txBody>
      </p:sp>
      <p:pic>
        <p:nvPicPr>
          <p:cNvPr id="7" name="Content Placeholder 6">
            <a:extLst>
              <a:ext uri="{FF2B5EF4-FFF2-40B4-BE49-F238E27FC236}">
                <a16:creationId xmlns:a16="http://schemas.microsoft.com/office/drawing/2014/main" id="{BADC19F5-0CB5-4ECA-8F5A-962F816C4A24}"/>
              </a:ext>
            </a:extLst>
          </p:cNvPr>
          <p:cNvPicPr>
            <a:picLocks noGrp="1" noChangeAspect="1"/>
          </p:cNvPicPr>
          <p:nvPr>
            <p:ph idx="1"/>
          </p:nvPr>
        </p:nvPicPr>
        <p:blipFill>
          <a:blip r:embed="rId2"/>
          <a:stretch>
            <a:fillRect/>
          </a:stretch>
        </p:blipFill>
        <p:spPr>
          <a:xfrm>
            <a:off x="933492" y="2747890"/>
            <a:ext cx="2511770" cy="3127519"/>
          </a:xfrm>
          <a:prstGeom prst="rect">
            <a:avLst/>
          </a:prstGeom>
        </p:spPr>
      </p:pic>
      <p:pic>
        <p:nvPicPr>
          <p:cNvPr id="8" name="Picture 7">
            <a:extLst>
              <a:ext uri="{FF2B5EF4-FFF2-40B4-BE49-F238E27FC236}">
                <a16:creationId xmlns:a16="http://schemas.microsoft.com/office/drawing/2014/main" id="{F2C9903E-CE3C-4B0E-96EF-5A35485C5CC2}"/>
              </a:ext>
            </a:extLst>
          </p:cNvPr>
          <p:cNvPicPr>
            <a:picLocks noChangeAspect="1"/>
          </p:cNvPicPr>
          <p:nvPr/>
        </p:nvPicPr>
        <p:blipFill>
          <a:blip r:embed="rId3"/>
          <a:stretch>
            <a:fillRect/>
          </a:stretch>
        </p:blipFill>
        <p:spPr>
          <a:xfrm>
            <a:off x="4622947" y="2747890"/>
            <a:ext cx="2658005" cy="3432181"/>
          </a:xfrm>
          <a:prstGeom prst="rect">
            <a:avLst/>
          </a:prstGeom>
        </p:spPr>
      </p:pic>
      <p:pic>
        <p:nvPicPr>
          <p:cNvPr id="9" name="Picture 8">
            <a:extLst>
              <a:ext uri="{FF2B5EF4-FFF2-40B4-BE49-F238E27FC236}">
                <a16:creationId xmlns:a16="http://schemas.microsoft.com/office/drawing/2014/main" id="{77F2D1B6-70FD-4F97-952E-606084BC13FC}"/>
              </a:ext>
            </a:extLst>
          </p:cNvPr>
          <p:cNvPicPr>
            <a:picLocks noChangeAspect="1"/>
          </p:cNvPicPr>
          <p:nvPr/>
        </p:nvPicPr>
        <p:blipFill>
          <a:blip r:embed="rId4"/>
          <a:stretch>
            <a:fillRect/>
          </a:stretch>
        </p:blipFill>
        <p:spPr>
          <a:xfrm>
            <a:off x="8458637" y="2747890"/>
            <a:ext cx="2606108" cy="3420518"/>
          </a:xfrm>
          <a:prstGeom prst="rect">
            <a:avLst/>
          </a:prstGeom>
        </p:spPr>
      </p:pic>
    </p:spTree>
    <p:extLst>
      <p:ext uri="{BB962C8B-B14F-4D97-AF65-F5344CB8AC3E}">
        <p14:creationId xmlns:p14="http://schemas.microsoft.com/office/powerpoint/2010/main" val="3683012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3682-2F9C-4345-8C8C-047F03704B6C}"/>
              </a:ext>
            </a:extLst>
          </p:cNvPr>
          <p:cNvSpPr>
            <a:spLocks noGrp="1"/>
          </p:cNvSpPr>
          <p:nvPr>
            <p:ph type="title"/>
          </p:nvPr>
        </p:nvSpPr>
        <p:spPr>
          <a:xfrm>
            <a:off x="1154954" y="838200"/>
            <a:ext cx="8761413" cy="842432"/>
          </a:xfrm>
        </p:spPr>
        <p:txBody>
          <a:bodyPr/>
          <a:lstStyle/>
          <a:p>
            <a:pPr algn="ctr"/>
            <a:r>
              <a:rPr lang="en-US" b="1" dirty="0"/>
              <a:t>Fraternal Training</a:t>
            </a:r>
            <a:br>
              <a:rPr lang="en-US" b="1" dirty="0"/>
            </a:br>
            <a:endParaRPr lang="en-US" dirty="0"/>
          </a:p>
        </p:txBody>
      </p:sp>
      <p:sp>
        <p:nvSpPr>
          <p:cNvPr id="3" name="Content Placeholder 2">
            <a:extLst>
              <a:ext uri="{FF2B5EF4-FFF2-40B4-BE49-F238E27FC236}">
                <a16:creationId xmlns:a16="http://schemas.microsoft.com/office/drawing/2014/main" id="{3B8F3263-57DC-4E2F-A5DA-C366F411C407}"/>
              </a:ext>
            </a:extLst>
          </p:cNvPr>
          <p:cNvSpPr>
            <a:spLocks noGrp="1"/>
          </p:cNvSpPr>
          <p:nvPr>
            <p:ph idx="1"/>
          </p:nvPr>
        </p:nvSpPr>
        <p:spPr>
          <a:xfrm>
            <a:off x="522514" y="2603499"/>
            <a:ext cx="6826023" cy="3749675"/>
          </a:xfrm>
        </p:spPr>
        <p:txBody>
          <a:bodyPr>
            <a:normAutofit/>
          </a:bodyPr>
          <a:lstStyle/>
          <a:p>
            <a:r>
              <a:rPr lang="en-US" sz="2800" b="1" dirty="0"/>
              <a:t>Webinars Open to ALL Members</a:t>
            </a:r>
          </a:p>
          <a:p>
            <a:r>
              <a:rPr lang="en-US" sz="2800" b="1" dirty="0"/>
              <a:t>Access from KofC.org home page.  Fraternal Training Webinars</a:t>
            </a:r>
          </a:p>
          <a:p>
            <a:r>
              <a:rPr lang="en-US" sz="2800" b="1" dirty="0"/>
              <a:t>WEBINARS ON DEMAND</a:t>
            </a:r>
          </a:p>
          <a:p>
            <a:r>
              <a:rPr lang="en-US" sz="2800" b="1" dirty="0"/>
              <a:t>Specific Officers Training available</a:t>
            </a:r>
          </a:p>
          <a:p>
            <a:endParaRPr lang="en-US" sz="2800" b="1" dirty="0"/>
          </a:p>
          <a:p>
            <a:endParaRPr lang="en-US" sz="2800" dirty="0"/>
          </a:p>
        </p:txBody>
      </p:sp>
      <p:sp>
        <p:nvSpPr>
          <p:cNvPr id="4" name="Date Placeholder 3">
            <a:extLst>
              <a:ext uri="{FF2B5EF4-FFF2-40B4-BE49-F238E27FC236}">
                <a16:creationId xmlns:a16="http://schemas.microsoft.com/office/drawing/2014/main" id="{050CE0A8-D6E6-4CB2-AA52-3F1838CFF66A}"/>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73E0C52E-350B-41EF-A673-FB7C8B903F7A}"/>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A76AAE0C-9DA8-4E37-BD95-79B28BBBDCC1}"/>
              </a:ext>
            </a:extLst>
          </p:cNvPr>
          <p:cNvSpPr>
            <a:spLocks noGrp="1"/>
          </p:cNvSpPr>
          <p:nvPr>
            <p:ph type="sldNum" sz="quarter" idx="4"/>
          </p:nvPr>
        </p:nvSpPr>
        <p:spPr/>
        <p:txBody>
          <a:bodyPr/>
          <a:lstStyle/>
          <a:p>
            <a:fld id="{7423B5EF-D5A0-D847-9BE3-4BB7467DE79B}" type="slidenum">
              <a:rPr lang="en-US" smtClean="0"/>
              <a:pPr/>
              <a:t>37</a:t>
            </a:fld>
            <a:endParaRPr lang="en-US" dirty="0"/>
          </a:p>
        </p:txBody>
      </p:sp>
      <p:pic>
        <p:nvPicPr>
          <p:cNvPr id="7" name="Picture 6">
            <a:extLst>
              <a:ext uri="{FF2B5EF4-FFF2-40B4-BE49-F238E27FC236}">
                <a16:creationId xmlns:a16="http://schemas.microsoft.com/office/drawing/2014/main" id="{9916A9B7-1076-443C-91B6-5B3A4856D412}"/>
              </a:ext>
            </a:extLst>
          </p:cNvPr>
          <p:cNvPicPr>
            <a:picLocks noChangeAspect="1"/>
          </p:cNvPicPr>
          <p:nvPr/>
        </p:nvPicPr>
        <p:blipFill>
          <a:blip r:embed="rId2"/>
          <a:stretch>
            <a:fillRect/>
          </a:stretch>
        </p:blipFill>
        <p:spPr>
          <a:xfrm>
            <a:off x="7348537" y="2168434"/>
            <a:ext cx="4430100" cy="4184741"/>
          </a:xfrm>
          <a:prstGeom prst="rect">
            <a:avLst/>
          </a:prstGeom>
        </p:spPr>
      </p:pic>
    </p:spTree>
    <p:extLst>
      <p:ext uri="{BB962C8B-B14F-4D97-AF65-F5344CB8AC3E}">
        <p14:creationId xmlns:p14="http://schemas.microsoft.com/office/powerpoint/2010/main" val="1958039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824C-54F3-4733-90FC-E7ADAA2069D8}"/>
              </a:ext>
            </a:extLst>
          </p:cNvPr>
          <p:cNvSpPr>
            <a:spLocks noGrp="1"/>
          </p:cNvSpPr>
          <p:nvPr>
            <p:ph type="title"/>
          </p:nvPr>
        </p:nvSpPr>
        <p:spPr/>
        <p:txBody>
          <a:bodyPr/>
          <a:lstStyle/>
          <a:p>
            <a:pPr algn="ctr"/>
            <a:r>
              <a:rPr lang="en-US" b="1" dirty="0"/>
              <a:t>For Officers – Officers Online</a:t>
            </a:r>
          </a:p>
        </p:txBody>
      </p:sp>
      <p:pic>
        <p:nvPicPr>
          <p:cNvPr id="7" name="Content Placeholder 6">
            <a:extLst>
              <a:ext uri="{FF2B5EF4-FFF2-40B4-BE49-F238E27FC236}">
                <a16:creationId xmlns:a16="http://schemas.microsoft.com/office/drawing/2014/main" id="{1E877A51-66CB-401D-ACAC-D8473A1E446A}"/>
              </a:ext>
            </a:extLst>
          </p:cNvPr>
          <p:cNvPicPr>
            <a:picLocks noGrp="1" noChangeAspect="1"/>
          </p:cNvPicPr>
          <p:nvPr>
            <p:ph idx="1"/>
          </p:nvPr>
        </p:nvPicPr>
        <p:blipFill>
          <a:blip r:embed="rId2"/>
          <a:stretch>
            <a:fillRect/>
          </a:stretch>
        </p:blipFill>
        <p:spPr>
          <a:xfrm>
            <a:off x="3405981" y="2749550"/>
            <a:ext cx="4324350" cy="3124200"/>
          </a:xfrm>
          <a:prstGeom prst="rect">
            <a:avLst/>
          </a:prstGeom>
        </p:spPr>
      </p:pic>
      <p:sp>
        <p:nvSpPr>
          <p:cNvPr id="4" name="Date Placeholder 3">
            <a:extLst>
              <a:ext uri="{FF2B5EF4-FFF2-40B4-BE49-F238E27FC236}">
                <a16:creationId xmlns:a16="http://schemas.microsoft.com/office/drawing/2014/main" id="{EECF27FF-F5E2-4F95-B01B-2A91346339AE}"/>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04669DDA-3291-454C-8E78-455D86962890}"/>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C2ABF991-E3A6-4AF3-9F40-F95F780A5F39}"/>
              </a:ext>
            </a:extLst>
          </p:cNvPr>
          <p:cNvSpPr>
            <a:spLocks noGrp="1"/>
          </p:cNvSpPr>
          <p:nvPr>
            <p:ph type="sldNum" sz="quarter" idx="4"/>
          </p:nvPr>
        </p:nvSpPr>
        <p:spPr/>
        <p:txBody>
          <a:bodyPr/>
          <a:lstStyle/>
          <a:p>
            <a:fld id="{7423B5EF-D5A0-D847-9BE3-4BB7467DE79B}" type="slidenum">
              <a:rPr lang="en-US" smtClean="0"/>
              <a:pPr/>
              <a:t>38</a:t>
            </a:fld>
            <a:endParaRPr lang="en-US" dirty="0"/>
          </a:p>
        </p:txBody>
      </p:sp>
    </p:spTree>
    <p:extLst>
      <p:ext uri="{BB962C8B-B14F-4D97-AF65-F5344CB8AC3E}">
        <p14:creationId xmlns:p14="http://schemas.microsoft.com/office/powerpoint/2010/main" val="4066689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8AF9-5DDB-4B54-9347-A68FAA1B9003}"/>
              </a:ext>
            </a:extLst>
          </p:cNvPr>
          <p:cNvSpPr>
            <a:spLocks noGrp="1"/>
          </p:cNvSpPr>
          <p:nvPr>
            <p:ph type="title"/>
          </p:nvPr>
        </p:nvSpPr>
        <p:spPr/>
        <p:txBody>
          <a:bodyPr/>
          <a:lstStyle/>
          <a:p>
            <a:pPr algn="ctr"/>
            <a:r>
              <a:rPr lang="en-US" b="1" dirty="0"/>
              <a:t>Fraternal Training Portal</a:t>
            </a:r>
          </a:p>
        </p:txBody>
      </p:sp>
      <p:pic>
        <p:nvPicPr>
          <p:cNvPr id="7" name="Content Placeholder 6">
            <a:extLst>
              <a:ext uri="{FF2B5EF4-FFF2-40B4-BE49-F238E27FC236}">
                <a16:creationId xmlns:a16="http://schemas.microsoft.com/office/drawing/2014/main" id="{A490DC55-5573-44F7-9851-59A9C9A3B87C}"/>
              </a:ext>
            </a:extLst>
          </p:cNvPr>
          <p:cNvPicPr>
            <a:picLocks noGrp="1" noChangeAspect="1"/>
          </p:cNvPicPr>
          <p:nvPr>
            <p:ph idx="1"/>
          </p:nvPr>
        </p:nvPicPr>
        <p:blipFill>
          <a:blip r:embed="rId2"/>
          <a:stretch>
            <a:fillRect/>
          </a:stretch>
        </p:blipFill>
        <p:spPr>
          <a:xfrm>
            <a:off x="1827897" y="2603500"/>
            <a:ext cx="7480518" cy="3416300"/>
          </a:xfrm>
          <a:prstGeom prst="rect">
            <a:avLst/>
          </a:prstGeom>
        </p:spPr>
      </p:pic>
      <p:sp>
        <p:nvSpPr>
          <p:cNvPr id="4" name="Date Placeholder 3">
            <a:extLst>
              <a:ext uri="{FF2B5EF4-FFF2-40B4-BE49-F238E27FC236}">
                <a16:creationId xmlns:a16="http://schemas.microsoft.com/office/drawing/2014/main" id="{4DCB3804-5C3F-403C-9E8E-DDE0BCFF379C}"/>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31CC1311-7613-4F55-956F-10F10AB6937B}"/>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672A3423-798D-4649-AE39-99FB733849B5}"/>
              </a:ext>
            </a:extLst>
          </p:cNvPr>
          <p:cNvSpPr>
            <a:spLocks noGrp="1"/>
          </p:cNvSpPr>
          <p:nvPr>
            <p:ph type="sldNum" sz="quarter" idx="4"/>
          </p:nvPr>
        </p:nvSpPr>
        <p:spPr/>
        <p:txBody>
          <a:bodyPr/>
          <a:lstStyle/>
          <a:p>
            <a:fld id="{7423B5EF-D5A0-D847-9BE3-4BB7467DE79B}" type="slidenum">
              <a:rPr lang="en-US" smtClean="0"/>
              <a:pPr/>
              <a:t>39</a:t>
            </a:fld>
            <a:endParaRPr lang="en-US" dirty="0"/>
          </a:p>
        </p:txBody>
      </p:sp>
    </p:spTree>
    <p:extLst>
      <p:ext uri="{BB962C8B-B14F-4D97-AF65-F5344CB8AC3E}">
        <p14:creationId xmlns:p14="http://schemas.microsoft.com/office/powerpoint/2010/main" val="369188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798E76-9063-6D43-BC79-9C5EFD18E5EB}"/>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38A4EAC2-6903-3B4D-9219-FEFE8D2B5D7F}"/>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4DB6CB71-FED7-9047-B10B-AC45671F22BF}"/>
              </a:ext>
            </a:extLst>
          </p:cNvPr>
          <p:cNvSpPr>
            <a:spLocks noGrp="1"/>
          </p:cNvSpPr>
          <p:nvPr>
            <p:ph type="sldNum" sz="quarter" idx="4"/>
          </p:nvPr>
        </p:nvSpPr>
        <p:spPr/>
        <p:txBody>
          <a:bodyPr/>
          <a:lstStyle/>
          <a:p>
            <a:fld id="{7423B5EF-D5A0-D847-9BE3-4BB7467DE79B}" type="slidenum">
              <a:rPr lang="en-US" smtClean="0"/>
              <a:pPr/>
              <a:t>4</a:t>
            </a:fld>
            <a:endParaRPr lang="en-US" dirty="0"/>
          </a:p>
        </p:txBody>
      </p:sp>
      <p:sp>
        <p:nvSpPr>
          <p:cNvPr id="3" name="Content Placeholder 2">
            <a:extLst>
              <a:ext uri="{FF2B5EF4-FFF2-40B4-BE49-F238E27FC236}">
                <a16:creationId xmlns:a16="http://schemas.microsoft.com/office/drawing/2014/main" id="{05531321-28AA-2A43-8F66-5409847E2EF8}"/>
              </a:ext>
            </a:extLst>
          </p:cNvPr>
          <p:cNvSpPr>
            <a:spLocks noGrp="1"/>
          </p:cNvSpPr>
          <p:nvPr>
            <p:ph idx="4294967295"/>
          </p:nvPr>
        </p:nvSpPr>
        <p:spPr>
          <a:xfrm>
            <a:off x="294390" y="145997"/>
            <a:ext cx="10255623" cy="6325859"/>
          </a:xfrm>
        </p:spPr>
        <p:txBody>
          <a:bodyPr>
            <a:normAutofit fontScale="92500" lnSpcReduction="10000"/>
          </a:bodyPr>
          <a:lstStyle/>
          <a:p>
            <a:pPr marL="0" indent="0">
              <a:buNone/>
            </a:pPr>
            <a:r>
              <a:rPr lang="en-US" sz="3600" b="1" dirty="0">
                <a:latin typeface="Georgia" panose="02040502050405020303" pitchFamily="18" charset="0"/>
              </a:rPr>
              <a:t>Our Lady, Queen of the Knights, bless all the activities of our Order. Keep us true to our pledge, to extend the kingship of thy divine son on earth. Through Thine intercession, win for us the grace, ever to exemplify in our public and private lives, the virtues that should characterize those especially dedicated to the service of the heavenly court. Make us always aware that as your Knights, we are constantly observed, our faith judged, and our Order appreciated. Accept, O Mary, this renewed pledge of fealty and devotion, of Thy Servants, the Knights of Columbus.</a:t>
            </a:r>
            <a:endParaRPr lang="en-US" sz="3600" b="1" dirty="0"/>
          </a:p>
        </p:txBody>
      </p:sp>
    </p:spTree>
    <p:extLst>
      <p:ext uri="{BB962C8B-B14F-4D97-AF65-F5344CB8AC3E}">
        <p14:creationId xmlns:p14="http://schemas.microsoft.com/office/powerpoint/2010/main" val="348882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0">
              <a:srgbClr val="C3AA68"/>
            </a:gs>
            <a:gs pos="0">
              <a:srgbClr val="A28D60"/>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58BB02-BD59-0B46-9426-DF512C07ABBE}"/>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4" name="Footer Placeholder 3">
            <a:extLst>
              <a:ext uri="{FF2B5EF4-FFF2-40B4-BE49-F238E27FC236}">
                <a16:creationId xmlns:a16="http://schemas.microsoft.com/office/drawing/2014/main" id="{1F3E9DE3-06DD-1642-94AE-16A704B0554A}"/>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5" name="Slide Number Placeholder 4">
            <a:extLst>
              <a:ext uri="{FF2B5EF4-FFF2-40B4-BE49-F238E27FC236}">
                <a16:creationId xmlns:a16="http://schemas.microsoft.com/office/drawing/2014/main" id="{B357EE07-57E3-8045-9DAD-6AB5921DFB7A}"/>
              </a:ext>
            </a:extLst>
          </p:cNvPr>
          <p:cNvSpPr>
            <a:spLocks noGrp="1"/>
          </p:cNvSpPr>
          <p:nvPr>
            <p:ph type="sldNum" sz="quarter" idx="4"/>
          </p:nvPr>
        </p:nvSpPr>
        <p:spPr/>
        <p:txBody>
          <a:bodyPr/>
          <a:lstStyle/>
          <a:p>
            <a:fld id="{7423B5EF-D5A0-D847-9BE3-4BB7467DE79B}" type="slidenum">
              <a:rPr lang="en-US" smtClean="0"/>
              <a:pPr/>
              <a:t>40</a:t>
            </a:fld>
            <a:endParaRPr lang="en-US" dirty="0"/>
          </a:p>
        </p:txBody>
      </p:sp>
      <p:pic>
        <p:nvPicPr>
          <p:cNvPr id="6" name="Picture 5">
            <a:extLst>
              <a:ext uri="{FF2B5EF4-FFF2-40B4-BE49-F238E27FC236}">
                <a16:creationId xmlns:a16="http://schemas.microsoft.com/office/drawing/2014/main" id="{90B99398-84AB-7443-9A6F-B503DA3274C8}"/>
              </a:ext>
            </a:extLst>
          </p:cNvPr>
          <p:cNvPicPr>
            <a:picLocks noChangeAspect="1"/>
          </p:cNvPicPr>
          <p:nvPr/>
        </p:nvPicPr>
        <p:blipFill>
          <a:blip r:embed="rId2"/>
          <a:stretch>
            <a:fillRect/>
          </a:stretch>
        </p:blipFill>
        <p:spPr>
          <a:xfrm>
            <a:off x="3287976" y="645864"/>
            <a:ext cx="5665842" cy="5593572"/>
          </a:xfrm>
          <a:prstGeom prst="rect">
            <a:avLst/>
          </a:prstGeom>
        </p:spPr>
      </p:pic>
    </p:spTree>
    <p:extLst>
      <p:ext uri="{BB962C8B-B14F-4D97-AF65-F5344CB8AC3E}">
        <p14:creationId xmlns:p14="http://schemas.microsoft.com/office/powerpoint/2010/main" val="98719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56BD6E-9F7D-E548-97D9-33BC3094A04D}"/>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FAF0B0DF-B658-0646-912B-0F15F8AE1C8B}"/>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173876C3-9A51-DE4F-970E-926015B4ECFD}"/>
              </a:ext>
            </a:extLst>
          </p:cNvPr>
          <p:cNvSpPr>
            <a:spLocks noGrp="1"/>
          </p:cNvSpPr>
          <p:nvPr>
            <p:ph type="sldNum" sz="quarter" idx="4"/>
          </p:nvPr>
        </p:nvSpPr>
        <p:spPr/>
        <p:txBody>
          <a:bodyPr/>
          <a:lstStyle/>
          <a:p>
            <a:fld id="{7423B5EF-D5A0-D847-9BE3-4BB7467DE79B}" type="slidenum">
              <a:rPr lang="en-US" smtClean="0"/>
              <a:pPr/>
              <a:t>41</a:t>
            </a:fld>
            <a:endParaRPr lang="en-US" dirty="0"/>
          </a:p>
        </p:txBody>
      </p:sp>
      <p:sp>
        <p:nvSpPr>
          <p:cNvPr id="3" name="Content Placeholder 2">
            <a:extLst>
              <a:ext uri="{FF2B5EF4-FFF2-40B4-BE49-F238E27FC236}">
                <a16:creationId xmlns:a16="http://schemas.microsoft.com/office/drawing/2014/main" id="{17B16C18-9AD5-6A4B-92E7-9F780D3E9686}"/>
              </a:ext>
            </a:extLst>
          </p:cNvPr>
          <p:cNvSpPr>
            <a:spLocks noGrp="1"/>
          </p:cNvSpPr>
          <p:nvPr>
            <p:ph idx="4294967295"/>
          </p:nvPr>
        </p:nvSpPr>
        <p:spPr>
          <a:xfrm>
            <a:off x="125506" y="251011"/>
            <a:ext cx="10578353" cy="6279227"/>
          </a:xfrm>
        </p:spPr>
        <p:txBody>
          <a:bodyPr>
            <a:normAutofit/>
          </a:bodyPr>
          <a:lstStyle/>
          <a:p>
            <a:pPr marL="0" indent="0">
              <a:buNone/>
            </a:pPr>
            <a:r>
              <a:rPr lang="en-US" sz="2800" dirty="0"/>
              <a:t>God, our Father, protector of the poor and defender of the widow and orphan, you called your priest, Father Michael J. McGivney, to be an apostle of Christian family life and to lead the young to the generous service of their neighbor. Through the example of his life and virtue may we follow your Son, Jesus Christ, more closely, fulfilling his commandment of charity and building up his Body which is the Church. Let the inspiration of your servant prompt us to greater confidence in your love so that we may continue his work of caring for the needy and the outcast. We humbly ask that you glorify your servant Father Michael J. McGivney on earth according to the design of your holy will. Through his intercession, grant the favor I now present (here make your request). Through Christ our Lord. Amen. </a:t>
            </a:r>
          </a:p>
        </p:txBody>
      </p:sp>
    </p:spTree>
    <p:extLst>
      <p:ext uri="{BB962C8B-B14F-4D97-AF65-F5344CB8AC3E}">
        <p14:creationId xmlns:p14="http://schemas.microsoft.com/office/powerpoint/2010/main" val="343606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ACEC-815F-3C49-AC67-963835A26D40}"/>
              </a:ext>
            </a:extLst>
          </p:cNvPr>
          <p:cNvSpPr>
            <a:spLocks noGrp="1"/>
          </p:cNvSpPr>
          <p:nvPr>
            <p:ph type="ctrTitle"/>
          </p:nvPr>
        </p:nvSpPr>
        <p:spPr/>
        <p:txBody>
          <a:bodyPr/>
          <a:lstStyle/>
          <a:p>
            <a:r>
              <a:rPr lang="en-US" dirty="0"/>
              <a:t>Arizona Knights of Columbus</a:t>
            </a:r>
            <a:br>
              <a:rPr lang="en-US" dirty="0"/>
            </a:br>
            <a:r>
              <a:rPr lang="en-US" dirty="0"/>
              <a:t>2019 Org Meeting</a:t>
            </a:r>
          </a:p>
        </p:txBody>
      </p:sp>
      <p:sp>
        <p:nvSpPr>
          <p:cNvPr id="9" name="Subtitle 8">
            <a:extLst>
              <a:ext uri="{FF2B5EF4-FFF2-40B4-BE49-F238E27FC236}">
                <a16:creationId xmlns:a16="http://schemas.microsoft.com/office/drawing/2014/main" id="{508C92A6-6569-9D47-9CB0-3489F66C7F14}"/>
              </a:ext>
            </a:extLst>
          </p:cNvPr>
          <p:cNvSpPr>
            <a:spLocks noGrp="1"/>
          </p:cNvSpPr>
          <p:nvPr>
            <p:ph type="subTitle" idx="1"/>
          </p:nvPr>
        </p:nvSpPr>
        <p:spPr/>
        <p:txBody>
          <a:bodyPr/>
          <a:lstStyle/>
          <a:p>
            <a:r>
              <a:rPr lang="en-US" dirty="0"/>
              <a:t>Lawrence A. Powers Friday June 22, 2019</a:t>
            </a:r>
          </a:p>
          <a:p>
            <a:r>
              <a:rPr lang="en-US" dirty="0"/>
              <a:t>State Program Director</a:t>
            </a:r>
          </a:p>
        </p:txBody>
      </p:sp>
      <p:sp>
        <p:nvSpPr>
          <p:cNvPr id="4" name="Slide Number Placeholder 3">
            <a:extLst>
              <a:ext uri="{FF2B5EF4-FFF2-40B4-BE49-F238E27FC236}">
                <a16:creationId xmlns:a16="http://schemas.microsoft.com/office/drawing/2014/main" id="{3372CEFF-9D6F-A342-866A-CB5A4E55AF23}"/>
              </a:ext>
            </a:extLst>
          </p:cNvPr>
          <p:cNvSpPr>
            <a:spLocks noGrp="1"/>
          </p:cNvSpPr>
          <p:nvPr>
            <p:ph type="sldNum" sz="quarter" idx="4"/>
          </p:nvPr>
        </p:nvSpPr>
        <p:spPr/>
        <p:txBody>
          <a:bodyPr/>
          <a:lstStyle/>
          <a:p>
            <a:fld id="{7423B5EF-D5A0-D847-9BE3-4BB7467DE79B}" type="slidenum">
              <a:rPr lang="en-US" smtClean="0"/>
              <a:t>5</a:t>
            </a:fld>
            <a:endParaRPr lang="en-US"/>
          </a:p>
        </p:txBody>
      </p:sp>
      <p:sp>
        <p:nvSpPr>
          <p:cNvPr id="6" name="Date Placeholder 3">
            <a:extLst>
              <a:ext uri="{FF2B5EF4-FFF2-40B4-BE49-F238E27FC236}">
                <a16:creationId xmlns:a16="http://schemas.microsoft.com/office/drawing/2014/main" id="{A8892ECE-B5FD-A34E-ADA9-A54255085057}"/>
              </a:ext>
            </a:extLst>
          </p:cNvPr>
          <p:cNvSpPr>
            <a:spLocks noGrp="1"/>
          </p:cNvSpPr>
          <p:nvPr>
            <p:ph type="dt" sz="half" idx="2"/>
          </p:nvPr>
        </p:nvSpPr>
        <p:spPr>
          <a:xfrm>
            <a:off x="-9404" y="6522383"/>
            <a:ext cx="1888938" cy="304799"/>
          </a:xfrm>
          <a:prstGeom prst="rect">
            <a:avLst/>
          </a:prstGeom>
        </p:spPr>
        <p:txBody>
          <a:bodyPr vert="horz" lIns="91440" tIns="45720" rIns="91440" bIns="45720" rtlCol="0" anchor="ctr"/>
          <a:lstStyle>
            <a:lvl1pPr algn="r">
              <a:defRPr sz="900" b="1" i="0">
                <a:solidFill>
                  <a:srgbClr val="975611"/>
                </a:solidFill>
              </a:defRPr>
            </a:lvl1pPr>
          </a:lstStyle>
          <a:p>
            <a:r>
              <a:rPr lang="en-US" dirty="0"/>
              <a:t>Arizona Knights of Columbus</a:t>
            </a:r>
          </a:p>
          <a:p>
            <a:r>
              <a:rPr lang="en-US" dirty="0"/>
              <a:t>2019 Organization Meeting</a:t>
            </a:r>
          </a:p>
        </p:txBody>
      </p:sp>
      <p:sp>
        <p:nvSpPr>
          <p:cNvPr id="7" name="Footer Placeholder 4">
            <a:extLst>
              <a:ext uri="{FF2B5EF4-FFF2-40B4-BE49-F238E27FC236}">
                <a16:creationId xmlns:a16="http://schemas.microsoft.com/office/drawing/2014/main" id="{5A1074F2-FD5B-7B4D-97C9-3AB4AB8ADF17}"/>
              </a:ext>
            </a:extLst>
          </p:cNvPr>
          <p:cNvSpPr>
            <a:spLocks noGrp="1"/>
          </p:cNvSpPr>
          <p:nvPr>
            <p:ph type="ftr" sz="quarter" idx="3"/>
          </p:nvPr>
        </p:nvSpPr>
        <p:spPr>
          <a:xfrm>
            <a:off x="4192573" y="6515225"/>
            <a:ext cx="3859795" cy="304801"/>
          </a:xfrm>
          <a:prstGeom prst="rect">
            <a:avLst/>
          </a:prstGeom>
        </p:spPr>
        <p:txBody>
          <a:bodyPr vert="horz" lIns="91440" tIns="45720" rIns="91440" bIns="45720" rtlCol="0" anchor="ctr"/>
          <a:lstStyle>
            <a:lvl1pPr algn="ctr">
              <a:defRPr lang="en-US" sz="1200" i="1" smtClean="0">
                <a:solidFill>
                  <a:srgbClr val="975611"/>
                </a:solidFill>
                <a:effectLst/>
              </a:defRPr>
            </a:lvl1pPr>
          </a:lstStyle>
          <a:p>
            <a:r>
              <a:rPr lang="en-US"/>
              <a:t>Knights Serving God – Serving the Community</a:t>
            </a:r>
          </a:p>
          <a:p>
            <a:r>
              <a:rPr lang="en-US"/>
              <a:t>This is who we are – This is what we do</a:t>
            </a:r>
            <a:endParaRPr lang="en-US" dirty="0"/>
          </a:p>
        </p:txBody>
      </p:sp>
      <p:sp>
        <p:nvSpPr>
          <p:cNvPr id="8" name="Slide Number Placeholder 8">
            <a:extLst>
              <a:ext uri="{FF2B5EF4-FFF2-40B4-BE49-F238E27FC236}">
                <a16:creationId xmlns:a16="http://schemas.microsoft.com/office/drawing/2014/main" id="{C841FAAF-9145-CF43-82DD-B9840948CABC}"/>
              </a:ext>
            </a:extLst>
          </p:cNvPr>
          <p:cNvSpPr txBox="1">
            <a:spLocks/>
          </p:cNvSpPr>
          <p:nvPr/>
        </p:nvSpPr>
        <p:spPr>
          <a:xfrm>
            <a:off x="10856385" y="6464000"/>
            <a:ext cx="133718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97561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23B5EF-D5A0-D847-9BE3-4BB7467DE79B}" type="slidenum">
              <a:rPr lang="en-US" smtClean="0"/>
              <a:pPr/>
              <a:t>5</a:t>
            </a:fld>
            <a:endParaRPr lang="en-US" dirty="0"/>
          </a:p>
        </p:txBody>
      </p:sp>
    </p:spTree>
    <p:extLst>
      <p:ext uri="{BB962C8B-B14F-4D97-AF65-F5344CB8AC3E}">
        <p14:creationId xmlns:p14="http://schemas.microsoft.com/office/powerpoint/2010/main" val="304132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78A-102F-4ED5-8F38-A52F42C6D054}"/>
              </a:ext>
            </a:extLst>
          </p:cNvPr>
          <p:cNvSpPr>
            <a:spLocks noGrp="1"/>
          </p:cNvSpPr>
          <p:nvPr>
            <p:ph type="title"/>
          </p:nvPr>
        </p:nvSpPr>
        <p:spPr/>
        <p:txBody>
          <a:bodyPr/>
          <a:lstStyle/>
          <a:p>
            <a:r>
              <a:rPr lang="en-US" dirty="0"/>
              <a:t>Faith in Action</a:t>
            </a:r>
          </a:p>
        </p:txBody>
      </p:sp>
      <p:sp>
        <p:nvSpPr>
          <p:cNvPr id="4" name="Date Placeholder 3">
            <a:extLst>
              <a:ext uri="{FF2B5EF4-FFF2-40B4-BE49-F238E27FC236}">
                <a16:creationId xmlns:a16="http://schemas.microsoft.com/office/drawing/2014/main" id="{6AED6E00-AF3D-4A70-BEBA-A5754B8A9DDC}"/>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0DD9EAB6-DB53-4F41-AF7F-1601373A7623}"/>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ED879C59-F194-4D8E-BB25-CD6F8DDFD073}"/>
              </a:ext>
            </a:extLst>
          </p:cNvPr>
          <p:cNvSpPr>
            <a:spLocks noGrp="1"/>
          </p:cNvSpPr>
          <p:nvPr>
            <p:ph type="sldNum" sz="quarter" idx="4"/>
          </p:nvPr>
        </p:nvSpPr>
        <p:spPr/>
        <p:txBody>
          <a:bodyPr/>
          <a:lstStyle/>
          <a:p>
            <a:fld id="{7423B5EF-D5A0-D847-9BE3-4BB7467DE79B}" type="slidenum">
              <a:rPr lang="en-US" smtClean="0"/>
              <a:pPr/>
              <a:t>6</a:t>
            </a:fld>
            <a:endParaRPr lang="en-US" dirty="0"/>
          </a:p>
        </p:txBody>
      </p:sp>
      <p:sp>
        <p:nvSpPr>
          <p:cNvPr id="7" name="Content Placeholder 2">
            <a:extLst>
              <a:ext uri="{FF2B5EF4-FFF2-40B4-BE49-F238E27FC236}">
                <a16:creationId xmlns:a16="http://schemas.microsoft.com/office/drawing/2014/main" id="{EC6456ED-3EBF-4BE1-B4AA-714DFBD8E732}"/>
              </a:ext>
            </a:extLst>
          </p:cNvPr>
          <p:cNvSpPr>
            <a:spLocks noGrp="1"/>
          </p:cNvSpPr>
          <p:nvPr>
            <p:ph idx="1"/>
          </p:nvPr>
        </p:nvSpPr>
        <p:spPr>
          <a:xfrm>
            <a:off x="496384" y="2381056"/>
            <a:ext cx="10724610" cy="3771549"/>
          </a:xfrm>
        </p:spPr>
        <p:txBody>
          <a:bodyPr>
            <a:noAutofit/>
          </a:bodyPr>
          <a:lstStyle/>
          <a:p>
            <a:r>
              <a:rPr lang="en-US" sz="3200" dirty="0"/>
              <a:t>Organize at least </a:t>
            </a:r>
            <a:r>
              <a:rPr lang="en-US" sz="3200" b="1" dirty="0"/>
              <a:t>TWO</a:t>
            </a:r>
            <a:r>
              <a:rPr lang="en-US" sz="3200" dirty="0"/>
              <a:t> </a:t>
            </a:r>
            <a:r>
              <a:rPr lang="en-US" sz="3200" b="1" dirty="0"/>
              <a:t>activities from each of these four areas</a:t>
            </a:r>
          </a:p>
          <a:p>
            <a:pPr lvl="1"/>
            <a:r>
              <a:rPr lang="en-US" sz="2400" dirty="0"/>
              <a:t>Member </a:t>
            </a:r>
          </a:p>
          <a:p>
            <a:pPr lvl="1"/>
            <a:r>
              <a:rPr lang="en-US" sz="2400" dirty="0"/>
              <a:t>Family </a:t>
            </a:r>
          </a:p>
          <a:p>
            <a:pPr lvl="1"/>
            <a:r>
              <a:rPr lang="en-US" sz="2400" dirty="0"/>
              <a:t>Parish</a:t>
            </a:r>
          </a:p>
          <a:p>
            <a:pPr lvl="1"/>
            <a:r>
              <a:rPr lang="en-US" sz="2400" dirty="0"/>
              <a:t>Community</a:t>
            </a:r>
          </a:p>
          <a:p>
            <a:pPr lvl="1"/>
            <a:endParaRPr lang="en-US" sz="2400" b="1" dirty="0"/>
          </a:p>
          <a:p>
            <a:pPr marL="457200" lvl="1" indent="0" algn="ctr">
              <a:buNone/>
            </a:pPr>
            <a:r>
              <a:rPr lang="en-US" sz="1800" dirty="0"/>
              <a:t>Participating councils will receive a commemorative Holy Family icon</a:t>
            </a:r>
            <a:endParaRPr lang="en-US" sz="3200" dirty="0"/>
          </a:p>
        </p:txBody>
      </p:sp>
      <p:pic>
        <p:nvPicPr>
          <p:cNvPr id="8" name="Picture 7">
            <a:extLst>
              <a:ext uri="{FF2B5EF4-FFF2-40B4-BE49-F238E27FC236}">
                <a16:creationId xmlns:a16="http://schemas.microsoft.com/office/drawing/2014/main" id="{EBA67162-F3B9-E54F-A647-410A3EFBA6B8}"/>
              </a:ext>
            </a:extLst>
          </p:cNvPr>
          <p:cNvPicPr>
            <a:picLocks noChangeAspect="1"/>
          </p:cNvPicPr>
          <p:nvPr/>
        </p:nvPicPr>
        <p:blipFill>
          <a:blip r:embed="rId2"/>
          <a:stretch>
            <a:fillRect/>
          </a:stretch>
        </p:blipFill>
        <p:spPr>
          <a:xfrm>
            <a:off x="5756829" y="784911"/>
            <a:ext cx="3846429" cy="1228158"/>
          </a:xfrm>
          <a:prstGeom prst="rect">
            <a:avLst/>
          </a:prstGeom>
        </p:spPr>
      </p:pic>
    </p:spTree>
    <p:extLst>
      <p:ext uri="{BB962C8B-B14F-4D97-AF65-F5344CB8AC3E}">
        <p14:creationId xmlns:p14="http://schemas.microsoft.com/office/powerpoint/2010/main" val="10232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FE25-4171-4640-9DA9-8C6D697007D5}"/>
              </a:ext>
            </a:extLst>
          </p:cNvPr>
          <p:cNvSpPr>
            <a:spLocks noGrp="1"/>
          </p:cNvSpPr>
          <p:nvPr>
            <p:ph type="title"/>
          </p:nvPr>
        </p:nvSpPr>
        <p:spPr/>
        <p:txBody>
          <a:bodyPr/>
          <a:lstStyle/>
          <a:p>
            <a:r>
              <a:rPr lang="en-US" dirty="0"/>
              <a:t>SP-7 Columbian Award</a:t>
            </a:r>
          </a:p>
        </p:txBody>
      </p:sp>
      <p:sp>
        <p:nvSpPr>
          <p:cNvPr id="4" name="Date Placeholder 3">
            <a:extLst>
              <a:ext uri="{FF2B5EF4-FFF2-40B4-BE49-F238E27FC236}">
                <a16:creationId xmlns:a16="http://schemas.microsoft.com/office/drawing/2014/main" id="{B184560A-AF4A-4E42-9F4C-B07B96D0B464}"/>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D65580EA-00DC-4AAE-ABD3-1B871BD2B342}"/>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4A92F01F-9C18-4991-8F16-7D91DDB9D99D}"/>
              </a:ext>
            </a:extLst>
          </p:cNvPr>
          <p:cNvSpPr>
            <a:spLocks noGrp="1"/>
          </p:cNvSpPr>
          <p:nvPr>
            <p:ph type="sldNum" sz="quarter" idx="4"/>
          </p:nvPr>
        </p:nvSpPr>
        <p:spPr/>
        <p:txBody>
          <a:bodyPr/>
          <a:lstStyle/>
          <a:p>
            <a:fld id="{7423B5EF-D5A0-D847-9BE3-4BB7467DE79B}" type="slidenum">
              <a:rPr lang="en-US" smtClean="0"/>
              <a:pPr/>
              <a:t>7</a:t>
            </a:fld>
            <a:endParaRPr lang="en-US" dirty="0"/>
          </a:p>
        </p:txBody>
      </p:sp>
      <p:pic>
        <p:nvPicPr>
          <p:cNvPr id="4098" name="Picture 2" descr="Updated Columbian Award Application (#SP-7)">
            <a:extLst>
              <a:ext uri="{FF2B5EF4-FFF2-40B4-BE49-F238E27FC236}">
                <a16:creationId xmlns:a16="http://schemas.microsoft.com/office/drawing/2014/main" id="{A73C1CC1-8E33-4DD9-9CE9-B55A83B834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6030" y="2252152"/>
            <a:ext cx="3369734" cy="440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75ED-BCE8-4106-A9CA-57D4F7071B8C}"/>
              </a:ext>
            </a:extLst>
          </p:cNvPr>
          <p:cNvSpPr>
            <a:spLocks noGrp="1"/>
          </p:cNvSpPr>
          <p:nvPr>
            <p:ph type="title"/>
          </p:nvPr>
        </p:nvSpPr>
        <p:spPr/>
        <p:txBody>
          <a:bodyPr/>
          <a:lstStyle/>
          <a:p>
            <a:r>
              <a:rPr lang="en-US" dirty="0"/>
              <a:t>DD State Awards</a:t>
            </a:r>
          </a:p>
        </p:txBody>
      </p:sp>
      <p:sp>
        <p:nvSpPr>
          <p:cNvPr id="3" name="Content Placeholder 2">
            <a:extLst>
              <a:ext uri="{FF2B5EF4-FFF2-40B4-BE49-F238E27FC236}">
                <a16:creationId xmlns:a16="http://schemas.microsoft.com/office/drawing/2014/main" id="{F7736B96-249A-49BB-932E-06414E25FD8A}"/>
              </a:ext>
            </a:extLst>
          </p:cNvPr>
          <p:cNvSpPr>
            <a:spLocks noGrp="1"/>
          </p:cNvSpPr>
          <p:nvPr>
            <p:ph idx="1"/>
          </p:nvPr>
        </p:nvSpPr>
        <p:spPr>
          <a:xfrm>
            <a:off x="1154954" y="2603500"/>
            <a:ext cx="9478212" cy="3614420"/>
          </a:xfrm>
        </p:spPr>
        <p:txBody>
          <a:bodyPr>
            <a:normAutofit/>
          </a:bodyPr>
          <a:lstStyle/>
          <a:p>
            <a:r>
              <a:rPr lang="en-US" sz="3600" dirty="0"/>
              <a:t>Council of the Year</a:t>
            </a:r>
          </a:p>
          <a:p>
            <a:r>
              <a:rPr lang="en-US" sz="3600" dirty="0"/>
              <a:t>Grand Knight of the Year</a:t>
            </a:r>
          </a:p>
          <a:p>
            <a:r>
              <a:rPr lang="en-US" sz="3600" dirty="0"/>
              <a:t>Raul Navarrete Vocations Award</a:t>
            </a:r>
          </a:p>
        </p:txBody>
      </p:sp>
      <p:sp>
        <p:nvSpPr>
          <p:cNvPr id="4" name="Date Placeholder 3">
            <a:extLst>
              <a:ext uri="{FF2B5EF4-FFF2-40B4-BE49-F238E27FC236}">
                <a16:creationId xmlns:a16="http://schemas.microsoft.com/office/drawing/2014/main" id="{E40C2ED5-5FCF-4D44-8BBD-B715EC3E8A04}"/>
              </a:ext>
            </a:extLst>
          </p:cNvPr>
          <p:cNvSpPr>
            <a:spLocks noGrp="1"/>
          </p:cNvSpPr>
          <p:nvPr>
            <p:ph type="dt" sz="half" idx="2"/>
          </p:nvPr>
        </p:nvSpPr>
        <p:spPr/>
        <p:txBody>
          <a:bodyPr/>
          <a:lstStyle/>
          <a:p>
            <a:r>
              <a:rPr lang="en-US"/>
              <a:t>Arizona Knights of Columbus</a:t>
            </a:r>
          </a:p>
          <a:p>
            <a:r>
              <a:rPr lang="en-US"/>
              <a:t>2019 Organization Meeting</a:t>
            </a:r>
            <a:endParaRPr lang="en-US" dirty="0"/>
          </a:p>
        </p:txBody>
      </p:sp>
      <p:sp>
        <p:nvSpPr>
          <p:cNvPr id="5" name="Footer Placeholder 4">
            <a:extLst>
              <a:ext uri="{FF2B5EF4-FFF2-40B4-BE49-F238E27FC236}">
                <a16:creationId xmlns:a16="http://schemas.microsoft.com/office/drawing/2014/main" id="{8B69A8B8-3130-46D3-9C58-7DD311C96D0A}"/>
              </a:ext>
            </a:extLst>
          </p:cNvPr>
          <p:cNvSpPr>
            <a:spLocks noGrp="1"/>
          </p:cNvSpPr>
          <p:nvPr>
            <p:ph type="ftr" sz="quarter" idx="3"/>
          </p:nvPr>
        </p:nvSpPr>
        <p:spPr/>
        <p:txBody>
          <a:bodyPr/>
          <a:lstStyle/>
          <a:p>
            <a:r>
              <a:rPr lang="en-US"/>
              <a:t>Knights Serving God – Serving the Community</a:t>
            </a:r>
          </a:p>
          <a:p>
            <a:r>
              <a:rPr lang="en-US"/>
              <a:t>This is who we are – This is what we do</a:t>
            </a:r>
            <a:endParaRPr lang="en-US" dirty="0"/>
          </a:p>
        </p:txBody>
      </p:sp>
      <p:sp>
        <p:nvSpPr>
          <p:cNvPr id="6" name="Slide Number Placeholder 5">
            <a:extLst>
              <a:ext uri="{FF2B5EF4-FFF2-40B4-BE49-F238E27FC236}">
                <a16:creationId xmlns:a16="http://schemas.microsoft.com/office/drawing/2014/main" id="{79F4E8D9-2BCF-412D-A703-16C4F922D960}"/>
              </a:ext>
            </a:extLst>
          </p:cNvPr>
          <p:cNvSpPr>
            <a:spLocks noGrp="1"/>
          </p:cNvSpPr>
          <p:nvPr>
            <p:ph type="sldNum" sz="quarter" idx="4"/>
          </p:nvPr>
        </p:nvSpPr>
        <p:spPr/>
        <p:txBody>
          <a:bodyPr/>
          <a:lstStyle/>
          <a:p>
            <a:fld id="{7423B5EF-D5A0-D847-9BE3-4BB7467DE79B}" type="slidenum">
              <a:rPr lang="en-US" smtClean="0"/>
              <a:pPr/>
              <a:t>8</a:t>
            </a:fld>
            <a:endParaRPr lang="en-US" dirty="0"/>
          </a:p>
        </p:txBody>
      </p:sp>
    </p:spTree>
    <p:extLst>
      <p:ext uri="{BB962C8B-B14F-4D97-AF65-F5344CB8AC3E}">
        <p14:creationId xmlns:p14="http://schemas.microsoft.com/office/powerpoint/2010/main" val="108865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2603500"/>
            <a:ext cx="11011989" cy="3416300"/>
          </a:xfrm>
        </p:spPr>
        <p:txBody>
          <a:bodyPr>
            <a:noAutofit/>
          </a:bodyPr>
          <a:lstStyle/>
          <a:p>
            <a:r>
              <a:rPr lang="en-US" sz="2800" dirty="0"/>
              <a:t> Faith: Spiritual Reflection; Holy Hour; Sacramental Gifts.</a:t>
            </a:r>
          </a:p>
          <a:p>
            <a:r>
              <a:rPr lang="en-US" sz="2800" dirty="0"/>
              <a:t> Family: Family Prayer Night;  Good Friday Family Promotion.</a:t>
            </a:r>
          </a:p>
          <a:p>
            <a:r>
              <a:rPr lang="en-US" sz="2800" dirty="0"/>
              <a:t> Community: Helping Hands. </a:t>
            </a:r>
          </a:p>
          <a:p>
            <a:r>
              <a:rPr lang="en-US" sz="2800" dirty="0"/>
              <a:t> Life: Novena for Life, Mass for People with</a:t>
            </a:r>
          </a:p>
          <a:p>
            <a:pPr marL="0" indent="0">
              <a:buNone/>
            </a:pPr>
            <a:r>
              <a:rPr lang="en-US" sz="2800" dirty="0"/>
              <a:t>      Special Needs; Pregnancy Center Support.</a:t>
            </a:r>
          </a:p>
        </p:txBody>
      </p:sp>
      <p:sp>
        <p:nvSpPr>
          <p:cNvPr id="3" name="Footer Placeholder 2"/>
          <p:cNvSpPr>
            <a:spLocks noGrp="1"/>
          </p:cNvSpPr>
          <p:nvPr>
            <p:ph type="ftr" sz="quarter" idx="11"/>
          </p:nvPr>
        </p:nvSpPr>
        <p:spPr>
          <a:xfrm>
            <a:off x="4165600" y="645059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Knights Serving God - Serving the Community</a:t>
            </a:r>
            <a:endParaRPr lang="en-US" dirty="0"/>
          </a:p>
        </p:txBody>
      </p:sp>
      <p:sp>
        <p:nvSpPr>
          <p:cNvPr id="4" name="Slide Number Placeholder 3"/>
          <p:cNvSpPr>
            <a:spLocks noGrp="1"/>
          </p:cNvSpPr>
          <p:nvPr>
            <p:ph type="sldNum" sz="quarter" idx="12"/>
          </p:nvPr>
        </p:nvSpPr>
        <p:spPr>
          <a:xfrm>
            <a:off x="9361889" y="644415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DD0FD-55B0-48C4-8AF2-8A69533EDFC3}" type="slidenum">
              <a:rPr lang="en-US" smtClean="0"/>
              <a:pPr/>
              <a:t>9</a:t>
            </a:fld>
            <a:endParaRPr lang="en-US"/>
          </a:p>
        </p:txBody>
      </p:sp>
      <p:sp>
        <p:nvSpPr>
          <p:cNvPr id="5" name="Title 4"/>
          <p:cNvSpPr>
            <a:spLocks noGrp="1"/>
          </p:cNvSpPr>
          <p:nvPr>
            <p:ph type="title"/>
          </p:nvPr>
        </p:nvSpPr>
        <p:spPr>
          <a:xfrm>
            <a:off x="1078754" y="692026"/>
            <a:ext cx="8761413" cy="706964"/>
          </a:xfrm>
        </p:spPr>
        <p:txBody>
          <a:bodyPr/>
          <a:lstStyle/>
          <a:p>
            <a:br>
              <a:rPr lang="en-US" dirty="0"/>
            </a:br>
            <a:r>
              <a:rPr lang="en-US" dirty="0"/>
              <a:t>Faith In Action </a:t>
            </a:r>
          </a:p>
        </p:txBody>
      </p:sp>
      <p:pic>
        <p:nvPicPr>
          <p:cNvPr id="6" name="Picture 5">
            <a:extLst>
              <a:ext uri="{FF2B5EF4-FFF2-40B4-BE49-F238E27FC236}">
                <a16:creationId xmlns:a16="http://schemas.microsoft.com/office/drawing/2014/main" id="{EBA67162-F3B9-E54F-A647-410A3EFBA6B8}"/>
              </a:ext>
            </a:extLst>
          </p:cNvPr>
          <p:cNvPicPr>
            <a:picLocks noChangeAspect="1"/>
          </p:cNvPicPr>
          <p:nvPr/>
        </p:nvPicPr>
        <p:blipFill>
          <a:blip r:embed="rId2"/>
          <a:stretch>
            <a:fillRect/>
          </a:stretch>
        </p:blipFill>
        <p:spPr>
          <a:xfrm>
            <a:off x="5756829" y="784911"/>
            <a:ext cx="3846429" cy="1228158"/>
          </a:xfrm>
          <a:prstGeom prst="rect">
            <a:avLst/>
          </a:prstGeom>
        </p:spPr>
      </p:pic>
    </p:spTree>
    <p:extLst>
      <p:ext uri="{BB962C8B-B14F-4D97-AF65-F5344CB8AC3E}">
        <p14:creationId xmlns:p14="http://schemas.microsoft.com/office/powerpoint/2010/main" val="4288022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3536</TotalTime>
  <Words>2707</Words>
  <Application>Microsoft Office PowerPoint</Application>
  <PresentationFormat>Widescreen</PresentationFormat>
  <Paragraphs>387</Paragraphs>
  <Slides>41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Georgia</vt:lpstr>
      <vt:lpstr>Wingdings 3</vt:lpstr>
      <vt:lpstr>Ion Boardroom</vt:lpstr>
      <vt:lpstr>Arizona Knights of Columbus 2019 Org Meeting</vt:lpstr>
      <vt:lpstr>Opening Prayer</vt:lpstr>
      <vt:lpstr>PowerPoint Presentation</vt:lpstr>
      <vt:lpstr>PowerPoint Presentation</vt:lpstr>
      <vt:lpstr>Arizona Knights of Columbus 2019 Org Meeting</vt:lpstr>
      <vt:lpstr>Faith in Action</vt:lpstr>
      <vt:lpstr>SP-7 Columbian Award</vt:lpstr>
      <vt:lpstr>DD State Awards</vt:lpstr>
      <vt:lpstr> Faith In Action </vt:lpstr>
      <vt:lpstr>Holy Hour</vt:lpstr>
      <vt:lpstr>Holy Hour</vt:lpstr>
      <vt:lpstr>Sacramental Gifts</vt:lpstr>
      <vt:lpstr>Family Prayer Night</vt:lpstr>
      <vt:lpstr>Good Friday Family Promotion</vt:lpstr>
      <vt:lpstr>Good Friday Family Promotion</vt:lpstr>
      <vt:lpstr>Family of the Month</vt:lpstr>
      <vt:lpstr>  Arizona Membership Director    Bobby Nielsen</vt:lpstr>
      <vt:lpstr>Arizona Membership Team</vt:lpstr>
      <vt:lpstr>How Did We Finish?</vt:lpstr>
      <vt:lpstr>Membership Team Is Here For You</vt:lpstr>
      <vt:lpstr>Communication</vt:lpstr>
      <vt:lpstr>Inactive Members</vt:lpstr>
      <vt:lpstr>Big Goals Achieved with Small Steps</vt:lpstr>
      <vt:lpstr>Online Membership Promotional Materials</vt:lpstr>
      <vt:lpstr>Star District Award</vt:lpstr>
      <vt:lpstr>Per Capita Refund In 2019-2020</vt:lpstr>
      <vt:lpstr>We Need To Sell Incentives</vt:lpstr>
      <vt:lpstr>PowerPoint Presentation</vt:lpstr>
      <vt:lpstr>Fast Start Recruit a New Knight  </vt:lpstr>
      <vt:lpstr>PowerPoint Presentation</vt:lpstr>
      <vt:lpstr>The Council That Has Not Grown</vt:lpstr>
      <vt:lpstr>IF WE KEEP DOING WHAT WE ARE DOING  WE WILL KEEP GETTING WHAT WE ARE GETTING</vt:lpstr>
      <vt:lpstr>  Arizona Membership Director    Bobby Nielsen</vt:lpstr>
      <vt:lpstr>Arizona Knights of Columbus 2019 Org Meeting</vt:lpstr>
      <vt:lpstr>Fraternal Planner #5033</vt:lpstr>
      <vt:lpstr>Faith in Action Program Guidebook #10590</vt:lpstr>
      <vt:lpstr>Fraternal Training </vt:lpstr>
      <vt:lpstr>For Officers – Officers Online</vt:lpstr>
      <vt:lpstr>Fraternal Training Portal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Kato</dc:creator>
  <cp:lastModifiedBy>Joseph Shanks</cp:lastModifiedBy>
  <cp:revision>95</cp:revision>
  <dcterms:created xsi:type="dcterms:W3CDTF">2019-03-28T03:05:57Z</dcterms:created>
  <dcterms:modified xsi:type="dcterms:W3CDTF">2019-07-01T23:48:12Z</dcterms:modified>
</cp:coreProperties>
</file>