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5"/>
  </p:notesMasterIdLst>
  <p:handoutMasterIdLst>
    <p:handoutMasterId r:id="rId96"/>
  </p:handoutMasterIdLst>
  <p:sldIdLst>
    <p:sldId id="508" r:id="rId2"/>
    <p:sldId id="600" r:id="rId3"/>
    <p:sldId id="601" r:id="rId4"/>
    <p:sldId id="602" r:id="rId5"/>
    <p:sldId id="603" r:id="rId6"/>
    <p:sldId id="525" r:id="rId7"/>
    <p:sldId id="658" r:id="rId8"/>
    <p:sldId id="607" r:id="rId9"/>
    <p:sldId id="659" r:id="rId10"/>
    <p:sldId id="608" r:id="rId11"/>
    <p:sldId id="656" r:id="rId12"/>
    <p:sldId id="256" r:id="rId13"/>
    <p:sldId id="482" r:id="rId14"/>
    <p:sldId id="609" r:id="rId15"/>
    <p:sldId id="391" r:id="rId16"/>
    <p:sldId id="610" r:id="rId17"/>
    <p:sldId id="611" r:id="rId18"/>
    <p:sldId id="487" r:id="rId19"/>
    <p:sldId id="612" r:id="rId20"/>
    <p:sldId id="493" r:id="rId21"/>
    <p:sldId id="489" r:id="rId22"/>
    <p:sldId id="490" r:id="rId23"/>
    <p:sldId id="613" r:id="rId24"/>
    <p:sldId id="491" r:id="rId25"/>
    <p:sldId id="614" r:id="rId26"/>
    <p:sldId id="615" r:id="rId27"/>
    <p:sldId id="616" r:id="rId28"/>
    <p:sldId id="498" r:id="rId29"/>
    <p:sldId id="499" r:id="rId30"/>
    <p:sldId id="617" r:id="rId31"/>
    <p:sldId id="511" r:id="rId32"/>
    <p:sldId id="618" r:id="rId33"/>
    <p:sldId id="524" r:id="rId34"/>
    <p:sldId id="526" r:id="rId35"/>
    <p:sldId id="527" r:id="rId36"/>
    <p:sldId id="619" r:id="rId37"/>
    <p:sldId id="620" r:id="rId38"/>
    <p:sldId id="621" r:id="rId39"/>
    <p:sldId id="622" r:id="rId40"/>
    <p:sldId id="623" r:id="rId41"/>
    <p:sldId id="512" r:id="rId42"/>
    <p:sldId id="528" r:id="rId43"/>
    <p:sldId id="529" r:id="rId44"/>
    <p:sldId id="530" r:id="rId45"/>
    <p:sldId id="624" r:id="rId46"/>
    <p:sldId id="519" r:id="rId47"/>
    <p:sldId id="625" r:id="rId48"/>
    <p:sldId id="392" r:id="rId49"/>
    <p:sldId id="626" r:id="rId50"/>
    <p:sldId id="627" r:id="rId51"/>
    <p:sldId id="516" r:id="rId52"/>
    <p:sldId id="257" r:id="rId53"/>
    <p:sldId id="265" r:id="rId54"/>
    <p:sldId id="264" r:id="rId55"/>
    <p:sldId id="258" r:id="rId56"/>
    <p:sldId id="273" r:id="rId57"/>
    <p:sldId id="259" r:id="rId58"/>
    <p:sldId id="268" r:id="rId59"/>
    <p:sldId id="267" r:id="rId60"/>
    <p:sldId id="272" r:id="rId61"/>
    <p:sldId id="269" r:id="rId62"/>
    <p:sldId id="271" r:id="rId63"/>
    <p:sldId id="513" r:id="rId64"/>
    <p:sldId id="628" r:id="rId65"/>
    <p:sldId id="515" r:id="rId66"/>
    <p:sldId id="632" r:id="rId67"/>
    <p:sldId id="660" r:id="rId68"/>
    <p:sldId id="633" r:id="rId69"/>
    <p:sldId id="634" r:id="rId70"/>
    <p:sldId id="635" r:id="rId71"/>
    <p:sldId id="636" r:id="rId72"/>
    <p:sldId id="637" r:id="rId73"/>
    <p:sldId id="638" r:id="rId74"/>
    <p:sldId id="639" r:id="rId75"/>
    <p:sldId id="640" r:id="rId76"/>
    <p:sldId id="502" r:id="rId77"/>
    <p:sldId id="641" r:id="rId78"/>
    <p:sldId id="488" r:id="rId79"/>
    <p:sldId id="642" r:id="rId80"/>
    <p:sldId id="643" r:id="rId81"/>
    <p:sldId id="644" r:id="rId82"/>
    <p:sldId id="645" r:id="rId83"/>
    <p:sldId id="646" r:id="rId84"/>
    <p:sldId id="647" r:id="rId85"/>
    <p:sldId id="648" r:id="rId86"/>
    <p:sldId id="649" r:id="rId87"/>
    <p:sldId id="650" r:id="rId88"/>
    <p:sldId id="651" r:id="rId89"/>
    <p:sldId id="652" r:id="rId90"/>
    <p:sldId id="653" r:id="rId91"/>
    <p:sldId id="604" r:id="rId92"/>
    <p:sldId id="661" r:id="rId93"/>
    <p:sldId id="655" r:id="rId9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hopler@cox.net"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5611"/>
    <a:srgbClr val="A28D60"/>
    <a:srgbClr val="DDEBF7"/>
    <a:srgbClr val="FFFFFF"/>
    <a:srgbClr val="E684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68" autoAdjust="0"/>
    <p:restoredTop sz="93233" autoAdjust="0"/>
  </p:normalViewPr>
  <p:slideViewPr>
    <p:cSldViewPr snapToGrid="0" snapToObjects="1">
      <p:cViewPr varScale="1">
        <p:scale>
          <a:sx n="68" d="100"/>
          <a:sy n="68" d="100"/>
        </p:scale>
        <p:origin x="492" y="54"/>
      </p:cViewPr>
      <p:guideLst>
        <p:guide orient="horz" pos="170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17" d="100"/>
          <a:sy n="117" d="100"/>
        </p:scale>
        <p:origin x="5160"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AE79DD-0EA5-1A42-8C9B-4CDAE535F0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6AE138-A283-BA47-8972-58336F7B74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BAE514-71F7-ED41-9BE2-68C1B287AE74}" type="datetimeFigureOut">
              <a:rPr lang="en-US" smtClean="0"/>
              <a:t>7/2/2019</a:t>
            </a:fld>
            <a:endParaRPr lang="en-US"/>
          </a:p>
        </p:txBody>
      </p:sp>
      <p:sp>
        <p:nvSpPr>
          <p:cNvPr id="4" name="Footer Placeholder 3">
            <a:extLst>
              <a:ext uri="{FF2B5EF4-FFF2-40B4-BE49-F238E27FC236}">
                <a16:creationId xmlns:a16="http://schemas.microsoft.com/office/drawing/2014/main" id="{5E1A2141-D8A8-5A47-BDB2-C4BD88D2D4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D61A08-60CF-C34E-831E-01BA8303B7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C08F01-377D-AD42-A0DE-3519B89DDB35}" type="slidenum">
              <a:rPr lang="en-US" smtClean="0"/>
              <a:t>‹#›</a:t>
            </a:fld>
            <a:endParaRPr lang="en-US"/>
          </a:p>
        </p:txBody>
      </p:sp>
    </p:spTree>
    <p:extLst>
      <p:ext uri="{BB962C8B-B14F-4D97-AF65-F5344CB8AC3E}">
        <p14:creationId xmlns:p14="http://schemas.microsoft.com/office/powerpoint/2010/main" val="3992722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8734C-B748-554C-8FA3-450B5D0A6288}" type="datetimeFigureOut">
              <a:rPr lang="en-US" smtClean="0"/>
              <a:t>7/2/2019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540711-5B67-E443-BF6F-FB84C4E481DB}" type="slidenum">
              <a:rPr lang="en-US" smtClean="0"/>
              <a:t>‹#›</a:t>
            </a:fld>
            <a:endParaRPr lang="en-US"/>
          </a:p>
        </p:txBody>
      </p:sp>
    </p:spTree>
    <p:extLst>
      <p:ext uri="{BB962C8B-B14F-4D97-AF65-F5344CB8AC3E}">
        <p14:creationId xmlns:p14="http://schemas.microsoft.com/office/powerpoint/2010/main" val="20492947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40711-5B67-E443-BF6F-FB84C4E481DB}" type="slidenum">
              <a:rPr lang="en-US" smtClean="0"/>
              <a:t>1</a:t>
            </a:fld>
            <a:endParaRPr lang="en-US"/>
          </a:p>
        </p:txBody>
      </p:sp>
    </p:spTree>
    <p:extLst>
      <p:ext uri="{BB962C8B-B14F-4D97-AF65-F5344CB8AC3E}">
        <p14:creationId xmlns:p14="http://schemas.microsoft.com/office/powerpoint/2010/main" val="280258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40711-5B67-E443-BF6F-FB84C4E481DB}" type="slidenum">
              <a:rPr lang="en-US" smtClean="0"/>
              <a:t>12</a:t>
            </a:fld>
            <a:endParaRPr lang="en-US"/>
          </a:p>
        </p:txBody>
      </p:sp>
    </p:spTree>
    <p:extLst>
      <p:ext uri="{BB962C8B-B14F-4D97-AF65-F5344CB8AC3E}">
        <p14:creationId xmlns:p14="http://schemas.microsoft.com/office/powerpoint/2010/main" val="426141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40711-5B67-E443-BF6F-FB84C4E481DB}" type="slidenum">
              <a:rPr lang="en-US" smtClean="0"/>
              <a:t>68</a:t>
            </a:fld>
            <a:endParaRPr lang="en-US"/>
          </a:p>
        </p:txBody>
      </p:sp>
    </p:spTree>
    <p:extLst>
      <p:ext uri="{BB962C8B-B14F-4D97-AF65-F5344CB8AC3E}">
        <p14:creationId xmlns:p14="http://schemas.microsoft.com/office/powerpoint/2010/main" val="1560580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userDrawn="1"/>
        </p:nvGrpSpPr>
        <p:grpSpPr>
          <a:xfrm>
            <a:off x="0" y="0"/>
            <a:ext cx="12192000" cy="6858000"/>
            <a:chOff x="0" y="0"/>
            <a:chExt cx="12192000" cy="6858000"/>
          </a:xfrm>
        </p:grpSpPr>
        <p:sp>
          <p:nvSpPr>
            <p:cNvPr id="9" name="Rectangle 8"/>
            <p:cNvSpPr/>
            <p:nvPr/>
          </p:nvSpPr>
          <p:spPr>
            <a:xfrm>
              <a:off x="0" y="0"/>
              <a:ext cx="12192000" cy="6858000"/>
            </a:xfrm>
            <a:prstGeom prst="rect">
              <a:avLst/>
            </a:prstGeom>
            <a:gradFill>
              <a:gsLst>
                <a:gs pos="100000">
                  <a:srgbClr val="975611"/>
                </a:gs>
                <a:gs pos="52000">
                  <a:srgbClr val="A28D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452284" y="2099733"/>
            <a:ext cx="11208773" cy="2677648"/>
          </a:xfrm>
        </p:spPr>
        <p:txBody>
          <a:bodyPr anchor="b"/>
          <a:lstStyle>
            <a:lvl1pPr>
              <a:defRPr sz="5400"/>
            </a:lvl1pPr>
          </a:lstStyle>
          <a:p>
            <a:r>
              <a:rPr lang="en-US" dirty="0"/>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rgbClr val="97561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Date Placeholder 3">
            <a:extLst>
              <a:ext uri="{FF2B5EF4-FFF2-40B4-BE49-F238E27FC236}">
                <a16:creationId xmlns:a16="http://schemas.microsoft.com/office/drawing/2014/main" id="{2ADF95FF-A7FA-BB4D-8B80-6B930042BF8D}"/>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15" name="Footer Placeholder 4">
            <a:extLst>
              <a:ext uri="{FF2B5EF4-FFF2-40B4-BE49-F238E27FC236}">
                <a16:creationId xmlns:a16="http://schemas.microsoft.com/office/drawing/2014/main" id="{691ACFCE-5295-CD4E-8539-EDBB08DA2FD0}"/>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6" name="Slide Number Placeholder 8">
            <a:extLst>
              <a:ext uri="{FF2B5EF4-FFF2-40B4-BE49-F238E27FC236}">
                <a16:creationId xmlns:a16="http://schemas.microsoft.com/office/drawing/2014/main" id="{CF981BF5-C733-A04A-9F56-BFDC2376F152}"/>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pic>
        <p:nvPicPr>
          <p:cNvPr id="17" name="Picture 16">
            <a:extLst>
              <a:ext uri="{FF2B5EF4-FFF2-40B4-BE49-F238E27FC236}">
                <a16:creationId xmlns:a16="http://schemas.microsoft.com/office/drawing/2014/main" id="{502A61BA-F05B-A941-B6C6-6DBCBC601C1A}"/>
              </a:ext>
            </a:extLst>
          </p:cNvPr>
          <p:cNvPicPr>
            <a:picLocks noChangeAspect="1"/>
          </p:cNvPicPr>
          <p:nvPr userDrawn="1"/>
        </p:nvPicPr>
        <p:blipFill>
          <a:blip r:embed="rId2"/>
          <a:stretch>
            <a:fillRect/>
          </a:stretch>
        </p:blipFill>
        <p:spPr>
          <a:xfrm>
            <a:off x="4800602" y="592075"/>
            <a:ext cx="2671593" cy="263751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gradFill>
              <a:gsLst>
                <a:gs pos="0">
                  <a:srgbClr val="975611"/>
                </a:gs>
                <a:gs pos="36000">
                  <a:srgbClr val="A28D6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3" name="Date Placeholder 3">
            <a:extLst>
              <a:ext uri="{FF2B5EF4-FFF2-40B4-BE49-F238E27FC236}">
                <a16:creationId xmlns:a16="http://schemas.microsoft.com/office/drawing/2014/main" id="{5F9FEC8A-EEF6-9641-B5DF-E0D538181B61}"/>
              </a:ext>
            </a:extLst>
          </p:cNvPr>
          <p:cNvSpPr>
            <a:spLocks noGrp="1"/>
          </p:cNvSpPr>
          <p:nvPr>
            <p:ph type="dt" sz="half" idx="10"/>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24" name="Footer Placeholder 4">
            <a:extLst>
              <a:ext uri="{FF2B5EF4-FFF2-40B4-BE49-F238E27FC236}">
                <a16:creationId xmlns:a16="http://schemas.microsoft.com/office/drawing/2014/main" id="{C6BEE63E-DB0D-094E-A25E-7A887CB3649F}"/>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6" name="Slide Number Placeholder 8">
            <a:extLst>
              <a:ext uri="{FF2B5EF4-FFF2-40B4-BE49-F238E27FC236}">
                <a16:creationId xmlns:a16="http://schemas.microsoft.com/office/drawing/2014/main" id="{7E946FED-3092-2145-96A7-0C1D4F8A3BC6}"/>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pic>
        <p:nvPicPr>
          <p:cNvPr id="27" name="Picture 26">
            <a:extLst>
              <a:ext uri="{FF2B5EF4-FFF2-40B4-BE49-F238E27FC236}">
                <a16:creationId xmlns:a16="http://schemas.microsoft.com/office/drawing/2014/main" id="{BF36958B-7777-FC4A-9AD6-8DB75F01BFB8}"/>
              </a:ext>
            </a:extLst>
          </p:cNvPr>
          <p:cNvPicPr>
            <a:picLocks noChangeAspect="1"/>
          </p:cNvPicPr>
          <p:nvPr userDrawn="1"/>
        </p:nvPicPr>
        <p:blipFill>
          <a:blip r:embed="rId2"/>
          <a:stretch>
            <a:fillRect/>
          </a:stretch>
        </p:blipFill>
        <p:spPr>
          <a:xfrm>
            <a:off x="10132238" y="809621"/>
            <a:ext cx="1527136" cy="1507657"/>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gradFill>
              <a:gsLst>
                <a:gs pos="0">
                  <a:srgbClr val="975611"/>
                </a:gs>
                <a:gs pos="36000">
                  <a:srgbClr val="A28D6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rgbClr val="FFFFFF"/>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rgbClr val="FFFFFF"/>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solidFill>
                  <a:srgbClr val="FFFFFF"/>
                </a:solidFill>
              </a:defRPr>
            </a:lvl1pPr>
          </a:lstStyle>
          <a:p>
            <a:r>
              <a:rPr lang="en-US" dirty="0"/>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rgbClr val="97561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9" name="Date Placeholder 3">
            <a:extLst>
              <a:ext uri="{FF2B5EF4-FFF2-40B4-BE49-F238E27FC236}">
                <a16:creationId xmlns:a16="http://schemas.microsoft.com/office/drawing/2014/main" id="{F0489139-FAE1-6A4D-B517-0835C9E92779}"/>
              </a:ext>
            </a:extLst>
          </p:cNvPr>
          <p:cNvSpPr>
            <a:spLocks noGrp="1"/>
          </p:cNvSpPr>
          <p:nvPr>
            <p:ph type="dt" sz="half" idx="14"/>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30" name="Footer Placeholder 4">
            <a:extLst>
              <a:ext uri="{FF2B5EF4-FFF2-40B4-BE49-F238E27FC236}">
                <a16:creationId xmlns:a16="http://schemas.microsoft.com/office/drawing/2014/main" id="{66BFFCC1-1BF9-5546-8DF9-9B41EA577104}"/>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31" name="Slide Number Placeholder 8">
            <a:extLst>
              <a:ext uri="{FF2B5EF4-FFF2-40B4-BE49-F238E27FC236}">
                <a16:creationId xmlns:a16="http://schemas.microsoft.com/office/drawing/2014/main" id="{9AAE95AB-BB9E-1C46-9397-89B68016BC56}"/>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pic>
        <p:nvPicPr>
          <p:cNvPr id="32" name="Picture 31">
            <a:extLst>
              <a:ext uri="{FF2B5EF4-FFF2-40B4-BE49-F238E27FC236}">
                <a16:creationId xmlns:a16="http://schemas.microsoft.com/office/drawing/2014/main" id="{361897D2-6B6A-CB4C-ADFA-132FEBFF66BF}"/>
              </a:ext>
            </a:extLst>
          </p:cNvPr>
          <p:cNvPicPr>
            <a:picLocks noChangeAspect="1"/>
          </p:cNvPicPr>
          <p:nvPr userDrawn="1"/>
        </p:nvPicPr>
        <p:blipFill>
          <a:blip r:embed="rId2"/>
          <a:stretch>
            <a:fillRect/>
          </a:stretch>
        </p:blipFill>
        <p:spPr>
          <a:xfrm>
            <a:off x="10202425" y="466674"/>
            <a:ext cx="1527136" cy="1507657"/>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rgbClr val="A28D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rgbClr val="A28D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rgbClr val="A28D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rgbClr val="0070C0">
                <a:alpha val="40000"/>
              </a:srgb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rgbClr val="0070C0">
                <a:alpha val="40000"/>
              </a:srgbClr>
            </a:solidFill>
          </a:ln>
        </p:spPr>
        <p:style>
          <a:lnRef idx="2">
            <a:schemeClr val="accent1"/>
          </a:lnRef>
          <a:fillRef idx="0">
            <a:schemeClr val="accent1"/>
          </a:fillRef>
          <a:effectRef idx="1">
            <a:schemeClr val="accent1"/>
          </a:effectRef>
          <a:fontRef idx="minor">
            <a:schemeClr val="tx1"/>
          </a:fontRef>
        </p:style>
      </p:cxnSp>
      <p:sp>
        <p:nvSpPr>
          <p:cNvPr id="21" name="Date Placeholder 3">
            <a:extLst>
              <a:ext uri="{FF2B5EF4-FFF2-40B4-BE49-F238E27FC236}">
                <a16:creationId xmlns:a16="http://schemas.microsoft.com/office/drawing/2014/main" id="{7D4ACD51-69D1-954F-B624-C207B4B45B6F}"/>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22" name="Footer Placeholder 4">
            <a:extLst>
              <a:ext uri="{FF2B5EF4-FFF2-40B4-BE49-F238E27FC236}">
                <a16:creationId xmlns:a16="http://schemas.microsoft.com/office/drawing/2014/main" id="{B7C71F57-4470-E846-B589-8BB42FF83383}"/>
              </a:ext>
            </a:extLst>
          </p:cNvPr>
          <p:cNvSpPr>
            <a:spLocks noGrp="1"/>
          </p:cNvSpPr>
          <p:nvPr>
            <p:ph type="ftr" sz="quarter" idx="18"/>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3" name="Slide Number Placeholder 8">
            <a:extLst>
              <a:ext uri="{FF2B5EF4-FFF2-40B4-BE49-F238E27FC236}">
                <a16:creationId xmlns:a16="http://schemas.microsoft.com/office/drawing/2014/main" id="{A0D90A39-3AC9-094C-AB05-68B8487502FA}"/>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rgbClr val="A28D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rgbClr val="A28D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rgbClr val="A28D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rgbClr val="0070C0">
                <a:alpha val="40000"/>
              </a:srgb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rgbClr val="0070C0">
                <a:alpha val="40000"/>
              </a:srgbClr>
            </a:solidFill>
          </a:ln>
        </p:spPr>
        <p:style>
          <a:lnRef idx="2">
            <a:schemeClr val="accent1"/>
          </a:lnRef>
          <a:fillRef idx="0">
            <a:schemeClr val="accent1"/>
          </a:fillRef>
          <a:effectRef idx="1">
            <a:schemeClr val="accent1"/>
          </a:effectRef>
          <a:fontRef idx="minor">
            <a:schemeClr val="tx1"/>
          </a:fontRef>
        </p:style>
      </p:cxnSp>
      <p:sp>
        <p:nvSpPr>
          <p:cNvPr id="18" name="Date Placeholder 3">
            <a:extLst>
              <a:ext uri="{FF2B5EF4-FFF2-40B4-BE49-F238E27FC236}">
                <a16:creationId xmlns:a16="http://schemas.microsoft.com/office/drawing/2014/main" id="{1C45094B-6422-ED49-AF80-47BB250701BC}"/>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20" name="Footer Placeholder 4">
            <a:extLst>
              <a:ext uri="{FF2B5EF4-FFF2-40B4-BE49-F238E27FC236}">
                <a16:creationId xmlns:a16="http://schemas.microsoft.com/office/drawing/2014/main" id="{C76693F9-65A4-7E48-845E-151A34C5A1E1}"/>
              </a:ext>
            </a:extLst>
          </p:cNvPr>
          <p:cNvSpPr>
            <a:spLocks noGrp="1"/>
          </p:cNvSpPr>
          <p:nvPr>
            <p:ph type="ftr" sz="quarter" idx="2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1" name="Slide Number Placeholder 8">
            <a:extLst>
              <a:ext uri="{FF2B5EF4-FFF2-40B4-BE49-F238E27FC236}">
                <a16:creationId xmlns:a16="http://schemas.microsoft.com/office/drawing/2014/main" id="{3514DB87-D09E-DE47-89F2-FA0A3AA071B1}"/>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lvl1pPr>
              <a:defRPr>
                <a:solidFill>
                  <a:srgbClr val="975611"/>
                </a:solidFill>
              </a:defRPr>
            </a:lvl1pPr>
            <a:lvl2pPr>
              <a:defRPr>
                <a:solidFill>
                  <a:srgbClr val="975611"/>
                </a:solidFill>
              </a:defRPr>
            </a:lvl2pPr>
            <a:lvl3pPr>
              <a:defRPr>
                <a:solidFill>
                  <a:srgbClr val="975611"/>
                </a:solidFill>
              </a:defRPr>
            </a:lvl3pPr>
            <a:lvl4pPr>
              <a:defRPr>
                <a:solidFill>
                  <a:srgbClr val="975611"/>
                </a:solidFill>
              </a:defRPr>
            </a:lvl4pPr>
            <a:lvl5pPr>
              <a:defRPr>
                <a:solidFill>
                  <a:srgbClr val="97561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97AB3746-6867-024F-9851-A76324F90C0D}"/>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8" name="Footer Placeholder 4">
            <a:extLst>
              <a:ext uri="{FF2B5EF4-FFF2-40B4-BE49-F238E27FC236}">
                <a16:creationId xmlns:a16="http://schemas.microsoft.com/office/drawing/2014/main" id="{72A0A453-CAD9-B74C-8CB7-678FB04D9BC5}"/>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9" name="Slide Number Placeholder 8">
            <a:extLst>
              <a:ext uri="{FF2B5EF4-FFF2-40B4-BE49-F238E27FC236}">
                <a16:creationId xmlns:a16="http://schemas.microsoft.com/office/drawing/2014/main" id="{008D72A7-875A-1442-8B1A-D7FDDC6D5EA7}"/>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63110"/>
            <a:ext cx="12192000" cy="6858000"/>
            <a:chOff x="0" y="0"/>
            <a:chExt cx="12192000" cy="6858000"/>
          </a:xfrm>
        </p:grpSpPr>
        <p:sp>
          <p:nvSpPr>
            <p:cNvPr id="14" name="Rectangle 13"/>
            <p:cNvSpPr/>
            <p:nvPr/>
          </p:nvSpPr>
          <p:spPr>
            <a:xfrm>
              <a:off x="0" y="0"/>
              <a:ext cx="12192000" cy="6696637"/>
            </a:xfrm>
            <a:prstGeom prst="rect">
              <a:avLst/>
            </a:prstGeom>
            <a:gradFill>
              <a:gsLst>
                <a:gs pos="0">
                  <a:srgbClr val="975611"/>
                </a:gs>
                <a:gs pos="44000">
                  <a:srgbClr val="A28D6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rgbClr val="A28D60">
                <a:alpha val="20000"/>
              </a:srgb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a:gradFill>
            <a:gsLst>
              <a:gs pos="100000">
                <a:srgbClr val="975611"/>
              </a:gs>
              <a:gs pos="69000">
                <a:srgbClr val="A28D60"/>
              </a:gs>
            </a:gsLst>
            <a:lin ang="5400000" scaled="1"/>
          </a:gradFill>
        </p:spPr>
        <p:txBody>
          <a:bodyPr anchor="ctr"/>
          <a:lstStyle>
            <a:lvl1pPr marL="0" indent="0" algn="l">
              <a:buNone/>
              <a:defRPr sz="20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24" name="Date Placeholder 3">
            <a:extLst>
              <a:ext uri="{FF2B5EF4-FFF2-40B4-BE49-F238E27FC236}">
                <a16:creationId xmlns:a16="http://schemas.microsoft.com/office/drawing/2014/main" id="{931AC497-6178-3C4A-BEBF-B430BCFA7C05}"/>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25" name="Footer Placeholder 4">
            <a:extLst>
              <a:ext uri="{FF2B5EF4-FFF2-40B4-BE49-F238E27FC236}">
                <a16:creationId xmlns:a16="http://schemas.microsoft.com/office/drawing/2014/main" id="{D841DAEC-BEE1-EC4A-A572-B48C5BAF745E}"/>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6" name="Slide Number Placeholder 8">
            <a:extLst>
              <a:ext uri="{FF2B5EF4-FFF2-40B4-BE49-F238E27FC236}">
                <a16:creationId xmlns:a16="http://schemas.microsoft.com/office/drawing/2014/main" id="{69D81D98-740F-8549-AA30-114EBEDEE69C}"/>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pic>
        <p:nvPicPr>
          <p:cNvPr id="27" name="Picture 26">
            <a:extLst>
              <a:ext uri="{FF2B5EF4-FFF2-40B4-BE49-F238E27FC236}">
                <a16:creationId xmlns:a16="http://schemas.microsoft.com/office/drawing/2014/main" id="{8B2E0D92-BC14-3346-82A1-F414BBBA2420}"/>
              </a:ext>
            </a:extLst>
          </p:cNvPr>
          <p:cNvPicPr>
            <a:picLocks noChangeAspect="1"/>
          </p:cNvPicPr>
          <p:nvPr userDrawn="1"/>
        </p:nvPicPr>
        <p:blipFill>
          <a:blip r:embed="rId2"/>
          <a:stretch>
            <a:fillRect/>
          </a:stretch>
        </p:blipFill>
        <p:spPr>
          <a:xfrm>
            <a:off x="2143431" y="503514"/>
            <a:ext cx="2248229" cy="221955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3">
            <a:extLst>
              <a:ext uri="{FF2B5EF4-FFF2-40B4-BE49-F238E27FC236}">
                <a16:creationId xmlns:a16="http://schemas.microsoft.com/office/drawing/2014/main" id="{6D579C6F-94E5-BA42-93F7-52BF2A2C06A4}"/>
              </a:ext>
            </a:extLst>
          </p:cNvPr>
          <p:cNvSpPr>
            <a:spLocks noGrp="1"/>
          </p:cNvSpPr>
          <p:nvPr>
            <p:ph type="dt" sz="half" idx="10"/>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13" name="Footer Placeholder 4">
            <a:extLst>
              <a:ext uri="{FF2B5EF4-FFF2-40B4-BE49-F238E27FC236}">
                <a16:creationId xmlns:a16="http://schemas.microsoft.com/office/drawing/2014/main" id="{011A0FEF-837E-6741-87A4-E3BAE08FB278}"/>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4" name="Slide Number Placeholder 8">
            <a:extLst>
              <a:ext uri="{FF2B5EF4-FFF2-40B4-BE49-F238E27FC236}">
                <a16:creationId xmlns:a16="http://schemas.microsoft.com/office/drawing/2014/main" id="{A8F1B71F-28E1-3C48-AD7F-9E6FED2A088B}"/>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rgbClr val="97561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rgbClr val="97561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4994EB26-B665-7B49-A2B4-6B272355453F}"/>
              </a:ext>
            </a:extLst>
          </p:cNvPr>
          <p:cNvSpPr>
            <a:spLocks noGrp="1"/>
          </p:cNvSpPr>
          <p:nvPr>
            <p:ph type="dt" sz="half" idx="10"/>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12" name="Footer Placeholder 4">
            <a:extLst>
              <a:ext uri="{FF2B5EF4-FFF2-40B4-BE49-F238E27FC236}">
                <a16:creationId xmlns:a16="http://schemas.microsoft.com/office/drawing/2014/main" id="{1C8072F8-3CD3-0C4B-9F47-FD3BFF87FED0}"/>
              </a:ext>
            </a:extLst>
          </p:cNvPr>
          <p:cNvSpPr>
            <a:spLocks noGrp="1"/>
          </p:cNvSpPr>
          <p:nvPr>
            <p:ph type="ftr" sz="quarter" idx="11"/>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3" name="Slide Number Placeholder 8">
            <a:extLst>
              <a:ext uri="{FF2B5EF4-FFF2-40B4-BE49-F238E27FC236}">
                <a16:creationId xmlns:a16="http://schemas.microsoft.com/office/drawing/2014/main" id="{EBDD94A1-7C2B-2142-B505-F2956466656C}"/>
              </a:ext>
            </a:extLst>
          </p:cNvPr>
          <p:cNvSpPr>
            <a:spLocks noGrp="1"/>
          </p:cNvSpPr>
          <p:nvPr>
            <p:ph type="sldNum" sz="quarter" idx="12"/>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7" name="Date Placeholder 3">
            <a:extLst>
              <a:ext uri="{FF2B5EF4-FFF2-40B4-BE49-F238E27FC236}">
                <a16:creationId xmlns:a16="http://schemas.microsoft.com/office/drawing/2014/main" id="{C6AF5075-86CC-8143-BA73-B49ECC94A3DC}"/>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8" name="Footer Placeholder 4">
            <a:extLst>
              <a:ext uri="{FF2B5EF4-FFF2-40B4-BE49-F238E27FC236}">
                <a16:creationId xmlns:a16="http://schemas.microsoft.com/office/drawing/2014/main" id="{64A7B007-9D19-E046-96BE-49EB5AC60082}"/>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0" name="Slide Number Placeholder 8">
            <a:extLst>
              <a:ext uri="{FF2B5EF4-FFF2-40B4-BE49-F238E27FC236}">
                <a16:creationId xmlns:a16="http://schemas.microsoft.com/office/drawing/2014/main" id="{F52DF553-435D-3549-A040-DBF707B6C391}"/>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F31E5-A790-074C-AAD1-57023A7046F3}"/>
              </a:ext>
            </a:extLst>
          </p:cNvPr>
          <p:cNvSpPr>
            <a:spLocks noGrp="1"/>
          </p:cNvSpPr>
          <p:nvPr>
            <p:ph type="title"/>
          </p:nvPr>
        </p:nvSpPr>
        <p:spPr/>
        <p:txBody>
          <a:bodyPr/>
          <a:lstStyle/>
          <a:p>
            <a:r>
              <a:rPr lang="en-US"/>
              <a:t>Click to edit Master title style</a:t>
            </a:r>
          </a:p>
        </p:txBody>
      </p:sp>
      <p:sp>
        <p:nvSpPr>
          <p:cNvPr id="8" name="Date Placeholder 3">
            <a:extLst>
              <a:ext uri="{FF2B5EF4-FFF2-40B4-BE49-F238E27FC236}">
                <a16:creationId xmlns:a16="http://schemas.microsoft.com/office/drawing/2014/main" id="{07B6F98B-67DD-0940-AC09-3505446A3002}"/>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9" name="Footer Placeholder 4">
            <a:extLst>
              <a:ext uri="{FF2B5EF4-FFF2-40B4-BE49-F238E27FC236}">
                <a16:creationId xmlns:a16="http://schemas.microsoft.com/office/drawing/2014/main" id="{17EE6AEC-41A3-DC4C-A498-EAB3A364AD57}"/>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0" name="Slide Number Placeholder 8">
            <a:extLst>
              <a:ext uri="{FF2B5EF4-FFF2-40B4-BE49-F238E27FC236}">
                <a16:creationId xmlns:a16="http://schemas.microsoft.com/office/drawing/2014/main" id="{D44F3DD0-F1F9-F44C-85C1-CDE409EC5658}"/>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pic>
        <p:nvPicPr>
          <p:cNvPr id="11" name="Picture 10">
            <a:extLst>
              <a:ext uri="{FF2B5EF4-FFF2-40B4-BE49-F238E27FC236}">
                <a16:creationId xmlns:a16="http://schemas.microsoft.com/office/drawing/2014/main" id="{A3A4F361-913D-A945-B6BD-2F1A19FFB94B}"/>
              </a:ext>
            </a:extLst>
          </p:cNvPr>
          <p:cNvPicPr>
            <a:picLocks noChangeAspect="1"/>
          </p:cNvPicPr>
          <p:nvPr userDrawn="1"/>
        </p:nvPicPr>
        <p:blipFill>
          <a:blip r:embed="rId2"/>
          <a:stretch>
            <a:fillRect/>
          </a:stretch>
        </p:blipFill>
        <p:spPr>
          <a:xfrm>
            <a:off x="10664864" y="0"/>
            <a:ext cx="1527136" cy="150765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40874" y="0"/>
            <a:ext cx="12192000" cy="6858000"/>
            <a:chOff x="0" y="0"/>
            <a:chExt cx="12192000" cy="6858000"/>
          </a:xfrm>
        </p:grpSpPr>
        <p:sp>
          <p:nvSpPr>
            <p:cNvPr id="14" name="Rectangle 13"/>
            <p:cNvSpPr/>
            <p:nvPr/>
          </p:nvSpPr>
          <p:spPr>
            <a:xfrm>
              <a:off x="0" y="0"/>
              <a:ext cx="12192000" cy="6858000"/>
            </a:xfrm>
            <a:prstGeom prst="rect">
              <a:avLst/>
            </a:prstGeom>
            <a:gradFill>
              <a:gsLst>
                <a:gs pos="95000">
                  <a:srgbClr val="975611"/>
                </a:gs>
                <a:gs pos="55000">
                  <a:srgbClr val="A28D6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rgbClr val="97561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26" name="Date Placeholder 3">
            <a:extLst>
              <a:ext uri="{FF2B5EF4-FFF2-40B4-BE49-F238E27FC236}">
                <a16:creationId xmlns:a16="http://schemas.microsoft.com/office/drawing/2014/main" id="{5FB1ADDD-605C-F446-BFCF-8A3C979D1B9F}"/>
              </a:ext>
            </a:extLst>
          </p:cNvPr>
          <p:cNvSpPr>
            <a:spLocks noGrp="1"/>
          </p:cNvSpPr>
          <p:nvPr>
            <p:ph type="dt" sz="half" idx="10"/>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27" name="Footer Placeholder 4">
            <a:extLst>
              <a:ext uri="{FF2B5EF4-FFF2-40B4-BE49-F238E27FC236}">
                <a16:creationId xmlns:a16="http://schemas.microsoft.com/office/drawing/2014/main" id="{D36CEB7E-B244-E84A-925E-E48A7289BC0C}"/>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8" name="Slide Number Placeholder 8">
            <a:extLst>
              <a:ext uri="{FF2B5EF4-FFF2-40B4-BE49-F238E27FC236}">
                <a16:creationId xmlns:a16="http://schemas.microsoft.com/office/drawing/2014/main" id="{4A7DF288-C49E-5843-9059-32918101C580}"/>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pic>
        <p:nvPicPr>
          <p:cNvPr id="29" name="Picture 28">
            <a:extLst>
              <a:ext uri="{FF2B5EF4-FFF2-40B4-BE49-F238E27FC236}">
                <a16:creationId xmlns:a16="http://schemas.microsoft.com/office/drawing/2014/main" id="{08C32185-584C-D243-897F-6C0A28DEA324}"/>
              </a:ext>
            </a:extLst>
          </p:cNvPr>
          <p:cNvPicPr>
            <a:picLocks noChangeAspect="1"/>
          </p:cNvPicPr>
          <p:nvPr userDrawn="1"/>
        </p:nvPicPr>
        <p:blipFill>
          <a:blip r:embed="rId2"/>
          <a:stretch>
            <a:fillRect/>
          </a:stretch>
        </p:blipFill>
        <p:spPr>
          <a:xfrm>
            <a:off x="10582108" y="54443"/>
            <a:ext cx="1527136" cy="1507657"/>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gradFill>
              <a:gsLst>
                <a:gs pos="0">
                  <a:srgbClr val="975611"/>
                </a:gs>
                <a:gs pos="36000">
                  <a:srgbClr val="A28D6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rgbClr val="97561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25" name="Date Placeholder 3">
            <a:extLst>
              <a:ext uri="{FF2B5EF4-FFF2-40B4-BE49-F238E27FC236}">
                <a16:creationId xmlns:a16="http://schemas.microsoft.com/office/drawing/2014/main" id="{AFEA5445-3FF1-0F4E-96DB-E2E9DD664F6F}"/>
              </a:ext>
            </a:extLst>
          </p:cNvPr>
          <p:cNvSpPr>
            <a:spLocks noGrp="1"/>
          </p:cNvSpPr>
          <p:nvPr>
            <p:ph type="dt" sz="half" idx="10"/>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26" name="Footer Placeholder 4">
            <a:extLst>
              <a:ext uri="{FF2B5EF4-FFF2-40B4-BE49-F238E27FC236}">
                <a16:creationId xmlns:a16="http://schemas.microsoft.com/office/drawing/2014/main" id="{8398498C-E285-574B-AF26-14152C8CB67E}"/>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7" name="Slide Number Placeholder 8">
            <a:extLst>
              <a:ext uri="{FF2B5EF4-FFF2-40B4-BE49-F238E27FC236}">
                <a16:creationId xmlns:a16="http://schemas.microsoft.com/office/drawing/2014/main" id="{F204DBF1-35E0-F840-8B87-468007D2A9B7}"/>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pic>
        <p:nvPicPr>
          <p:cNvPr id="28" name="Picture 27">
            <a:extLst>
              <a:ext uri="{FF2B5EF4-FFF2-40B4-BE49-F238E27FC236}">
                <a16:creationId xmlns:a16="http://schemas.microsoft.com/office/drawing/2014/main" id="{11B6B9ED-B5BB-5F43-8E42-14D660C14D63}"/>
              </a:ext>
            </a:extLst>
          </p:cNvPr>
          <p:cNvPicPr>
            <a:picLocks noChangeAspect="1"/>
          </p:cNvPicPr>
          <p:nvPr userDrawn="1"/>
        </p:nvPicPr>
        <p:blipFill>
          <a:blip r:embed="rId2"/>
          <a:stretch>
            <a:fillRect/>
          </a:stretch>
        </p:blipFill>
        <p:spPr>
          <a:xfrm>
            <a:off x="10513239" y="0"/>
            <a:ext cx="1527136" cy="1507657"/>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47363"/>
            <a:ext cx="12192000" cy="6833240"/>
            <a:chOff x="0" y="0"/>
            <a:chExt cx="12192000" cy="6858000"/>
          </a:xfrm>
        </p:grpSpPr>
        <p:sp>
          <p:nvSpPr>
            <p:cNvPr id="7" name="Rectangle 6"/>
            <p:cNvSpPr/>
            <p:nvPr/>
          </p:nvSpPr>
          <p:spPr>
            <a:xfrm>
              <a:off x="0" y="0"/>
              <a:ext cx="12192000" cy="6858000"/>
            </a:xfrm>
            <a:prstGeom prst="rect">
              <a:avLst/>
            </a:prstGeom>
            <a:gradFill>
              <a:gsLst>
                <a:gs pos="0">
                  <a:srgbClr val="A28D60"/>
                </a:gs>
                <a:gs pos="54000">
                  <a:schemeClr val="accent4">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dirty="0">
                <a:solidFill>
                  <a:srgbClr val="0070C0"/>
                </a:solidFill>
              </a:endParaRPr>
            </a:p>
          </p:txBody>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a:solidFill>
            <a:schemeClr val="bg1"/>
          </a:solidFill>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9AF2787F-2486-7C49-A295-1B7EEF2552BD}"/>
              </a:ext>
            </a:extLst>
          </p:cNvPr>
          <p:cNvPicPr>
            <a:picLocks noChangeAspect="1"/>
          </p:cNvPicPr>
          <p:nvPr userDrawn="1"/>
        </p:nvPicPr>
        <p:blipFill>
          <a:blip r:embed="rId15"/>
          <a:stretch>
            <a:fillRect/>
          </a:stretch>
        </p:blipFill>
        <p:spPr>
          <a:xfrm>
            <a:off x="10202425" y="466674"/>
            <a:ext cx="1527136" cy="1507657"/>
          </a:xfrm>
          <a:prstGeom prst="rect">
            <a:avLst/>
          </a:prstGeom>
        </p:spPr>
      </p:pic>
      <p:sp>
        <p:nvSpPr>
          <p:cNvPr id="24" name="Date Placeholder 3">
            <a:extLst>
              <a:ext uri="{FF2B5EF4-FFF2-40B4-BE49-F238E27FC236}">
                <a16:creationId xmlns:a16="http://schemas.microsoft.com/office/drawing/2014/main" id="{3F1221F6-9447-2C42-B9D3-B41885EEC1D9}"/>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25" name="Footer Placeholder 4">
            <a:extLst>
              <a:ext uri="{FF2B5EF4-FFF2-40B4-BE49-F238E27FC236}">
                <a16:creationId xmlns:a16="http://schemas.microsoft.com/office/drawing/2014/main" id="{F34CCCD6-DB6A-B743-AF81-A00040B7AD9C}"/>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6" name="Slide Number Placeholder 8">
            <a:extLst>
              <a:ext uri="{FF2B5EF4-FFF2-40B4-BE49-F238E27FC236}">
                <a16:creationId xmlns:a16="http://schemas.microsoft.com/office/drawing/2014/main" id="{147F1B7F-FF4F-0B43-8A08-1F805C9EB2AC}"/>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7" r:id="rId9"/>
    <p:sldLayoutId id="2147483661" r:id="rId10"/>
    <p:sldLayoutId id="2147483672" r:id="rId11"/>
    <p:sldLayoutId id="2147483669" r:id="rId12"/>
    <p:sldLayoutId id="2147483670" r:id="rId13"/>
  </p:sldLayoutIdLst>
  <p:hf hdr="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975611"/>
        </a:buClr>
        <a:buSzPct val="80000"/>
        <a:buFont typeface="Wingdings 3" charset="2"/>
        <a:buChar char=""/>
        <a:defRPr sz="1800" b="0" i="0" kern="1200">
          <a:solidFill>
            <a:srgbClr val="975611"/>
          </a:solidFill>
          <a:latin typeface="+mn-lt"/>
          <a:ea typeface="+mn-ea"/>
          <a:cs typeface="+mn-cs"/>
        </a:defRPr>
      </a:lvl1pPr>
      <a:lvl2pPr marL="742950" indent="-285750" algn="l" defTabSz="457200" rtl="0" eaLnBrk="1" latinLnBrk="0" hangingPunct="1">
        <a:spcBef>
          <a:spcPts val="1000"/>
        </a:spcBef>
        <a:spcAft>
          <a:spcPts val="0"/>
        </a:spcAft>
        <a:buClr>
          <a:srgbClr val="975611"/>
        </a:buClr>
        <a:buSzPct val="80000"/>
        <a:buFont typeface="Wingdings 3" charset="2"/>
        <a:buChar char=""/>
        <a:defRPr sz="1600" b="0" i="0" kern="1200">
          <a:solidFill>
            <a:srgbClr val="975611"/>
          </a:solidFill>
          <a:latin typeface="+mn-lt"/>
          <a:ea typeface="+mn-ea"/>
          <a:cs typeface="+mn-cs"/>
        </a:defRPr>
      </a:lvl2pPr>
      <a:lvl3pPr marL="1143000" indent="-228600" algn="l" defTabSz="457200" rtl="0" eaLnBrk="1" latinLnBrk="0" hangingPunct="1">
        <a:spcBef>
          <a:spcPts val="1000"/>
        </a:spcBef>
        <a:spcAft>
          <a:spcPts val="0"/>
        </a:spcAft>
        <a:buClr>
          <a:srgbClr val="975611"/>
        </a:buClr>
        <a:buSzPct val="80000"/>
        <a:buFont typeface="Wingdings 3" charset="2"/>
        <a:buChar char=""/>
        <a:defRPr sz="1400" b="0" i="0" kern="1200">
          <a:solidFill>
            <a:srgbClr val="975611"/>
          </a:solidFill>
          <a:latin typeface="+mn-lt"/>
          <a:ea typeface="+mn-ea"/>
          <a:cs typeface="+mn-cs"/>
        </a:defRPr>
      </a:lvl3pPr>
      <a:lvl4pPr marL="1600200" indent="-228600" algn="l" defTabSz="457200" rtl="0" eaLnBrk="1" latinLnBrk="0" hangingPunct="1">
        <a:spcBef>
          <a:spcPts val="1000"/>
        </a:spcBef>
        <a:spcAft>
          <a:spcPts val="0"/>
        </a:spcAft>
        <a:buClr>
          <a:srgbClr val="975611"/>
        </a:buClr>
        <a:buSzPct val="80000"/>
        <a:buFont typeface="Wingdings 3" charset="2"/>
        <a:buChar char=""/>
        <a:defRPr sz="1200" b="0" i="0" kern="1200">
          <a:solidFill>
            <a:srgbClr val="975611"/>
          </a:solidFill>
          <a:latin typeface="+mn-lt"/>
          <a:ea typeface="+mn-ea"/>
          <a:cs typeface="+mn-cs"/>
        </a:defRPr>
      </a:lvl4pPr>
      <a:lvl5pPr marL="2057400" indent="-228600" algn="l" defTabSz="457200" rtl="0" eaLnBrk="1" latinLnBrk="0" hangingPunct="1">
        <a:spcBef>
          <a:spcPts val="1000"/>
        </a:spcBef>
        <a:spcAft>
          <a:spcPts val="0"/>
        </a:spcAft>
        <a:buClr>
          <a:srgbClr val="975611"/>
        </a:buClr>
        <a:buSzPct val="80000"/>
        <a:buFont typeface="Wingdings 3" charset="2"/>
        <a:buChar char=""/>
        <a:defRPr sz="1200" b="0" i="0" kern="1200">
          <a:solidFill>
            <a:srgbClr val="97561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sufferingchurchbook.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sufferingchurchbook.co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mailto:Shawn.t.lynch12@Gmail.com"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mailto:buckbirn@aol.com" TargetMode="External"/><Relationship Id="rId2" Type="http://schemas.openxmlformats.org/officeDocument/2006/relationships/hyperlink" Target="mailto:joedanko@cox.net" TargetMode="Externa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hyperlink" Target="http://www.kofc.org/en/programs/community/soccer-challenge.html#/"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kofc.org/en/programs/community/free-throw-championship.html#/" TargetMode="External"/><Relationship Id="rId2" Type="http://schemas.openxmlformats.org/officeDocument/2006/relationships/hyperlink" Target="mailto:joedanko@cox.net" TargetMode="Externa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4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mailto:djschauer@cox.net"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hyperlink" Target="mailto:pgkjoe@gmail.com"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mailto:AZKnights@q.com"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azknights.com/"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8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0.png"/></Relationships>
</file>

<file path=ppt/slides/_rels/slide8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ACEC-815F-3C49-AC67-963835A26D40}"/>
              </a:ext>
            </a:extLst>
          </p:cNvPr>
          <p:cNvSpPr>
            <a:spLocks noGrp="1"/>
          </p:cNvSpPr>
          <p:nvPr>
            <p:ph type="ctrTitle"/>
          </p:nvPr>
        </p:nvSpPr>
        <p:spPr/>
        <p:txBody>
          <a:bodyPr/>
          <a:lstStyle/>
          <a:p>
            <a:r>
              <a:rPr lang="en-US" dirty="0"/>
              <a:t>Arizona Knights of Columbus</a:t>
            </a:r>
            <a:br>
              <a:rPr lang="en-US" dirty="0"/>
            </a:br>
            <a:r>
              <a:rPr lang="en-US"/>
              <a:t>2019 Organization </a:t>
            </a:r>
            <a:r>
              <a:rPr lang="en-US" dirty="0"/>
              <a:t>Meeting</a:t>
            </a:r>
          </a:p>
        </p:txBody>
      </p:sp>
      <p:sp>
        <p:nvSpPr>
          <p:cNvPr id="9" name="Subtitle 8">
            <a:extLst>
              <a:ext uri="{FF2B5EF4-FFF2-40B4-BE49-F238E27FC236}">
                <a16:creationId xmlns:a16="http://schemas.microsoft.com/office/drawing/2014/main" id="{508C92A6-6569-9D47-9CB0-3489F66C7F14}"/>
              </a:ext>
            </a:extLst>
          </p:cNvPr>
          <p:cNvSpPr>
            <a:spLocks noGrp="1"/>
          </p:cNvSpPr>
          <p:nvPr>
            <p:ph type="subTitle" idx="1"/>
          </p:nvPr>
        </p:nvSpPr>
        <p:spPr/>
        <p:txBody>
          <a:bodyPr>
            <a:normAutofit/>
          </a:bodyPr>
          <a:lstStyle/>
          <a:p>
            <a:pPr algn="ctr"/>
            <a:r>
              <a:rPr lang="en-US" sz="2000" b="1" dirty="0"/>
              <a:t>Knights serving god – serving the community</a:t>
            </a:r>
          </a:p>
          <a:p>
            <a:pPr algn="ctr"/>
            <a:r>
              <a:rPr lang="en-US" sz="2000" b="1" dirty="0"/>
              <a:t>This is who we are – this is what we do</a:t>
            </a:r>
          </a:p>
        </p:txBody>
      </p:sp>
      <p:sp>
        <p:nvSpPr>
          <p:cNvPr id="4" name="Slide Number Placeholder 3">
            <a:extLst>
              <a:ext uri="{FF2B5EF4-FFF2-40B4-BE49-F238E27FC236}">
                <a16:creationId xmlns:a16="http://schemas.microsoft.com/office/drawing/2014/main" id="{3372CEFF-9D6F-A342-866A-CB5A4E55AF23}"/>
              </a:ext>
            </a:extLst>
          </p:cNvPr>
          <p:cNvSpPr>
            <a:spLocks noGrp="1"/>
          </p:cNvSpPr>
          <p:nvPr>
            <p:ph type="sldNum" sz="quarter" idx="4"/>
          </p:nvPr>
        </p:nvSpPr>
        <p:spPr/>
        <p:txBody>
          <a:bodyPr/>
          <a:lstStyle/>
          <a:p>
            <a:fld id="{7423B5EF-D5A0-D847-9BE3-4BB7467DE79B}" type="slidenum">
              <a:rPr lang="en-US" smtClean="0"/>
              <a:t>1</a:t>
            </a:fld>
            <a:endParaRPr lang="en-US"/>
          </a:p>
        </p:txBody>
      </p:sp>
      <p:sp>
        <p:nvSpPr>
          <p:cNvPr id="6" name="Date Placeholder 3">
            <a:extLst>
              <a:ext uri="{FF2B5EF4-FFF2-40B4-BE49-F238E27FC236}">
                <a16:creationId xmlns:a16="http://schemas.microsoft.com/office/drawing/2014/main" id="{A8892ECE-B5FD-A34E-ADA9-A54255085057}"/>
              </a:ext>
            </a:extLst>
          </p:cNvPr>
          <p:cNvSpPr>
            <a:spLocks noGrp="1"/>
          </p:cNvSpPr>
          <p:nvPr>
            <p:ph type="dt" sz="half" idx="2"/>
          </p:nvPr>
        </p:nvSpPr>
        <p:spPr>
          <a:xfrm>
            <a:off x="-9404" y="6522383"/>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7" name="Footer Placeholder 4">
            <a:extLst>
              <a:ext uri="{FF2B5EF4-FFF2-40B4-BE49-F238E27FC236}">
                <a16:creationId xmlns:a16="http://schemas.microsoft.com/office/drawing/2014/main" id="{5A1074F2-FD5B-7B4D-97C9-3AB4AB8ADF17}"/>
              </a:ext>
            </a:extLst>
          </p:cNvPr>
          <p:cNvSpPr>
            <a:spLocks noGrp="1"/>
          </p:cNvSpPr>
          <p:nvPr>
            <p:ph type="ftr" sz="quarter" idx="3"/>
          </p:nvPr>
        </p:nvSpPr>
        <p:spPr>
          <a:xfrm>
            <a:off x="4192573" y="6515225"/>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8" name="Slide Number Placeholder 8">
            <a:extLst>
              <a:ext uri="{FF2B5EF4-FFF2-40B4-BE49-F238E27FC236}">
                <a16:creationId xmlns:a16="http://schemas.microsoft.com/office/drawing/2014/main" id="{C841FAAF-9145-CF43-82DD-B9840948CABC}"/>
              </a:ext>
            </a:extLst>
          </p:cNvPr>
          <p:cNvSpPr txBox="1">
            <a:spLocks/>
          </p:cNvSpPr>
          <p:nvPr/>
        </p:nvSpPr>
        <p:spPr>
          <a:xfrm>
            <a:off x="10856385" y="6464000"/>
            <a:ext cx="1337187"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97561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23B5EF-D5A0-D847-9BE3-4BB7467DE79B}" type="slidenum">
              <a:rPr lang="en-US" smtClean="0"/>
              <a:pPr/>
              <a:t>1</a:t>
            </a:fld>
            <a:endParaRPr lang="en-US" dirty="0"/>
          </a:p>
        </p:txBody>
      </p:sp>
    </p:spTree>
    <p:extLst>
      <p:ext uri="{BB962C8B-B14F-4D97-AF65-F5344CB8AC3E}">
        <p14:creationId xmlns:p14="http://schemas.microsoft.com/office/powerpoint/2010/main" val="324753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35390-4C34-7D41-9620-CA4CAED4530B}"/>
              </a:ext>
            </a:extLst>
          </p:cNvPr>
          <p:cNvSpPr>
            <a:spLocks noGrp="1"/>
          </p:cNvSpPr>
          <p:nvPr>
            <p:ph type="title"/>
          </p:nvPr>
        </p:nvSpPr>
        <p:spPr>
          <a:xfrm>
            <a:off x="933492" y="262468"/>
            <a:ext cx="8761413" cy="706964"/>
          </a:xfrm>
        </p:spPr>
        <p:txBody>
          <a:bodyPr/>
          <a:lstStyle/>
          <a:p>
            <a:r>
              <a:rPr lang="en-US" dirty="0">
                <a:solidFill>
                  <a:srgbClr val="975611"/>
                </a:solidFill>
              </a:rPr>
              <a:t>Forms</a:t>
            </a:r>
          </a:p>
        </p:txBody>
      </p:sp>
      <p:sp>
        <p:nvSpPr>
          <p:cNvPr id="3" name="Date Placeholder 2">
            <a:extLst>
              <a:ext uri="{FF2B5EF4-FFF2-40B4-BE49-F238E27FC236}">
                <a16:creationId xmlns:a16="http://schemas.microsoft.com/office/drawing/2014/main" id="{6101DF47-D2D9-CC48-B776-0B895788712B}"/>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4C629476-E983-024C-9928-66A75F2305EB}"/>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FAFD42C8-EB06-FD40-9CDD-F6B667A44F7C}"/>
              </a:ext>
            </a:extLst>
          </p:cNvPr>
          <p:cNvSpPr>
            <a:spLocks noGrp="1"/>
          </p:cNvSpPr>
          <p:nvPr>
            <p:ph type="sldNum" sz="quarter" idx="4"/>
          </p:nvPr>
        </p:nvSpPr>
        <p:spPr/>
        <p:txBody>
          <a:bodyPr/>
          <a:lstStyle/>
          <a:p>
            <a:fld id="{7423B5EF-D5A0-D847-9BE3-4BB7467DE79B}" type="slidenum">
              <a:rPr lang="en-US" smtClean="0"/>
              <a:pPr/>
              <a:t>10</a:t>
            </a:fld>
            <a:endParaRPr lang="en-US" dirty="0"/>
          </a:p>
        </p:txBody>
      </p:sp>
      <p:pic>
        <p:nvPicPr>
          <p:cNvPr id="7" name="Picture 6">
            <a:extLst>
              <a:ext uri="{FF2B5EF4-FFF2-40B4-BE49-F238E27FC236}">
                <a16:creationId xmlns:a16="http://schemas.microsoft.com/office/drawing/2014/main" id="{E0C39F4F-965D-F24F-81EB-CEA0EB9B573C}"/>
              </a:ext>
            </a:extLst>
          </p:cNvPr>
          <p:cNvPicPr>
            <a:picLocks noChangeAspect="1"/>
          </p:cNvPicPr>
          <p:nvPr/>
        </p:nvPicPr>
        <p:blipFill>
          <a:blip r:embed="rId2"/>
          <a:stretch>
            <a:fillRect/>
          </a:stretch>
        </p:blipFill>
        <p:spPr>
          <a:xfrm>
            <a:off x="303056" y="911058"/>
            <a:ext cx="4543263" cy="5560798"/>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702" y="709233"/>
            <a:ext cx="5296639" cy="5439534"/>
          </a:xfrm>
          <a:prstGeom prst="rect">
            <a:avLst/>
          </a:prstGeom>
        </p:spPr>
      </p:pic>
    </p:spTree>
    <p:extLst>
      <p:ext uri="{BB962C8B-B14F-4D97-AF65-F5344CB8AC3E}">
        <p14:creationId xmlns:p14="http://schemas.microsoft.com/office/powerpoint/2010/main" val="4249675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p:cNvSpPr>
            <a:spLocks noGrp="1"/>
          </p:cNvSpPr>
          <p:nvPr>
            <p:ph type="sldNum" sz="quarter" idx="4"/>
          </p:nvPr>
        </p:nvSpPr>
        <p:spPr/>
        <p:txBody>
          <a:bodyPr/>
          <a:lstStyle/>
          <a:p>
            <a:fld id="{7423B5EF-D5A0-D847-9BE3-4BB7467DE79B}" type="slidenum">
              <a:rPr lang="en-US" smtClean="0"/>
              <a:pPr/>
              <a:t>11</a:t>
            </a:fld>
            <a:endParaRPr lang="en-US" dirty="0"/>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52" y="1680632"/>
            <a:ext cx="5877745" cy="3324689"/>
          </a:xfrm>
          <a:prstGeom prst="rect">
            <a:avLst/>
          </a:prstGeom>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508" y="1671106"/>
            <a:ext cx="6020640" cy="3334215"/>
          </a:xfrm>
          <a:prstGeom prst="rect">
            <a:avLst/>
          </a:prstGeom>
        </p:spPr>
      </p:pic>
    </p:spTree>
    <p:extLst>
      <p:ext uri="{BB962C8B-B14F-4D97-AF65-F5344CB8AC3E}">
        <p14:creationId xmlns:p14="http://schemas.microsoft.com/office/powerpoint/2010/main" val="3602825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ACEC-815F-3C49-AC67-963835A26D40}"/>
              </a:ext>
            </a:extLst>
          </p:cNvPr>
          <p:cNvSpPr>
            <a:spLocks noGrp="1"/>
          </p:cNvSpPr>
          <p:nvPr>
            <p:ph type="ctrTitle"/>
          </p:nvPr>
        </p:nvSpPr>
        <p:spPr/>
        <p:txBody>
          <a:bodyPr/>
          <a:lstStyle/>
          <a:p>
            <a:r>
              <a:rPr lang="en-US" dirty="0"/>
              <a:t>Arizona Knights of Columbus</a:t>
            </a:r>
            <a:br>
              <a:rPr lang="en-US" dirty="0"/>
            </a:br>
            <a:r>
              <a:rPr lang="en-US" dirty="0"/>
              <a:t>2019 Org Meeting</a:t>
            </a:r>
          </a:p>
        </p:txBody>
      </p:sp>
      <p:sp>
        <p:nvSpPr>
          <p:cNvPr id="9" name="Subtitle 8">
            <a:extLst>
              <a:ext uri="{FF2B5EF4-FFF2-40B4-BE49-F238E27FC236}">
                <a16:creationId xmlns:a16="http://schemas.microsoft.com/office/drawing/2014/main" id="{508C92A6-6569-9D47-9CB0-3489F66C7F14}"/>
              </a:ext>
            </a:extLst>
          </p:cNvPr>
          <p:cNvSpPr>
            <a:spLocks noGrp="1"/>
          </p:cNvSpPr>
          <p:nvPr>
            <p:ph type="subTitle" idx="1"/>
          </p:nvPr>
        </p:nvSpPr>
        <p:spPr/>
        <p:txBody>
          <a:bodyPr/>
          <a:lstStyle/>
          <a:p>
            <a:r>
              <a:rPr lang="en-US" dirty="0"/>
              <a:t>Lawrence A. Powers</a:t>
            </a:r>
          </a:p>
          <a:p>
            <a:r>
              <a:rPr lang="en-US" dirty="0"/>
              <a:t>State Program Director</a:t>
            </a:r>
          </a:p>
        </p:txBody>
      </p:sp>
      <p:sp>
        <p:nvSpPr>
          <p:cNvPr id="4" name="Slide Number Placeholder 3">
            <a:extLst>
              <a:ext uri="{FF2B5EF4-FFF2-40B4-BE49-F238E27FC236}">
                <a16:creationId xmlns:a16="http://schemas.microsoft.com/office/drawing/2014/main" id="{3372CEFF-9D6F-A342-866A-CB5A4E55AF23}"/>
              </a:ext>
            </a:extLst>
          </p:cNvPr>
          <p:cNvSpPr>
            <a:spLocks noGrp="1"/>
          </p:cNvSpPr>
          <p:nvPr>
            <p:ph type="sldNum" sz="quarter" idx="4"/>
          </p:nvPr>
        </p:nvSpPr>
        <p:spPr/>
        <p:txBody>
          <a:bodyPr/>
          <a:lstStyle/>
          <a:p>
            <a:fld id="{7423B5EF-D5A0-D847-9BE3-4BB7467DE79B}" type="slidenum">
              <a:rPr lang="en-US" smtClean="0"/>
              <a:t>12</a:t>
            </a:fld>
            <a:endParaRPr lang="en-US"/>
          </a:p>
        </p:txBody>
      </p:sp>
      <p:sp>
        <p:nvSpPr>
          <p:cNvPr id="6" name="Date Placeholder 3">
            <a:extLst>
              <a:ext uri="{FF2B5EF4-FFF2-40B4-BE49-F238E27FC236}">
                <a16:creationId xmlns:a16="http://schemas.microsoft.com/office/drawing/2014/main" id="{A8892ECE-B5FD-A34E-ADA9-A54255085057}"/>
              </a:ext>
            </a:extLst>
          </p:cNvPr>
          <p:cNvSpPr>
            <a:spLocks noGrp="1"/>
          </p:cNvSpPr>
          <p:nvPr>
            <p:ph type="dt" sz="half" idx="2"/>
          </p:nvPr>
        </p:nvSpPr>
        <p:spPr>
          <a:xfrm>
            <a:off x="-9404" y="6522383"/>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7" name="Footer Placeholder 4">
            <a:extLst>
              <a:ext uri="{FF2B5EF4-FFF2-40B4-BE49-F238E27FC236}">
                <a16:creationId xmlns:a16="http://schemas.microsoft.com/office/drawing/2014/main" id="{5A1074F2-FD5B-7B4D-97C9-3AB4AB8ADF17}"/>
              </a:ext>
            </a:extLst>
          </p:cNvPr>
          <p:cNvSpPr>
            <a:spLocks noGrp="1"/>
          </p:cNvSpPr>
          <p:nvPr>
            <p:ph type="ftr" sz="quarter" idx="3"/>
          </p:nvPr>
        </p:nvSpPr>
        <p:spPr>
          <a:xfrm>
            <a:off x="4192573" y="6515225"/>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8" name="Slide Number Placeholder 8">
            <a:extLst>
              <a:ext uri="{FF2B5EF4-FFF2-40B4-BE49-F238E27FC236}">
                <a16:creationId xmlns:a16="http://schemas.microsoft.com/office/drawing/2014/main" id="{C841FAAF-9145-CF43-82DD-B9840948CABC}"/>
              </a:ext>
            </a:extLst>
          </p:cNvPr>
          <p:cNvSpPr txBox="1">
            <a:spLocks/>
          </p:cNvSpPr>
          <p:nvPr/>
        </p:nvSpPr>
        <p:spPr>
          <a:xfrm>
            <a:off x="10856385" y="6464000"/>
            <a:ext cx="1337187"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97561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23B5EF-D5A0-D847-9BE3-4BB7467DE79B}" type="slidenum">
              <a:rPr lang="en-US" smtClean="0"/>
              <a:pPr/>
              <a:t>12</a:t>
            </a:fld>
            <a:endParaRPr lang="en-US" dirty="0"/>
          </a:p>
        </p:txBody>
      </p:sp>
    </p:spTree>
    <p:extLst>
      <p:ext uri="{BB962C8B-B14F-4D97-AF65-F5344CB8AC3E}">
        <p14:creationId xmlns:p14="http://schemas.microsoft.com/office/powerpoint/2010/main" val="191058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207D1-9B2F-4166-909F-F164CE211C4D}"/>
              </a:ext>
            </a:extLst>
          </p:cNvPr>
          <p:cNvSpPr>
            <a:spLocks noGrp="1"/>
          </p:cNvSpPr>
          <p:nvPr>
            <p:ph type="title"/>
          </p:nvPr>
        </p:nvSpPr>
        <p:spPr/>
        <p:txBody>
          <a:bodyPr/>
          <a:lstStyle/>
          <a:p>
            <a:r>
              <a:rPr lang="en-US" dirty="0"/>
              <a:t>Faith In Action</a:t>
            </a:r>
          </a:p>
        </p:txBody>
      </p:sp>
      <p:sp>
        <p:nvSpPr>
          <p:cNvPr id="4" name="Date Placeholder 3">
            <a:extLst>
              <a:ext uri="{FF2B5EF4-FFF2-40B4-BE49-F238E27FC236}">
                <a16:creationId xmlns:a16="http://schemas.microsoft.com/office/drawing/2014/main" id="{DBF992A5-EBFD-4C77-A002-1B96A2F59D43}"/>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27B30F8A-5F46-4C27-9910-3A1258C08F2D}"/>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341FC1A9-B357-41B8-B88C-B42059A478D7}"/>
              </a:ext>
            </a:extLst>
          </p:cNvPr>
          <p:cNvSpPr>
            <a:spLocks noGrp="1"/>
          </p:cNvSpPr>
          <p:nvPr>
            <p:ph type="sldNum" sz="quarter" idx="4"/>
          </p:nvPr>
        </p:nvSpPr>
        <p:spPr/>
        <p:txBody>
          <a:bodyPr/>
          <a:lstStyle/>
          <a:p>
            <a:fld id="{7423B5EF-D5A0-D847-9BE3-4BB7467DE79B}" type="slidenum">
              <a:rPr lang="en-US" smtClean="0"/>
              <a:pPr/>
              <a:t>13</a:t>
            </a:fld>
            <a:endParaRPr lang="en-US" dirty="0"/>
          </a:p>
        </p:txBody>
      </p:sp>
      <p:pic>
        <p:nvPicPr>
          <p:cNvPr id="10" name="Picture 9">
            <a:extLst>
              <a:ext uri="{FF2B5EF4-FFF2-40B4-BE49-F238E27FC236}">
                <a16:creationId xmlns:a16="http://schemas.microsoft.com/office/drawing/2014/main" id="{E2861D49-4245-1047-8673-76499939269A}"/>
              </a:ext>
            </a:extLst>
          </p:cNvPr>
          <p:cNvPicPr>
            <a:picLocks noChangeAspect="1"/>
          </p:cNvPicPr>
          <p:nvPr/>
        </p:nvPicPr>
        <p:blipFill>
          <a:blip r:embed="rId2"/>
          <a:stretch>
            <a:fillRect/>
          </a:stretch>
        </p:blipFill>
        <p:spPr>
          <a:xfrm>
            <a:off x="6260122" y="2941414"/>
            <a:ext cx="5972151" cy="1906897"/>
          </a:xfrm>
          <a:prstGeom prst="rect">
            <a:avLst/>
          </a:prstGeom>
        </p:spPr>
      </p:pic>
    </p:spTree>
    <p:extLst>
      <p:ext uri="{BB962C8B-B14F-4D97-AF65-F5344CB8AC3E}">
        <p14:creationId xmlns:p14="http://schemas.microsoft.com/office/powerpoint/2010/main" val="4047298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7DE50-E50C-496B-9D1F-1F082D7FEF05}"/>
              </a:ext>
            </a:extLst>
          </p:cNvPr>
          <p:cNvSpPr>
            <a:spLocks noGrp="1"/>
          </p:cNvSpPr>
          <p:nvPr>
            <p:ph type="title"/>
          </p:nvPr>
        </p:nvSpPr>
        <p:spPr/>
        <p:txBody>
          <a:bodyPr/>
          <a:lstStyle/>
          <a:p>
            <a:r>
              <a:rPr lang="en-US" dirty="0"/>
              <a:t>Why Faith In Action</a:t>
            </a:r>
          </a:p>
        </p:txBody>
      </p:sp>
      <p:sp>
        <p:nvSpPr>
          <p:cNvPr id="3" name="Text Placeholder 2">
            <a:extLst>
              <a:ext uri="{FF2B5EF4-FFF2-40B4-BE49-F238E27FC236}">
                <a16:creationId xmlns:a16="http://schemas.microsoft.com/office/drawing/2014/main" id="{7A1DEA1E-A064-4676-8964-4EA19BAF70C0}"/>
              </a:ext>
            </a:extLst>
          </p:cNvPr>
          <p:cNvSpPr>
            <a:spLocks noGrp="1"/>
          </p:cNvSpPr>
          <p:nvPr>
            <p:ph type="body" sz="half" idx="2"/>
          </p:nvPr>
        </p:nvSpPr>
        <p:spPr/>
        <p:txBody>
          <a:bodyPr>
            <a:normAutofit fontScale="92500" lnSpcReduction="10000"/>
          </a:bodyPr>
          <a:lstStyle/>
          <a:p>
            <a:pPr marL="514350" indent="-514350">
              <a:lnSpc>
                <a:spcPct val="150000"/>
              </a:lnSpc>
              <a:buFont typeface="+mj-lt"/>
              <a:buAutoNum type="arabicPeriod"/>
            </a:pPr>
            <a:r>
              <a:rPr lang="en-US">
                <a:solidFill>
                  <a:schemeClr val="tx1"/>
                </a:solidFill>
              </a:rPr>
              <a:t>Grow in their faith</a:t>
            </a:r>
          </a:p>
          <a:p>
            <a:pPr marL="514350" indent="-514350">
              <a:lnSpc>
                <a:spcPct val="150000"/>
              </a:lnSpc>
              <a:buFont typeface="+mj-lt"/>
              <a:buAutoNum type="arabicPeriod"/>
            </a:pPr>
            <a:r>
              <a:rPr lang="en-US">
                <a:solidFill>
                  <a:schemeClr val="tx1"/>
                </a:solidFill>
              </a:rPr>
              <a:t>Engage their family in mission</a:t>
            </a:r>
          </a:p>
          <a:p>
            <a:pPr marL="514350" indent="-514350">
              <a:lnSpc>
                <a:spcPct val="150000"/>
              </a:lnSpc>
              <a:buFont typeface="+mj-lt"/>
              <a:buAutoNum type="arabicPeriod"/>
            </a:pPr>
            <a:r>
              <a:rPr lang="en-US">
                <a:solidFill>
                  <a:schemeClr val="tx1"/>
                </a:solidFill>
              </a:rPr>
              <a:t>Serve their parish and community</a:t>
            </a:r>
          </a:p>
          <a:p>
            <a:pPr marL="514350" indent="-514350">
              <a:lnSpc>
                <a:spcPct val="150000"/>
              </a:lnSpc>
              <a:buFont typeface="+mj-lt"/>
              <a:buAutoNum type="arabicPeriod"/>
            </a:pPr>
            <a:r>
              <a:rPr lang="en-US">
                <a:solidFill>
                  <a:schemeClr val="tx1"/>
                </a:solidFill>
              </a:rPr>
              <a:t>Defend the dignity of human life</a:t>
            </a:r>
          </a:p>
          <a:p>
            <a:pPr marL="514350" indent="-514350">
              <a:lnSpc>
                <a:spcPct val="150000"/>
              </a:lnSpc>
              <a:buFont typeface="+mj-lt"/>
              <a:buAutoNum type="arabicPeriod"/>
            </a:pPr>
            <a:r>
              <a:rPr lang="en-US">
                <a:solidFill>
                  <a:schemeClr val="tx1"/>
                </a:solidFill>
              </a:rPr>
              <a:t>Evangelize through action</a:t>
            </a:r>
            <a:endParaRPr lang="en-US" dirty="0">
              <a:solidFill>
                <a:schemeClr val="tx1"/>
              </a:solidFill>
            </a:endParaRPr>
          </a:p>
        </p:txBody>
      </p:sp>
      <p:sp>
        <p:nvSpPr>
          <p:cNvPr id="4" name="Date Placeholder 3">
            <a:extLst>
              <a:ext uri="{FF2B5EF4-FFF2-40B4-BE49-F238E27FC236}">
                <a16:creationId xmlns:a16="http://schemas.microsoft.com/office/drawing/2014/main" id="{DB877AEA-5F08-4C44-8ACE-E0433E65CA2F}"/>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E64CD670-DFB2-44CA-88BA-6FEEC562DC75}"/>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26E1AEDA-1364-44FA-BCAA-9A38F3A1F71B}"/>
              </a:ext>
            </a:extLst>
          </p:cNvPr>
          <p:cNvSpPr>
            <a:spLocks noGrp="1"/>
          </p:cNvSpPr>
          <p:nvPr>
            <p:ph type="sldNum" sz="quarter" idx="4"/>
          </p:nvPr>
        </p:nvSpPr>
        <p:spPr/>
        <p:txBody>
          <a:bodyPr/>
          <a:lstStyle/>
          <a:p>
            <a:fld id="{7423B5EF-D5A0-D847-9BE3-4BB7467DE79B}" type="slidenum">
              <a:rPr lang="en-US" smtClean="0"/>
              <a:pPr/>
              <a:t>14</a:t>
            </a:fld>
            <a:endParaRPr lang="en-US" dirty="0"/>
          </a:p>
        </p:txBody>
      </p:sp>
      <p:pic>
        <p:nvPicPr>
          <p:cNvPr id="15" name="Picture 14">
            <a:extLst>
              <a:ext uri="{FF2B5EF4-FFF2-40B4-BE49-F238E27FC236}">
                <a16:creationId xmlns:a16="http://schemas.microsoft.com/office/drawing/2014/main" id="{2C66C688-7877-8E41-86BF-35F8E59D2619}"/>
              </a:ext>
            </a:extLst>
          </p:cNvPr>
          <p:cNvPicPr>
            <a:picLocks noChangeAspect="1"/>
          </p:cNvPicPr>
          <p:nvPr/>
        </p:nvPicPr>
        <p:blipFill>
          <a:blip r:embed="rId2"/>
          <a:stretch>
            <a:fillRect/>
          </a:stretch>
        </p:blipFill>
        <p:spPr>
          <a:xfrm>
            <a:off x="6120896" y="1208245"/>
            <a:ext cx="3846429" cy="1228158"/>
          </a:xfrm>
          <a:prstGeom prst="rect">
            <a:avLst/>
          </a:prstGeom>
        </p:spPr>
      </p:pic>
    </p:spTree>
    <p:extLst>
      <p:ext uri="{BB962C8B-B14F-4D97-AF65-F5344CB8AC3E}">
        <p14:creationId xmlns:p14="http://schemas.microsoft.com/office/powerpoint/2010/main" val="2272770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4B1A-50A2-B24E-8373-67584522CB46}"/>
              </a:ext>
            </a:extLst>
          </p:cNvPr>
          <p:cNvSpPr>
            <a:spLocks noGrp="1"/>
          </p:cNvSpPr>
          <p:nvPr>
            <p:ph type="title"/>
          </p:nvPr>
        </p:nvSpPr>
        <p:spPr/>
        <p:txBody>
          <a:bodyPr/>
          <a:lstStyle/>
          <a:p>
            <a:r>
              <a:rPr lang="en-US" dirty="0"/>
              <a:t>Required Programs</a:t>
            </a:r>
          </a:p>
        </p:txBody>
      </p:sp>
      <p:sp>
        <p:nvSpPr>
          <p:cNvPr id="18" name="Date Placeholder 3">
            <a:extLst>
              <a:ext uri="{FF2B5EF4-FFF2-40B4-BE49-F238E27FC236}">
                <a16:creationId xmlns:a16="http://schemas.microsoft.com/office/drawing/2014/main" id="{1D8DE3B1-3A8D-1247-A67B-6A9FAAC76B8A}"/>
              </a:ext>
            </a:extLst>
          </p:cNvPr>
          <p:cNvSpPr>
            <a:spLocks noGrp="1"/>
          </p:cNvSpPr>
          <p:nvPr>
            <p:ph type="dt" sz="half" idx="10"/>
          </p:nvPr>
        </p:nvSpPr>
        <p:spPr>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19" name="Footer Placeholder 4">
            <a:extLst>
              <a:ext uri="{FF2B5EF4-FFF2-40B4-BE49-F238E27FC236}">
                <a16:creationId xmlns:a16="http://schemas.microsoft.com/office/drawing/2014/main" id="{1FA89E49-D9DA-744E-94E2-E01519D6EBF1}"/>
              </a:ext>
            </a:extLst>
          </p:cNvPr>
          <p:cNvSpPr>
            <a:spLocks noGrp="1"/>
          </p:cNvSpPr>
          <p:nvPr>
            <p:ph type="ftr" sz="quarter" idx="3"/>
          </p:nvPr>
        </p:nvSpPr>
        <p:spPr>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0" name="Slide Number Placeholder 8">
            <a:extLst>
              <a:ext uri="{FF2B5EF4-FFF2-40B4-BE49-F238E27FC236}">
                <a16:creationId xmlns:a16="http://schemas.microsoft.com/office/drawing/2014/main" id="{722EE6EF-1240-3F45-8ECD-18D6EFC8D1BC}"/>
              </a:ext>
            </a:extLst>
          </p:cNvPr>
          <p:cNvSpPr>
            <a:spLocks noGrp="1"/>
          </p:cNvSpPr>
          <p:nvPr>
            <p:ph type="sldNum" sz="quarter" idx="4"/>
          </p:nvPr>
        </p:nvSpPr>
        <p:spPr>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15</a:t>
            </a:fld>
            <a:endParaRPr lang="en-US" dirty="0"/>
          </a:p>
        </p:txBody>
      </p:sp>
      <p:sp>
        <p:nvSpPr>
          <p:cNvPr id="11" name="Content Placeholder 10">
            <a:extLst>
              <a:ext uri="{FF2B5EF4-FFF2-40B4-BE49-F238E27FC236}">
                <a16:creationId xmlns:a16="http://schemas.microsoft.com/office/drawing/2014/main" id="{7EA95623-5A25-4807-9958-74DCD48D79F9}"/>
              </a:ext>
            </a:extLst>
          </p:cNvPr>
          <p:cNvSpPr txBox="1">
            <a:spLocks noGrp="1"/>
          </p:cNvSpPr>
          <p:nvPr>
            <p:ph sz="half" idx="1"/>
          </p:nvPr>
        </p:nvSpPr>
        <p:spPr>
          <a:xfrm>
            <a:off x="334108" y="2603500"/>
            <a:ext cx="6824175" cy="2939266"/>
          </a:xfrm>
          <a:prstGeom prst="rect">
            <a:avLst/>
          </a:prstGeom>
          <a:noFill/>
        </p:spPr>
        <p:txBody>
          <a:bodyPr wrap="square" rtlCol="0">
            <a:spAutoFit/>
          </a:bodyPr>
          <a:lstStyle/>
          <a:p>
            <a:pPr marL="457200" indent="-457200">
              <a:buFont typeface="Arial" panose="020B0604020202020204" pitchFamily="34" charset="0"/>
              <a:buChar char="•"/>
            </a:pPr>
            <a:r>
              <a:rPr lang="en-US" sz="3200" b="1" i="0" dirty="0">
                <a:solidFill>
                  <a:srgbClr val="007C84"/>
                </a:solidFill>
                <a:latin typeface="Calibri" panose="020F0502020204030204" pitchFamily="34" charset="0"/>
              </a:rPr>
              <a:t>Faith: </a:t>
            </a:r>
            <a:r>
              <a:rPr lang="en-US" sz="3200" i="0" dirty="0">
                <a:solidFill>
                  <a:srgbClr val="007C84"/>
                </a:solidFill>
                <a:latin typeface="Calibri" panose="020F0502020204030204" pitchFamily="34" charset="0"/>
              </a:rPr>
              <a:t>Spiritual Reflection</a:t>
            </a:r>
          </a:p>
          <a:p>
            <a:pPr marL="457200" indent="-457200">
              <a:buFont typeface="Arial" panose="020B0604020202020204" pitchFamily="34" charset="0"/>
              <a:buChar char="•"/>
            </a:pPr>
            <a:r>
              <a:rPr lang="en-US" sz="3200" b="1" i="0" dirty="0">
                <a:solidFill>
                  <a:srgbClr val="981A1D"/>
                </a:solidFill>
                <a:latin typeface="Calibri" panose="020F0502020204030204" pitchFamily="34" charset="0"/>
              </a:rPr>
              <a:t>Family: </a:t>
            </a:r>
            <a:r>
              <a:rPr lang="en-US" sz="3200" i="0" dirty="0">
                <a:solidFill>
                  <a:srgbClr val="981A1D"/>
                </a:solidFill>
                <a:latin typeface="Calibri" panose="020F0502020204030204" pitchFamily="34" charset="0"/>
              </a:rPr>
              <a:t>Consecration to the Holy Family</a:t>
            </a:r>
          </a:p>
          <a:p>
            <a:pPr marL="457200" indent="-457200">
              <a:buFont typeface="Arial" panose="020B0604020202020204" pitchFamily="34" charset="0"/>
              <a:buChar char="•"/>
            </a:pPr>
            <a:r>
              <a:rPr lang="en-US" sz="3200" b="1" i="0" dirty="0">
                <a:solidFill>
                  <a:srgbClr val="00568F"/>
                </a:solidFill>
                <a:latin typeface="Calibri" panose="020F0502020204030204" pitchFamily="34" charset="0"/>
              </a:rPr>
              <a:t>Community: </a:t>
            </a:r>
            <a:r>
              <a:rPr lang="en-US" sz="3200" i="0" dirty="0">
                <a:solidFill>
                  <a:srgbClr val="00568F"/>
                </a:solidFill>
                <a:latin typeface="Calibri" panose="020F0502020204030204" pitchFamily="34" charset="0"/>
              </a:rPr>
              <a:t>Helping Hands</a:t>
            </a:r>
          </a:p>
          <a:p>
            <a:pPr marL="457200" indent="-457200">
              <a:buFont typeface="Arial" panose="020B0604020202020204" pitchFamily="34" charset="0"/>
              <a:buChar char="•"/>
            </a:pPr>
            <a:r>
              <a:rPr lang="en-US" sz="3200" b="1" i="0" dirty="0">
                <a:solidFill>
                  <a:srgbClr val="C3AA68"/>
                </a:solidFill>
                <a:latin typeface="Calibri" panose="020F0502020204030204" pitchFamily="34" charset="0"/>
              </a:rPr>
              <a:t>Life: </a:t>
            </a:r>
            <a:r>
              <a:rPr lang="en-US" sz="3200" i="0" dirty="0">
                <a:solidFill>
                  <a:srgbClr val="C3AA68"/>
                </a:solidFill>
                <a:latin typeface="Calibri" panose="020F0502020204030204" pitchFamily="34" charset="0"/>
              </a:rPr>
              <a:t>Novena for Life</a:t>
            </a:r>
          </a:p>
        </p:txBody>
      </p:sp>
      <p:sp>
        <p:nvSpPr>
          <p:cNvPr id="12" name="Content Placeholder 11">
            <a:extLst>
              <a:ext uri="{FF2B5EF4-FFF2-40B4-BE49-F238E27FC236}">
                <a16:creationId xmlns:a16="http://schemas.microsoft.com/office/drawing/2014/main" id="{F27DD3D0-C69B-4405-A159-4E074E84DFCF}"/>
              </a:ext>
            </a:extLst>
          </p:cNvPr>
          <p:cNvSpPr txBox="1">
            <a:spLocks noGrp="1"/>
          </p:cNvSpPr>
          <p:nvPr>
            <p:ph sz="half" idx="2"/>
          </p:nvPr>
        </p:nvSpPr>
        <p:spPr>
          <a:xfrm>
            <a:off x="7158283" y="2364983"/>
            <a:ext cx="4824412" cy="3416300"/>
          </a:xfrm>
          <a:prstGeom prst="rect">
            <a:avLst/>
          </a:prstGeom>
          <a:noFill/>
        </p:spPr>
        <p:txBody>
          <a:bodyPr wrap="square" rtlCol="0">
            <a:spAutoFit/>
          </a:bodyPr>
          <a:lstStyle/>
          <a:p>
            <a:pPr marL="457200" indent="-457200">
              <a:buFont typeface="Arial" panose="020B0604020202020204" pitchFamily="34" charset="0"/>
              <a:buChar char="•"/>
            </a:pPr>
            <a:r>
              <a:rPr lang="en-US" sz="3200" i="0" dirty="0">
                <a:solidFill>
                  <a:schemeClr val="tx2"/>
                </a:solidFill>
                <a:latin typeface="Calibri" panose="020F0502020204030204" pitchFamily="34" charset="0"/>
              </a:rPr>
              <a:t>Grow in their faith</a:t>
            </a:r>
          </a:p>
          <a:p>
            <a:pPr marL="457200" indent="-457200">
              <a:buFont typeface="Arial" panose="020B0604020202020204" pitchFamily="34" charset="0"/>
              <a:buChar char="•"/>
            </a:pPr>
            <a:r>
              <a:rPr lang="en-US" sz="3200" i="0" dirty="0">
                <a:solidFill>
                  <a:schemeClr val="tx2"/>
                </a:solidFill>
                <a:latin typeface="Calibri" panose="020F0502020204030204" pitchFamily="34" charset="0"/>
              </a:rPr>
              <a:t>Engage the family in mission</a:t>
            </a:r>
          </a:p>
          <a:p>
            <a:pPr marL="457200" indent="-457200">
              <a:buFont typeface="Arial" panose="020B0604020202020204" pitchFamily="34" charset="0"/>
              <a:buChar char="•"/>
            </a:pPr>
            <a:r>
              <a:rPr lang="en-US" sz="3200" i="0" dirty="0">
                <a:solidFill>
                  <a:schemeClr val="tx2"/>
                </a:solidFill>
                <a:latin typeface="Calibri" panose="020F0502020204030204" pitchFamily="34" charset="0"/>
              </a:rPr>
              <a:t>Serve their parish and community</a:t>
            </a:r>
          </a:p>
          <a:p>
            <a:pPr marL="457200" indent="-457200">
              <a:buFont typeface="Arial" panose="020B0604020202020204" pitchFamily="34" charset="0"/>
              <a:buChar char="•"/>
            </a:pPr>
            <a:r>
              <a:rPr lang="en-US" sz="3200" i="0" dirty="0">
                <a:solidFill>
                  <a:schemeClr val="tx2"/>
                </a:solidFill>
                <a:latin typeface="Calibri" panose="020F0502020204030204" pitchFamily="34" charset="0"/>
              </a:rPr>
              <a:t>Defend the dignity of human life</a:t>
            </a:r>
          </a:p>
        </p:txBody>
      </p:sp>
      <p:pic>
        <p:nvPicPr>
          <p:cNvPr id="8" name="Picture 7">
            <a:extLst>
              <a:ext uri="{FF2B5EF4-FFF2-40B4-BE49-F238E27FC236}">
                <a16:creationId xmlns:a16="http://schemas.microsoft.com/office/drawing/2014/main" id="{1EDA91D5-8BB1-674C-B95F-07C9B21F9709}"/>
              </a:ext>
            </a:extLst>
          </p:cNvPr>
          <p:cNvPicPr>
            <a:picLocks noChangeAspect="1"/>
          </p:cNvPicPr>
          <p:nvPr/>
        </p:nvPicPr>
        <p:blipFill>
          <a:blip r:embed="rId2"/>
          <a:stretch>
            <a:fillRect/>
          </a:stretch>
        </p:blipFill>
        <p:spPr>
          <a:xfrm>
            <a:off x="5980113" y="713071"/>
            <a:ext cx="3846429" cy="1228158"/>
          </a:xfrm>
          <a:prstGeom prst="rect">
            <a:avLst/>
          </a:prstGeom>
        </p:spPr>
      </p:pic>
    </p:spTree>
    <p:extLst>
      <p:ext uri="{BB962C8B-B14F-4D97-AF65-F5344CB8AC3E}">
        <p14:creationId xmlns:p14="http://schemas.microsoft.com/office/powerpoint/2010/main" val="1619044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4CF473-AD36-4EB9-9526-C832D7877B9E}"/>
              </a:ext>
            </a:extLst>
          </p:cNvPr>
          <p:cNvSpPr>
            <a:spLocks noGrp="1"/>
          </p:cNvSpPr>
          <p:nvPr>
            <p:ph type="title"/>
          </p:nvPr>
        </p:nvSpPr>
        <p:spPr/>
        <p:txBody>
          <a:bodyPr/>
          <a:lstStyle/>
          <a:p>
            <a:r>
              <a:rPr lang="en-US" dirty="0"/>
              <a:t>Supplies on Line</a:t>
            </a:r>
          </a:p>
        </p:txBody>
      </p:sp>
      <p:sp>
        <p:nvSpPr>
          <p:cNvPr id="5" name="Date Placeholder 4">
            <a:extLst>
              <a:ext uri="{FF2B5EF4-FFF2-40B4-BE49-F238E27FC236}">
                <a16:creationId xmlns:a16="http://schemas.microsoft.com/office/drawing/2014/main" id="{EE554431-2EBA-4262-A389-C71FDE8A82E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C9B4753D-3C0A-407D-A3CB-EA7BE6BA8CD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3F807EC7-308E-4AE7-A10D-FCFB8BE7D609}"/>
              </a:ext>
            </a:extLst>
          </p:cNvPr>
          <p:cNvSpPr>
            <a:spLocks noGrp="1"/>
          </p:cNvSpPr>
          <p:nvPr>
            <p:ph type="sldNum" sz="quarter" idx="4"/>
          </p:nvPr>
        </p:nvSpPr>
        <p:spPr/>
        <p:txBody>
          <a:bodyPr/>
          <a:lstStyle/>
          <a:p>
            <a:fld id="{7423B5EF-D5A0-D847-9BE3-4BB7467DE79B}" type="slidenum">
              <a:rPr lang="en-US" smtClean="0"/>
              <a:pPr/>
              <a:t>16</a:t>
            </a:fld>
            <a:endParaRPr lang="en-US" dirty="0"/>
          </a:p>
        </p:txBody>
      </p:sp>
      <p:pic>
        <p:nvPicPr>
          <p:cNvPr id="10" name="Content Placeholder 9">
            <a:extLst>
              <a:ext uri="{FF2B5EF4-FFF2-40B4-BE49-F238E27FC236}">
                <a16:creationId xmlns:a16="http://schemas.microsoft.com/office/drawing/2014/main" id="{3A1B3F4D-00CE-0C45-836A-9ECAA4BD611A}"/>
              </a:ext>
            </a:extLst>
          </p:cNvPr>
          <p:cNvPicPr>
            <a:picLocks noGrp="1" noChangeAspect="1"/>
          </p:cNvPicPr>
          <p:nvPr>
            <p:ph idx="1"/>
          </p:nvPr>
        </p:nvPicPr>
        <p:blipFill>
          <a:blip r:embed="rId2"/>
          <a:stretch>
            <a:fillRect/>
          </a:stretch>
        </p:blipFill>
        <p:spPr>
          <a:xfrm>
            <a:off x="2783375" y="2372272"/>
            <a:ext cx="6654912" cy="3963489"/>
          </a:xfrm>
        </p:spPr>
      </p:pic>
      <p:cxnSp>
        <p:nvCxnSpPr>
          <p:cNvPr id="12" name="Straight Arrow Connector 11">
            <a:extLst>
              <a:ext uri="{FF2B5EF4-FFF2-40B4-BE49-F238E27FC236}">
                <a16:creationId xmlns:a16="http://schemas.microsoft.com/office/drawing/2014/main" id="{92628426-FA71-4749-BE2F-CCAD2975BE1D}"/>
              </a:ext>
            </a:extLst>
          </p:cNvPr>
          <p:cNvCxnSpPr>
            <a:cxnSpLocks/>
          </p:cNvCxnSpPr>
          <p:nvPr/>
        </p:nvCxnSpPr>
        <p:spPr>
          <a:xfrm flipV="1">
            <a:off x="504497" y="4672002"/>
            <a:ext cx="2519013" cy="572659"/>
          </a:xfrm>
          <a:prstGeom prst="straightConnector1">
            <a:avLst/>
          </a:prstGeom>
          <a:ln>
            <a:solidFill>
              <a:srgbClr val="007C8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908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235A4150-2029-FC49-83A9-8F0625926F05}"/>
              </a:ext>
            </a:extLst>
          </p:cNvPr>
          <p:cNvPicPr>
            <a:picLocks noGrp="1" noChangeAspect="1"/>
          </p:cNvPicPr>
          <p:nvPr>
            <p:ph idx="1"/>
          </p:nvPr>
        </p:nvPicPr>
        <p:blipFill>
          <a:blip r:embed="rId2"/>
          <a:stretch>
            <a:fillRect/>
          </a:stretch>
        </p:blipFill>
        <p:spPr>
          <a:xfrm>
            <a:off x="2228105" y="2301158"/>
            <a:ext cx="7788253" cy="4020984"/>
          </a:xfrm>
        </p:spPr>
      </p:pic>
      <p:sp>
        <p:nvSpPr>
          <p:cNvPr id="8" name="Title 7">
            <a:extLst>
              <a:ext uri="{FF2B5EF4-FFF2-40B4-BE49-F238E27FC236}">
                <a16:creationId xmlns:a16="http://schemas.microsoft.com/office/drawing/2014/main" id="{024CF473-AD36-4EB9-9526-C832D7877B9E}"/>
              </a:ext>
            </a:extLst>
          </p:cNvPr>
          <p:cNvSpPr>
            <a:spLocks noGrp="1"/>
          </p:cNvSpPr>
          <p:nvPr>
            <p:ph type="title"/>
          </p:nvPr>
        </p:nvSpPr>
        <p:spPr/>
        <p:txBody>
          <a:bodyPr/>
          <a:lstStyle/>
          <a:p>
            <a:r>
              <a:rPr lang="en-US" dirty="0"/>
              <a:t>Supplies on Line - </a:t>
            </a:r>
            <a:r>
              <a:rPr lang="en-US" b="1" dirty="0">
                <a:solidFill>
                  <a:srgbClr val="007C84"/>
                </a:solidFill>
              </a:rPr>
              <a:t>Faith</a:t>
            </a:r>
          </a:p>
        </p:txBody>
      </p:sp>
      <p:sp>
        <p:nvSpPr>
          <p:cNvPr id="5" name="Date Placeholder 4">
            <a:extLst>
              <a:ext uri="{FF2B5EF4-FFF2-40B4-BE49-F238E27FC236}">
                <a16:creationId xmlns:a16="http://schemas.microsoft.com/office/drawing/2014/main" id="{EE554431-2EBA-4262-A389-C71FDE8A82E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C9B4753D-3C0A-407D-A3CB-EA7BE6BA8CD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3F807EC7-308E-4AE7-A10D-FCFB8BE7D609}"/>
              </a:ext>
            </a:extLst>
          </p:cNvPr>
          <p:cNvSpPr>
            <a:spLocks noGrp="1"/>
          </p:cNvSpPr>
          <p:nvPr>
            <p:ph type="sldNum" sz="quarter" idx="4"/>
          </p:nvPr>
        </p:nvSpPr>
        <p:spPr/>
        <p:txBody>
          <a:bodyPr/>
          <a:lstStyle/>
          <a:p>
            <a:fld id="{7423B5EF-D5A0-D847-9BE3-4BB7467DE79B}" type="slidenum">
              <a:rPr lang="en-US" smtClean="0"/>
              <a:pPr/>
              <a:t>17</a:t>
            </a:fld>
            <a:endParaRPr lang="en-US" dirty="0"/>
          </a:p>
        </p:txBody>
      </p:sp>
      <p:cxnSp>
        <p:nvCxnSpPr>
          <p:cNvPr id="20" name="Straight Arrow Connector 19">
            <a:extLst>
              <a:ext uri="{FF2B5EF4-FFF2-40B4-BE49-F238E27FC236}">
                <a16:creationId xmlns:a16="http://schemas.microsoft.com/office/drawing/2014/main" id="{49CA1B1C-B116-46CA-ACBA-32CFD4B3C20B}"/>
              </a:ext>
            </a:extLst>
          </p:cNvPr>
          <p:cNvCxnSpPr>
            <a:cxnSpLocks/>
          </p:cNvCxnSpPr>
          <p:nvPr/>
        </p:nvCxnSpPr>
        <p:spPr>
          <a:xfrm>
            <a:off x="507254" y="3416560"/>
            <a:ext cx="2183790" cy="1377751"/>
          </a:xfrm>
          <a:prstGeom prst="straightConnector1">
            <a:avLst/>
          </a:prstGeom>
          <a:ln>
            <a:solidFill>
              <a:srgbClr val="007C8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314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376486C-F861-4A45-85F6-DD9A958789C8}"/>
              </a:ext>
            </a:extLst>
          </p:cNvPr>
          <p:cNvPicPr>
            <a:picLocks noGrp="1" noChangeAspect="1"/>
          </p:cNvPicPr>
          <p:nvPr>
            <p:ph idx="1"/>
          </p:nvPr>
        </p:nvPicPr>
        <p:blipFill>
          <a:blip r:embed="rId2"/>
          <a:stretch>
            <a:fillRect/>
          </a:stretch>
        </p:blipFill>
        <p:spPr>
          <a:xfrm>
            <a:off x="3153144" y="2235499"/>
            <a:ext cx="5985123" cy="4264629"/>
          </a:xfrm>
        </p:spPr>
      </p:pic>
      <p:sp>
        <p:nvSpPr>
          <p:cNvPr id="8" name="Title 7">
            <a:extLst>
              <a:ext uri="{FF2B5EF4-FFF2-40B4-BE49-F238E27FC236}">
                <a16:creationId xmlns:a16="http://schemas.microsoft.com/office/drawing/2014/main" id="{024CF473-AD36-4EB9-9526-C832D7877B9E}"/>
              </a:ext>
            </a:extLst>
          </p:cNvPr>
          <p:cNvSpPr>
            <a:spLocks noGrp="1"/>
          </p:cNvSpPr>
          <p:nvPr>
            <p:ph type="title"/>
          </p:nvPr>
        </p:nvSpPr>
        <p:spPr/>
        <p:txBody>
          <a:bodyPr/>
          <a:lstStyle/>
          <a:p>
            <a:r>
              <a:rPr lang="en-US" dirty="0"/>
              <a:t>Spiritual Reflection</a:t>
            </a:r>
          </a:p>
        </p:txBody>
      </p:sp>
      <p:sp>
        <p:nvSpPr>
          <p:cNvPr id="5" name="Date Placeholder 4">
            <a:extLst>
              <a:ext uri="{FF2B5EF4-FFF2-40B4-BE49-F238E27FC236}">
                <a16:creationId xmlns:a16="http://schemas.microsoft.com/office/drawing/2014/main" id="{EE554431-2EBA-4262-A389-C71FDE8A82E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C9B4753D-3C0A-407D-A3CB-EA7BE6BA8CD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3F807EC7-308E-4AE7-A10D-FCFB8BE7D609}"/>
              </a:ext>
            </a:extLst>
          </p:cNvPr>
          <p:cNvSpPr>
            <a:spLocks noGrp="1"/>
          </p:cNvSpPr>
          <p:nvPr>
            <p:ph type="sldNum" sz="quarter" idx="4"/>
          </p:nvPr>
        </p:nvSpPr>
        <p:spPr/>
        <p:txBody>
          <a:bodyPr/>
          <a:lstStyle/>
          <a:p>
            <a:fld id="{7423B5EF-D5A0-D847-9BE3-4BB7467DE79B}" type="slidenum">
              <a:rPr lang="en-US" smtClean="0"/>
              <a:pPr/>
              <a:t>18</a:t>
            </a:fld>
            <a:endParaRPr lang="en-US" dirty="0"/>
          </a:p>
        </p:txBody>
      </p:sp>
      <p:cxnSp>
        <p:nvCxnSpPr>
          <p:cNvPr id="38" name="Straight Arrow Connector 37">
            <a:extLst>
              <a:ext uri="{FF2B5EF4-FFF2-40B4-BE49-F238E27FC236}">
                <a16:creationId xmlns:a16="http://schemas.microsoft.com/office/drawing/2014/main" id="{8B5F5721-9F65-4755-AC27-0252398EB3B1}"/>
              </a:ext>
            </a:extLst>
          </p:cNvPr>
          <p:cNvCxnSpPr>
            <a:cxnSpLocks/>
          </p:cNvCxnSpPr>
          <p:nvPr/>
        </p:nvCxnSpPr>
        <p:spPr>
          <a:xfrm flipH="1">
            <a:off x="6664634" y="5118100"/>
            <a:ext cx="3152466" cy="586050"/>
          </a:xfrm>
          <a:prstGeom prst="straightConnector1">
            <a:avLst/>
          </a:prstGeom>
          <a:ln>
            <a:solidFill>
              <a:srgbClr val="007C8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601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4CF473-AD36-4EB9-9526-C832D7877B9E}"/>
              </a:ext>
            </a:extLst>
          </p:cNvPr>
          <p:cNvSpPr>
            <a:spLocks noGrp="1"/>
          </p:cNvSpPr>
          <p:nvPr>
            <p:ph type="title"/>
          </p:nvPr>
        </p:nvSpPr>
        <p:spPr>
          <a:xfrm>
            <a:off x="0" y="0"/>
            <a:ext cx="8761413" cy="706964"/>
          </a:xfrm>
        </p:spPr>
        <p:txBody>
          <a:bodyPr/>
          <a:lstStyle/>
          <a:p>
            <a:r>
              <a:rPr lang="en-US" dirty="0">
                <a:solidFill>
                  <a:srgbClr val="007C84"/>
                </a:solidFill>
              </a:rPr>
              <a:t>Spiritual Reflection</a:t>
            </a:r>
          </a:p>
        </p:txBody>
      </p:sp>
      <p:sp>
        <p:nvSpPr>
          <p:cNvPr id="5" name="Date Placeholder 4">
            <a:extLst>
              <a:ext uri="{FF2B5EF4-FFF2-40B4-BE49-F238E27FC236}">
                <a16:creationId xmlns:a16="http://schemas.microsoft.com/office/drawing/2014/main" id="{EE554431-2EBA-4262-A389-C71FDE8A82E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C9B4753D-3C0A-407D-A3CB-EA7BE6BA8CD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3F807EC7-308E-4AE7-A10D-FCFB8BE7D609}"/>
              </a:ext>
            </a:extLst>
          </p:cNvPr>
          <p:cNvSpPr>
            <a:spLocks noGrp="1"/>
          </p:cNvSpPr>
          <p:nvPr>
            <p:ph type="sldNum" sz="quarter" idx="4"/>
          </p:nvPr>
        </p:nvSpPr>
        <p:spPr/>
        <p:txBody>
          <a:bodyPr/>
          <a:lstStyle/>
          <a:p>
            <a:fld id="{7423B5EF-D5A0-D847-9BE3-4BB7467DE79B}" type="slidenum">
              <a:rPr lang="en-US" smtClean="0"/>
              <a:pPr/>
              <a:t>19</a:t>
            </a:fld>
            <a:endParaRPr lang="en-US" dirty="0"/>
          </a:p>
        </p:txBody>
      </p:sp>
      <p:pic>
        <p:nvPicPr>
          <p:cNvPr id="9" name="Content Placeholder 8">
            <a:extLst>
              <a:ext uri="{FF2B5EF4-FFF2-40B4-BE49-F238E27FC236}">
                <a16:creationId xmlns:a16="http://schemas.microsoft.com/office/drawing/2014/main" id="{6BB59D31-F9B1-DC42-9E17-C06993EA9401}"/>
              </a:ext>
            </a:extLst>
          </p:cNvPr>
          <p:cNvPicPr>
            <a:picLocks noGrp="1" noChangeAspect="1"/>
          </p:cNvPicPr>
          <p:nvPr>
            <p:ph idx="4294967295"/>
          </p:nvPr>
        </p:nvPicPr>
        <p:blipFill>
          <a:blip r:embed="rId2"/>
          <a:stretch>
            <a:fillRect/>
          </a:stretch>
        </p:blipFill>
        <p:spPr>
          <a:xfrm>
            <a:off x="1526352" y="1105779"/>
            <a:ext cx="9225861" cy="5044018"/>
          </a:xfrm>
        </p:spPr>
      </p:pic>
      <p:sp>
        <p:nvSpPr>
          <p:cNvPr id="11" name="Oval 10">
            <a:extLst>
              <a:ext uri="{FF2B5EF4-FFF2-40B4-BE49-F238E27FC236}">
                <a16:creationId xmlns:a16="http://schemas.microsoft.com/office/drawing/2014/main" id="{EB1DFF37-B1D3-404F-8CA8-32A8E98B6760}"/>
              </a:ext>
            </a:extLst>
          </p:cNvPr>
          <p:cNvSpPr/>
          <p:nvPr/>
        </p:nvSpPr>
        <p:spPr>
          <a:xfrm>
            <a:off x="3802221" y="5278210"/>
            <a:ext cx="1028700" cy="355600"/>
          </a:xfrm>
          <a:prstGeom prst="ellipse">
            <a:avLst/>
          </a:prstGeom>
          <a:noFill/>
          <a:ln>
            <a:solidFill>
              <a:srgbClr val="007C8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81F50B74-AA29-884D-829A-4AE770B0D38C}"/>
              </a:ext>
            </a:extLst>
          </p:cNvPr>
          <p:cNvSpPr/>
          <p:nvPr/>
        </p:nvSpPr>
        <p:spPr>
          <a:xfrm>
            <a:off x="1992718" y="5278210"/>
            <a:ext cx="1028700" cy="355600"/>
          </a:xfrm>
          <a:prstGeom prst="ellipse">
            <a:avLst/>
          </a:prstGeom>
          <a:noFill/>
          <a:ln>
            <a:solidFill>
              <a:srgbClr val="007C8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A160C57D-CA06-8049-BA2E-DA91245ED5C2}"/>
              </a:ext>
            </a:extLst>
          </p:cNvPr>
          <p:cNvSpPr/>
          <p:nvPr/>
        </p:nvSpPr>
        <p:spPr>
          <a:xfrm>
            <a:off x="5624932" y="5278210"/>
            <a:ext cx="1028700" cy="355600"/>
          </a:xfrm>
          <a:prstGeom prst="ellipse">
            <a:avLst/>
          </a:prstGeom>
          <a:noFill/>
          <a:ln>
            <a:solidFill>
              <a:srgbClr val="007C8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C1F621F3-7921-6C4A-A763-5AC3D4D60C40}"/>
              </a:ext>
            </a:extLst>
          </p:cNvPr>
          <p:cNvSpPr/>
          <p:nvPr/>
        </p:nvSpPr>
        <p:spPr>
          <a:xfrm>
            <a:off x="7447643" y="5278210"/>
            <a:ext cx="1028700" cy="355600"/>
          </a:xfrm>
          <a:prstGeom prst="ellipse">
            <a:avLst/>
          </a:prstGeom>
          <a:noFill/>
          <a:ln>
            <a:solidFill>
              <a:srgbClr val="007C8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88360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660EDC-CDDF-1F40-848D-CE65B8C7FB9B}"/>
              </a:ext>
            </a:extLst>
          </p:cNvPr>
          <p:cNvSpPr>
            <a:spLocks noGrp="1"/>
          </p:cNvSpPr>
          <p:nvPr>
            <p:ph type="title"/>
          </p:nvPr>
        </p:nvSpPr>
        <p:spPr/>
        <p:txBody>
          <a:bodyPr/>
          <a:lstStyle/>
          <a:p>
            <a:r>
              <a:rPr lang="en-US" dirty="0">
                <a:solidFill>
                  <a:schemeClr val="bg1"/>
                </a:solidFill>
              </a:rPr>
              <a:t>Rosary Apostles Creed</a:t>
            </a:r>
            <a:br>
              <a:rPr lang="en-US" dirty="0">
                <a:solidFill>
                  <a:schemeClr val="bg1"/>
                </a:solidFill>
              </a:rPr>
            </a:br>
            <a:endParaRPr lang="en-US" dirty="0"/>
          </a:p>
        </p:txBody>
      </p:sp>
      <p:sp>
        <p:nvSpPr>
          <p:cNvPr id="8" name="Content Placeholder 7">
            <a:extLst>
              <a:ext uri="{FF2B5EF4-FFF2-40B4-BE49-F238E27FC236}">
                <a16:creationId xmlns:a16="http://schemas.microsoft.com/office/drawing/2014/main" id="{7D8549FC-FA17-9148-B163-6A7661FDDB33}"/>
              </a:ext>
            </a:extLst>
          </p:cNvPr>
          <p:cNvSpPr>
            <a:spLocks noGrp="1"/>
          </p:cNvSpPr>
          <p:nvPr>
            <p:ph idx="1"/>
          </p:nvPr>
        </p:nvSpPr>
        <p:spPr/>
        <p:txBody>
          <a:bodyPr/>
          <a:lstStyle/>
          <a:p>
            <a:endParaRPr lang="en-US"/>
          </a:p>
        </p:txBody>
      </p:sp>
      <p:sp>
        <p:nvSpPr>
          <p:cNvPr id="3" name="Date Placeholder 2">
            <a:extLst>
              <a:ext uri="{FF2B5EF4-FFF2-40B4-BE49-F238E27FC236}">
                <a16:creationId xmlns:a16="http://schemas.microsoft.com/office/drawing/2014/main" id="{AC07A7B7-E064-8B44-8DB2-FC5A47930CBF}"/>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666B1390-5D00-0443-B575-27F22908A08B}"/>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55093D51-EFC7-9C4E-8A5F-91A3678BAFB7}"/>
              </a:ext>
            </a:extLst>
          </p:cNvPr>
          <p:cNvSpPr>
            <a:spLocks noGrp="1"/>
          </p:cNvSpPr>
          <p:nvPr>
            <p:ph type="sldNum" sz="quarter" idx="4"/>
          </p:nvPr>
        </p:nvSpPr>
        <p:spPr/>
        <p:txBody>
          <a:bodyPr/>
          <a:lstStyle/>
          <a:p>
            <a:fld id="{7423B5EF-D5A0-D847-9BE3-4BB7467DE79B}" type="slidenum">
              <a:rPr lang="en-US" smtClean="0"/>
              <a:pPr/>
              <a:t>2</a:t>
            </a:fld>
            <a:endParaRPr lang="en-US" dirty="0"/>
          </a:p>
        </p:txBody>
      </p:sp>
      <p:sp>
        <p:nvSpPr>
          <p:cNvPr id="6" name="Content Placeholder 1">
            <a:extLst>
              <a:ext uri="{FF2B5EF4-FFF2-40B4-BE49-F238E27FC236}">
                <a16:creationId xmlns:a16="http://schemas.microsoft.com/office/drawing/2014/main" id="{05CC3481-39EE-A74B-B018-C91FA346A03F}"/>
              </a:ext>
            </a:extLst>
          </p:cNvPr>
          <p:cNvSpPr>
            <a:spLocks noGrp="1"/>
          </p:cNvSpPr>
          <p:nvPr/>
        </p:nvSpPr>
        <p:spPr>
          <a:xfrm>
            <a:off x="347288" y="2232883"/>
            <a:ext cx="11239952" cy="4244009"/>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spcBef>
                <a:spcPts val="0"/>
              </a:spcBef>
              <a:buClrTx/>
              <a:buNone/>
            </a:pPr>
            <a:r>
              <a:rPr lang="en-US" dirty="0">
                <a:solidFill>
                  <a:schemeClr val="tx1"/>
                </a:solidFill>
              </a:rPr>
              <a:t>I believe in God, the Father Almighty, Creator of heaven and earth; and in Jesus Christ, His only Son, our Lord: </a:t>
            </a:r>
          </a:p>
          <a:p>
            <a:pPr marL="0" indent="0">
              <a:spcBef>
                <a:spcPts val="0"/>
              </a:spcBef>
              <a:buClrTx/>
              <a:buNone/>
            </a:pPr>
            <a:r>
              <a:rPr lang="en-US" dirty="0">
                <a:solidFill>
                  <a:schemeClr val="tx1"/>
                </a:solidFill>
              </a:rPr>
              <a:t>Who was conceived by the Holy Spirit, born of the Virgin Mary; </a:t>
            </a:r>
          </a:p>
          <a:p>
            <a:pPr marL="0" indent="0">
              <a:spcBef>
                <a:spcPts val="0"/>
              </a:spcBef>
              <a:buClrTx/>
              <a:buNone/>
            </a:pPr>
            <a:r>
              <a:rPr lang="en-US" dirty="0">
                <a:solidFill>
                  <a:schemeClr val="tx1"/>
                </a:solidFill>
              </a:rPr>
              <a:t>suffered under Pontius Pilate, was crucified, died and was buried. He descended into hell;</a:t>
            </a:r>
          </a:p>
          <a:p>
            <a:pPr marL="0" indent="0">
              <a:spcBef>
                <a:spcPts val="0"/>
              </a:spcBef>
              <a:buClrTx/>
              <a:buNone/>
            </a:pPr>
            <a:r>
              <a:rPr lang="en-US" dirty="0">
                <a:solidFill>
                  <a:schemeClr val="tx1"/>
                </a:solidFill>
              </a:rPr>
              <a:t>the third day He rose again from the dead; </a:t>
            </a:r>
          </a:p>
          <a:p>
            <a:pPr marL="0" indent="0">
              <a:spcBef>
                <a:spcPts val="0"/>
              </a:spcBef>
              <a:buClrTx/>
              <a:buNone/>
            </a:pPr>
            <a:r>
              <a:rPr lang="en-US" dirty="0">
                <a:solidFill>
                  <a:schemeClr val="tx1"/>
                </a:solidFill>
              </a:rPr>
              <a:t>He ascended into heaven, is seated at the right hand of God the Father Almighty; from thence He shall come to judge the living and the dead. </a:t>
            </a:r>
          </a:p>
          <a:p>
            <a:pPr marL="0" indent="0">
              <a:spcBef>
                <a:spcPts val="0"/>
              </a:spcBef>
              <a:buClrTx/>
              <a:buNone/>
            </a:pPr>
            <a:r>
              <a:rPr lang="en-US" dirty="0">
                <a:solidFill>
                  <a:schemeClr val="tx1"/>
                </a:solidFill>
              </a:rPr>
              <a:t>I believe in the Holy Spirit, the Holy Catholic Church, the communion of Saints, the forgiveness of sins, the resurrection of the body, and life everlasting. Amen.</a:t>
            </a:r>
          </a:p>
        </p:txBody>
      </p:sp>
    </p:spTree>
    <p:extLst>
      <p:ext uri="{BB962C8B-B14F-4D97-AF65-F5344CB8AC3E}">
        <p14:creationId xmlns:p14="http://schemas.microsoft.com/office/powerpoint/2010/main" val="1025928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3">
            <a:extLst>
              <a:ext uri="{FF2B5EF4-FFF2-40B4-BE49-F238E27FC236}">
                <a16:creationId xmlns:a16="http://schemas.microsoft.com/office/drawing/2014/main" id="{4FBF2A9A-A265-4340-82AD-14F0E7C994C1}"/>
              </a:ext>
            </a:extLst>
          </p:cNvPr>
          <p:cNvPicPr>
            <a:picLocks noChangeAspect="1"/>
          </p:cNvPicPr>
          <p:nvPr/>
        </p:nvPicPr>
        <p:blipFill>
          <a:blip r:embed="rId2"/>
          <a:stretch>
            <a:fillRect/>
          </a:stretch>
        </p:blipFill>
        <p:spPr>
          <a:xfrm>
            <a:off x="2228105" y="2301158"/>
            <a:ext cx="7788253" cy="4020984"/>
          </a:xfrm>
          <a:prstGeom prst="rect">
            <a:avLst/>
          </a:prstGeom>
          <a:solidFill>
            <a:schemeClr val="bg1"/>
          </a:solidFill>
        </p:spPr>
      </p:pic>
      <p:sp>
        <p:nvSpPr>
          <p:cNvPr id="8" name="Title 7">
            <a:extLst>
              <a:ext uri="{FF2B5EF4-FFF2-40B4-BE49-F238E27FC236}">
                <a16:creationId xmlns:a16="http://schemas.microsoft.com/office/drawing/2014/main" id="{024CF473-AD36-4EB9-9526-C832D7877B9E}"/>
              </a:ext>
            </a:extLst>
          </p:cNvPr>
          <p:cNvSpPr>
            <a:spLocks noGrp="1"/>
          </p:cNvSpPr>
          <p:nvPr>
            <p:ph type="title"/>
          </p:nvPr>
        </p:nvSpPr>
        <p:spPr/>
        <p:txBody>
          <a:bodyPr/>
          <a:lstStyle/>
          <a:p>
            <a:r>
              <a:rPr lang="en-US" dirty="0"/>
              <a:t>Supplies on Line - </a:t>
            </a:r>
            <a:r>
              <a:rPr lang="en-US" b="1" dirty="0">
                <a:solidFill>
                  <a:srgbClr val="00568F"/>
                </a:solidFill>
              </a:rPr>
              <a:t>Family</a:t>
            </a:r>
          </a:p>
        </p:txBody>
      </p:sp>
      <p:sp>
        <p:nvSpPr>
          <p:cNvPr id="5" name="Date Placeholder 4">
            <a:extLst>
              <a:ext uri="{FF2B5EF4-FFF2-40B4-BE49-F238E27FC236}">
                <a16:creationId xmlns:a16="http://schemas.microsoft.com/office/drawing/2014/main" id="{EE554431-2EBA-4262-A389-C71FDE8A82E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C9B4753D-3C0A-407D-A3CB-EA7BE6BA8CD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3F807EC7-308E-4AE7-A10D-FCFB8BE7D609}"/>
              </a:ext>
            </a:extLst>
          </p:cNvPr>
          <p:cNvSpPr>
            <a:spLocks noGrp="1"/>
          </p:cNvSpPr>
          <p:nvPr>
            <p:ph type="sldNum" sz="quarter" idx="4"/>
          </p:nvPr>
        </p:nvSpPr>
        <p:spPr/>
        <p:txBody>
          <a:bodyPr/>
          <a:lstStyle/>
          <a:p>
            <a:fld id="{7423B5EF-D5A0-D847-9BE3-4BB7467DE79B}" type="slidenum">
              <a:rPr lang="en-US" smtClean="0"/>
              <a:pPr/>
              <a:t>20</a:t>
            </a:fld>
            <a:endParaRPr lang="en-US" dirty="0"/>
          </a:p>
        </p:txBody>
      </p:sp>
      <p:cxnSp>
        <p:nvCxnSpPr>
          <p:cNvPr id="17" name="Straight Arrow Connector 16">
            <a:extLst>
              <a:ext uri="{FF2B5EF4-FFF2-40B4-BE49-F238E27FC236}">
                <a16:creationId xmlns:a16="http://schemas.microsoft.com/office/drawing/2014/main" id="{469373F9-C5E7-4A9B-B55E-BFA7FEDD912C}"/>
              </a:ext>
            </a:extLst>
          </p:cNvPr>
          <p:cNvCxnSpPr>
            <a:cxnSpLocks/>
          </p:cNvCxnSpPr>
          <p:nvPr/>
        </p:nvCxnSpPr>
        <p:spPr>
          <a:xfrm flipH="1">
            <a:off x="4677312" y="3047218"/>
            <a:ext cx="432583" cy="1709857"/>
          </a:xfrm>
          <a:prstGeom prst="straightConnector1">
            <a:avLst/>
          </a:prstGeom>
          <a:ln>
            <a:solidFill>
              <a:srgbClr val="00568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962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43A2CC7-ACAB-5548-A6BD-B87014B355D8}"/>
              </a:ext>
            </a:extLst>
          </p:cNvPr>
          <p:cNvPicPr>
            <a:picLocks noGrp="1" noChangeAspect="1"/>
          </p:cNvPicPr>
          <p:nvPr>
            <p:ph idx="1"/>
          </p:nvPr>
        </p:nvPicPr>
        <p:blipFill>
          <a:blip r:embed="rId2"/>
          <a:stretch>
            <a:fillRect/>
          </a:stretch>
        </p:blipFill>
        <p:spPr>
          <a:xfrm>
            <a:off x="2933056" y="2322228"/>
            <a:ext cx="6363344" cy="4200853"/>
          </a:xfrm>
        </p:spPr>
      </p:pic>
      <p:sp>
        <p:nvSpPr>
          <p:cNvPr id="8" name="Title 7">
            <a:extLst>
              <a:ext uri="{FF2B5EF4-FFF2-40B4-BE49-F238E27FC236}">
                <a16:creationId xmlns:a16="http://schemas.microsoft.com/office/drawing/2014/main" id="{024CF473-AD36-4EB9-9526-C832D7877B9E}"/>
              </a:ext>
            </a:extLst>
          </p:cNvPr>
          <p:cNvSpPr>
            <a:spLocks noGrp="1"/>
          </p:cNvSpPr>
          <p:nvPr>
            <p:ph type="title"/>
          </p:nvPr>
        </p:nvSpPr>
        <p:spPr/>
        <p:txBody>
          <a:bodyPr/>
          <a:lstStyle/>
          <a:p>
            <a:r>
              <a:rPr lang="en-US" dirty="0"/>
              <a:t>Consecration to the Holy Family</a:t>
            </a:r>
          </a:p>
        </p:txBody>
      </p:sp>
      <p:sp>
        <p:nvSpPr>
          <p:cNvPr id="5" name="Date Placeholder 4">
            <a:extLst>
              <a:ext uri="{FF2B5EF4-FFF2-40B4-BE49-F238E27FC236}">
                <a16:creationId xmlns:a16="http://schemas.microsoft.com/office/drawing/2014/main" id="{EE554431-2EBA-4262-A389-C71FDE8A82E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C9B4753D-3C0A-407D-A3CB-EA7BE6BA8CD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3F807EC7-308E-4AE7-A10D-FCFB8BE7D609}"/>
              </a:ext>
            </a:extLst>
          </p:cNvPr>
          <p:cNvSpPr>
            <a:spLocks noGrp="1"/>
          </p:cNvSpPr>
          <p:nvPr>
            <p:ph type="sldNum" sz="quarter" idx="4"/>
          </p:nvPr>
        </p:nvSpPr>
        <p:spPr/>
        <p:txBody>
          <a:bodyPr/>
          <a:lstStyle/>
          <a:p>
            <a:fld id="{7423B5EF-D5A0-D847-9BE3-4BB7467DE79B}" type="slidenum">
              <a:rPr lang="en-US" smtClean="0"/>
              <a:pPr/>
              <a:t>21</a:t>
            </a:fld>
            <a:endParaRPr lang="en-US" dirty="0"/>
          </a:p>
        </p:txBody>
      </p:sp>
      <p:cxnSp>
        <p:nvCxnSpPr>
          <p:cNvPr id="12" name="Straight Arrow Connector 11">
            <a:extLst>
              <a:ext uri="{FF2B5EF4-FFF2-40B4-BE49-F238E27FC236}">
                <a16:creationId xmlns:a16="http://schemas.microsoft.com/office/drawing/2014/main" id="{92628426-FA71-4749-BE2F-CCAD2975BE1D}"/>
              </a:ext>
            </a:extLst>
          </p:cNvPr>
          <p:cNvCxnSpPr>
            <a:cxnSpLocks/>
          </p:cNvCxnSpPr>
          <p:nvPr/>
        </p:nvCxnSpPr>
        <p:spPr>
          <a:xfrm flipH="1">
            <a:off x="4191000" y="4311650"/>
            <a:ext cx="4413867" cy="56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5D4CFFE-2CBE-4AB1-B3D2-81E1FB2C84A2}"/>
              </a:ext>
            </a:extLst>
          </p:cNvPr>
          <p:cNvCxnSpPr>
            <a:cxnSpLocks/>
          </p:cNvCxnSpPr>
          <p:nvPr/>
        </p:nvCxnSpPr>
        <p:spPr>
          <a:xfrm flipH="1">
            <a:off x="3987801" y="2503471"/>
            <a:ext cx="1041399" cy="813468"/>
          </a:xfrm>
          <a:prstGeom prst="straightConnector1">
            <a:avLst/>
          </a:prstGeom>
          <a:ln>
            <a:solidFill>
              <a:srgbClr val="00568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517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4CF473-AD36-4EB9-9526-C832D7877B9E}"/>
              </a:ext>
            </a:extLst>
          </p:cNvPr>
          <p:cNvSpPr>
            <a:spLocks noGrp="1"/>
          </p:cNvSpPr>
          <p:nvPr>
            <p:ph type="title"/>
          </p:nvPr>
        </p:nvSpPr>
        <p:spPr>
          <a:xfrm>
            <a:off x="0" y="0"/>
            <a:ext cx="8761413" cy="706964"/>
          </a:xfrm>
        </p:spPr>
        <p:txBody>
          <a:bodyPr/>
          <a:lstStyle/>
          <a:p>
            <a:r>
              <a:rPr lang="en-US" dirty="0">
                <a:solidFill>
                  <a:srgbClr val="00568F"/>
                </a:solidFill>
              </a:rPr>
              <a:t>Consecration to the Holy Family</a:t>
            </a:r>
          </a:p>
        </p:txBody>
      </p:sp>
      <p:sp>
        <p:nvSpPr>
          <p:cNvPr id="5" name="Date Placeholder 4">
            <a:extLst>
              <a:ext uri="{FF2B5EF4-FFF2-40B4-BE49-F238E27FC236}">
                <a16:creationId xmlns:a16="http://schemas.microsoft.com/office/drawing/2014/main" id="{EE554431-2EBA-4262-A389-C71FDE8A82E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C9B4753D-3C0A-407D-A3CB-EA7BE6BA8CD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3F807EC7-308E-4AE7-A10D-FCFB8BE7D609}"/>
              </a:ext>
            </a:extLst>
          </p:cNvPr>
          <p:cNvSpPr>
            <a:spLocks noGrp="1"/>
          </p:cNvSpPr>
          <p:nvPr>
            <p:ph type="sldNum" sz="quarter" idx="4"/>
          </p:nvPr>
        </p:nvSpPr>
        <p:spPr/>
        <p:txBody>
          <a:bodyPr/>
          <a:lstStyle/>
          <a:p>
            <a:fld id="{7423B5EF-D5A0-D847-9BE3-4BB7467DE79B}" type="slidenum">
              <a:rPr lang="en-US" smtClean="0"/>
              <a:pPr/>
              <a:t>22</a:t>
            </a:fld>
            <a:endParaRPr lang="en-US" dirty="0"/>
          </a:p>
        </p:txBody>
      </p:sp>
      <p:pic>
        <p:nvPicPr>
          <p:cNvPr id="9" name="Picture 8">
            <a:extLst>
              <a:ext uri="{FF2B5EF4-FFF2-40B4-BE49-F238E27FC236}">
                <a16:creationId xmlns:a16="http://schemas.microsoft.com/office/drawing/2014/main" id="{37D7131F-E5D5-9843-8363-81068CE67975}"/>
              </a:ext>
            </a:extLst>
          </p:cNvPr>
          <p:cNvPicPr>
            <a:picLocks noChangeAspect="1"/>
          </p:cNvPicPr>
          <p:nvPr/>
        </p:nvPicPr>
        <p:blipFill>
          <a:blip r:embed="rId2"/>
          <a:stretch>
            <a:fillRect/>
          </a:stretch>
        </p:blipFill>
        <p:spPr>
          <a:xfrm>
            <a:off x="2354102" y="935989"/>
            <a:ext cx="7507417" cy="5416450"/>
          </a:xfrm>
          <a:prstGeom prst="rect">
            <a:avLst/>
          </a:prstGeom>
        </p:spPr>
      </p:pic>
      <p:sp>
        <p:nvSpPr>
          <p:cNvPr id="13" name="Oval 12">
            <a:extLst>
              <a:ext uri="{FF2B5EF4-FFF2-40B4-BE49-F238E27FC236}">
                <a16:creationId xmlns:a16="http://schemas.microsoft.com/office/drawing/2014/main" id="{C02315AB-DE6D-5C42-9900-970F0FAFF933}"/>
              </a:ext>
            </a:extLst>
          </p:cNvPr>
          <p:cNvSpPr/>
          <p:nvPr/>
        </p:nvSpPr>
        <p:spPr>
          <a:xfrm>
            <a:off x="4104856" y="3823979"/>
            <a:ext cx="1028700" cy="355600"/>
          </a:xfrm>
          <a:prstGeom prst="ellipse">
            <a:avLst/>
          </a:prstGeom>
          <a:noFill/>
          <a:ln>
            <a:solidFill>
              <a:srgbClr val="0056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D46FCAB8-020D-8947-80B1-01EF13BA0FF7}"/>
              </a:ext>
            </a:extLst>
          </p:cNvPr>
          <p:cNvSpPr/>
          <p:nvPr/>
        </p:nvSpPr>
        <p:spPr>
          <a:xfrm>
            <a:off x="5593460" y="3823979"/>
            <a:ext cx="1028700" cy="355600"/>
          </a:xfrm>
          <a:prstGeom prst="ellipse">
            <a:avLst/>
          </a:prstGeom>
          <a:noFill/>
          <a:ln>
            <a:solidFill>
              <a:srgbClr val="0056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BD40D9CB-F094-3843-BDCB-91F36EC28903}"/>
              </a:ext>
            </a:extLst>
          </p:cNvPr>
          <p:cNvSpPr/>
          <p:nvPr/>
        </p:nvSpPr>
        <p:spPr>
          <a:xfrm>
            <a:off x="7082064" y="3813740"/>
            <a:ext cx="1028700" cy="355600"/>
          </a:xfrm>
          <a:prstGeom prst="ellipse">
            <a:avLst/>
          </a:prstGeom>
          <a:noFill/>
          <a:ln>
            <a:solidFill>
              <a:srgbClr val="0056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492E973F-22C7-6D49-9F14-B33DBB024AC2}"/>
              </a:ext>
            </a:extLst>
          </p:cNvPr>
          <p:cNvSpPr/>
          <p:nvPr/>
        </p:nvSpPr>
        <p:spPr>
          <a:xfrm>
            <a:off x="8548421" y="3813740"/>
            <a:ext cx="1028700" cy="355600"/>
          </a:xfrm>
          <a:prstGeom prst="ellipse">
            <a:avLst/>
          </a:prstGeom>
          <a:noFill/>
          <a:ln>
            <a:solidFill>
              <a:srgbClr val="0056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708EDA05-D6D8-C64C-BDCC-29DD076593A0}"/>
              </a:ext>
            </a:extLst>
          </p:cNvPr>
          <p:cNvSpPr/>
          <p:nvPr/>
        </p:nvSpPr>
        <p:spPr>
          <a:xfrm>
            <a:off x="2623584" y="5977422"/>
            <a:ext cx="1028700" cy="355600"/>
          </a:xfrm>
          <a:prstGeom prst="ellipse">
            <a:avLst/>
          </a:prstGeom>
          <a:noFill/>
          <a:ln>
            <a:solidFill>
              <a:srgbClr val="0056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Oval 18">
            <a:extLst>
              <a:ext uri="{FF2B5EF4-FFF2-40B4-BE49-F238E27FC236}">
                <a16:creationId xmlns:a16="http://schemas.microsoft.com/office/drawing/2014/main" id="{F7A470B1-5071-A340-AE80-A8D331DF512F}"/>
              </a:ext>
            </a:extLst>
          </p:cNvPr>
          <p:cNvSpPr/>
          <p:nvPr/>
        </p:nvSpPr>
        <p:spPr>
          <a:xfrm>
            <a:off x="4108508" y="5996839"/>
            <a:ext cx="1028700" cy="355600"/>
          </a:xfrm>
          <a:prstGeom prst="ellipse">
            <a:avLst/>
          </a:prstGeom>
          <a:noFill/>
          <a:ln>
            <a:solidFill>
              <a:srgbClr val="0056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10029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3">
            <a:extLst>
              <a:ext uri="{FF2B5EF4-FFF2-40B4-BE49-F238E27FC236}">
                <a16:creationId xmlns:a16="http://schemas.microsoft.com/office/drawing/2014/main" id="{EE54BA85-0538-E646-BD28-5BDA09F324FA}"/>
              </a:ext>
            </a:extLst>
          </p:cNvPr>
          <p:cNvPicPr>
            <a:picLocks noGrp="1" noChangeAspect="1"/>
          </p:cNvPicPr>
          <p:nvPr>
            <p:ph idx="1"/>
          </p:nvPr>
        </p:nvPicPr>
        <p:blipFill>
          <a:blip r:embed="rId2"/>
          <a:stretch>
            <a:fillRect/>
          </a:stretch>
        </p:blipFill>
        <p:spPr>
          <a:xfrm>
            <a:off x="2228105" y="2301158"/>
            <a:ext cx="7788253" cy="4020984"/>
          </a:xfrm>
        </p:spPr>
      </p:pic>
      <p:sp>
        <p:nvSpPr>
          <p:cNvPr id="8" name="Title 7">
            <a:extLst>
              <a:ext uri="{FF2B5EF4-FFF2-40B4-BE49-F238E27FC236}">
                <a16:creationId xmlns:a16="http://schemas.microsoft.com/office/drawing/2014/main" id="{024CF473-AD36-4EB9-9526-C832D7877B9E}"/>
              </a:ext>
            </a:extLst>
          </p:cNvPr>
          <p:cNvSpPr>
            <a:spLocks noGrp="1"/>
          </p:cNvSpPr>
          <p:nvPr>
            <p:ph type="title"/>
          </p:nvPr>
        </p:nvSpPr>
        <p:spPr/>
        <p:txBody>
          <a:bodyPr/>
          <a:lstStyle/>
          <a:p>
            <a:r>
              <a:rPr lang="en-US" dirty="0"/>
              <a:t>Supplies on Line - </a:t>
            </a:r>
            <a:r>
              <a:rPr lang="en-US" b="1" dirty="0">
                <a:solidFill>
                  <a:srgbClr val="981A1D"/>
                </a:solidFill>
              </a:rPr>
              <a:t>Community</a:t>
            </a:r>
          </a:p>
        </p:txBody>
      </p:sp>
      <p:sp>
        <p:nvSpPr>
          <p:cNvPr id="5" name="Date Placeholder 4">
            <a:extLst>
              <a:ext uri="{FF2B5EF4-FFF2-40B4-BE49-F238E27FC236}">
                <a16:creationId xmlns:a16="http://schemas.microsoft.com/office/drawing/2014/main" id="{EE554431-2EBA-4262-A389-C71FDE8A82E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C9B4753D-3C0A-407D-A3CB-EA7BE6BA8CD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3F807EC7-308E-4AE7-A10D-FCFB8BE7D609}"/>
              </a:ext>
            </a:extLst>
          </p:cNvPr>
          <p:cNvSpPr>
            <a:spLocks noGrp="1"/>
          </p:cNvSpPr>
          <p:nvPr>
            <p:ph type="sldNum" sz="quarter" idx="4"/>
          </p:nvPr>
        </p:nvSpPr>
        <p:spPr/>
        <p:txBody>
          <a:bodyPr/>
          <a:lstStyle/>
          <a:p>
            <a:fld id="{7423B5EF-D5A0-D847-9BE3-4BB7467DE79B}" type="slidenum">
              <a:rPr lang="en-US" smtClean="0"/>
              <a:pPr/>
              <a:t>23</a:t>
            </a:fld>
            <a:endParaRPr lang="en-US" dirty="0"/>
          </a:p>
        </p:txBody>
      </p:sp>
      <p:cxnSp>
        <p:nvCxnSpPr>
          <p:cNvPr id="2" name="Straight Arrow Connector 1">
            <a:extLst>
              <a:ext uri="{FF2B5EF4-FFF2-40B4-BE49-F238E27FC236}">
                <a16:creationId xmlns:a16="http://schemas.microsoft.com/office/drawing/2014/main" id="{A85829A6-F4B8-43FD-9650-14FF08C23E05}"/>
              </a:ext>
            </a:extLst>
          </p:cNvPr>
          <p:cNvCxnSpPr>
            <a:cxnSpLocks/>
          </p:cNvCxnSpPr>
          <p:nvPr/>
        </p:nvCxnSpPr>
        <p:spPr>
          <a:xfrm>
            <a:off x="5535660" y="3412067"/>
            <a:ext cx="309489" cy="1358574"/>
          </a:xfrm>
          <a:prstGeom prst="straightConnector1">
            <a:avLst/>
          </a:prstGeom>
          <a:ln>
            <a:solidFill>
              <a:srgbClr val="981A1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501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4CF473-AD36-4EB9-9526-C832D7877B9E}"/>
              </a:ext>
            </a:extLst>
          </p:cNvPr>
          <p:cNvSpPr>
            <a:spLocks noGrp="1"/>
          </p:cNvSpPr>
          <p:nvPr>
            <p:ph type="title"/>
          </p:nvPr>
        </p:nvSpPr>
        <p:spPr/>
        <p:txBody>
          <a:bodyPr/>
          <a:lstStyle/>
          <a:p>
            <a:r>
              <a:rPr lang="en-US" dirty="0"/>
              <a:t>Helping Hands</a:t>
            </a:r>
          </a:p>
        </p:txBody>
      </p:sp>
      <p:sp>
        <p:nvSpPr>
          <p:cNvPr id="5" name="Date Placeholder 4">
            <a:extLst>
              <a:ext uri="{FF2B5EF4-FFF2-40B4-BE49-F238E27FC236}">
                <a16:creationId xmlns:a16="http://schemas.microsoft.com/office/drawing/2014/main" id="{EE554431-2EBA-4262-A389-C71FDE8A82E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C9B4753D-3C0A-407D-A3CB-EA7BE6BA8CD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3F807EC7-308E-4AE7-A10D-FCFB8BE7D609}"/>
              </a:ext>
            </a:extLst>
          </p:cNvPr>
          <p:cNvSpPr>
            <a:spLocks noGrp="1"/>
          </p:cNvSpPr>
          <p:nvPr>
            <p:ph type="sldNum" sz="quarter" idx="4"/>
          </p:nvPr>
        </p:nvSpPr>
        <p:spPr/>
        <p:txBody>
          <a:bodyPr/>
          <a:lstStyle/>
          <a:p>
            <a:fld id="{7423B5EF-D5A0-D847-9BE3-4BB7467DE79B}" type="slidenum">
              <a:rPr lang="en-US" smtClean="0"/>
              <a:pPr/>
              <a:t>24</a:t>
            </a:fld>
            <a:endParaRPr lang="en-US" dirty="0"/>
          </a:p>
        </p:txBody>
      </p:sp>
      <p:pic>
        <p:nvPicPr>
          <p:cNvPr id="10" name="Picture 9">
            <a:extLst>
              <a:ext uri="{FF2B5EF4-FFF2-40B4-BE49-F238E27FC236}">
                <a16:creationId xmlns:a16="http://schemas.microsoft.com/office/drawing/2014/main" id="{99728C78-2400-7348-B39A-2854111FC1EF}"/>
              </a:ext>
            </a:extLst>
          </p:cNvPr>
          <p:cNvPicPr>
            <a:picLocks noChangeAspect="1"/>
          </p:cNvPicPr>
          <p:nvPr/>
        </p:nvPicPr>
        <p:blipFill>
          <a:blip r:embed="rId2"/>
          <a:stretch>
            <a:fillRect/>
          </a:stretch>
        </p:blipFill>
        <p:spPr>
          <a:xfrm>
            <a:off x="2958884" y="2365801"/>
            <a:ext cx="6324025" cy="4157280"/>
          </a:xfrm>
          <a:prstGeom prst="rect">
            <a:avLst/>
          </a:prstGeom>
        </p:spPr>
      </p:pic>
      <p:cxnSp>
        <p:nvCxnSpPr>
          <p:cNvPr id="13" name="Straight Arrow Connector 12">
            <a:extLst>
              <a:ext uri="{FF2B5EF4-FFF2-40B4-BE49-F238E27FC236}">
                <a16:creationId xmlns:a16="http://schemas.microsoft.com/office/drawing/2014/main" id="{590BD704-FF47-4D75-B350-F6086B140B08}"/>
              </a:ext>
            </a:extLst>
          </p:cNvPr>
          <p:cNvCxnSpPr>
            <a:cxnSpLocks/>
          </p:cNvCxnSpPr>
          <p:nvPr/>
        </p:nvCxnSpPr>
        <p:spPr>
          <a:xfrm>
            <a:off x="1154954" y="4444441"/>
            <a:ext cx="3304407" cy="802177"/>
          </a:xfrm>
          <a:prstGeom prst="straightConnector1">
            <a:avLst/>
          </a:prstGeom>
          <a:ln>
            <a:solidFill>
              <a:srgbClr val="981A1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316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4CF473-AD36-4EB9-9526-C832D7877B9E}"/>
              </a:ext>
            </a:extLst>
          </p:cNvPr>
          <p:cNvSpPr>
            <a:spLocks noGrp="1"/>
          </p:cNvSpPr>
          <p:nvPr>
            <p:ph type="title"/>
          </p:nvPr>
        </p:nvSpPr>
        <p:spPr>
          <a:xfrm>
            <a:off x="0" y="0"/>
            <a:ext cx="8761413" cy="706964"/>
          </a:xfrm>
        </p:spPr>
        <p:txBody>
          <a:bodyPr/>
          <a:lstStyle/>
          <a:p>
            <a:r>
              <a:rPr lang="en-US" dirty="0">
                <a:solidFill>
                  <a:srgbClr val="981A1D"/>
                </a:solidFill>
              </a:rPr>
              <a:t>Helping Hands</a:t>
            </a:r>
          </a:p>
        </p:txBody>
      </p:sp>
      <p:sp>
        <p:nvSpPr>
          <p:cNvPr id="5" name="Date Placeholder 4">
            <a:extLst>
              <a:ext uri="{FF2B5EF4-FFF2-40B4-BE49-F238E27FC236}">
                <a16:creationId xmlns:a16="http://schemas.microsoft.com/office/drawing/2014/main" id="{EE554431-2EBA-4262-A389-C71FDE8A82E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C9B4753D-3C0A-407D-A3CB-EA7BE6BA8CD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3F807EC7-308E-4AE7-A10D-FCFB8BE7D609}"/>
              </a:ext>
            </a:extLst>
          </p:cNvPr>
          <p:cNvSpPr>
            <a:spLocks noGrp="1"/>
          </p:cNvSpPr>
          <p:nvPr>
            <p:ph type="sldNum" sz="quarter" idx="4"/>
          </p:nvPr>
        </p:nvSpPr>
        <p:spPr/>
        <p:txBody>
          <a:bodyPr/>
          <a:lstStyle/>
          <a:p>
            <a:fld id="{7423B5EF-D5A0-D847-9BE3-4BB7467DE79B}" type="slidenum">
              <a:rPr lang="en-US" smtClean="0"/>
              <a:pPr/>
              <a:t>25</a:t>
            </a:fld>
            <a:endParaRPr lang="en-US" dirty="0"/>
          </a:p>
        </p:txBody>
      </p:sp>
      <p:pic>
        <p:nvPicPr>
          <p:cNvPr id="10" name="Picture 9">
            <a:extLst>
              <a:ext uri="{FF2B5EF4-FFF2-40B4-BE49-F238E27FC236}">
                <a16:creationId xmlns:a16="http://schemas.microsoft.com/office/drawing/2014/main" id="{78F9A48D-A616-944C-B2EB-7D0AB55531D1}"/>
              </a:ext>
            </a:extLst>
          </p:cNvPr>
          <p:cNvPicPr>
            <a:picLocks noChangeAspect="1"/>
          </p:cNvPicPr>
          <p:nvPr/>
        </p:nvPicPr>
        <p:blipFill>
          <a:blip r:embed="rId2"/>
          <a:stretch>
            <a:fillRect/>
          </a:stretch>
        </p:blipFill>
        <p:spPr>
          <a:xfrm>
            <a:off x="2220027" y="934622"/>
            <a:ext cx="7801739" cy="5537234"/>
          </a:xfrm>
          <a:prstGeom prst="rect">
            <a:avLst/>
          </a:prstGeom>
        </p:spPr>
      </p:pic>
      <p:sp>
        <p:nvSpPr>
          <p:cNvPr id="13" name="Oval 12">
            <a:extLst>
              <a:ext uri="{FF2B5EF4-FFF2-40B4-BE49-F238E27FC236}">
                <a16:creationId xmlns:a16="http://schemas.microsoft.com/office/drawing/2014/main" id="{BBEC05E9-DEF2-7348-B095-0BC174B15F4E}"/>
              </a:ext>
            </a:extLst>
          </p:cNvPr>
          <p:cNvSpPr/>
          <p:nvPr/>
        </p:nvSpPr>
        <p:spPr>
          <a:xfrm>
            <a:off x="2537731" y="6174639"/>
            <a:ext cx="1028700" cy="355600"/>
          </a:xfrm>
          <a:prstGeom prst="ellipse">
            <a:avLst/>
          </a:prstGeom>
          <a:noFill/>
          <a:ln>
            <a:solidFill>
              <a:srgbClr val="981A1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68036A70-CE03-C744-94A8-E0EEECCB5401}"/>
              </a:ext>
            </a:extLst>
          </p:cNvPr>
          <p:cNvSpPr/>
          <p:nvPr/>
        </p:nvSpPr>
        <p:spPr>
          <a:xfrm>
            <a:off x="8671147" y="3889165"/>
            <a:ext cx="1028700" cy="355600"/>
          </a:xfrm>
          <a:prstGeom prst="ellipse">
            <a:avLst/>
          </a:prstGeom>
          <a:noFill/>
          <a:ln>
            <a:solidFill>
              <a:srgbClr val="981A1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735E256A-29C9-D045-92C1-406D96A33E2B}"/>
              </a:ext>
            </a:extLst>
          </p:cNvPr>
          <p:cNvSpPr/>
          <p:nvPr/>
        </p:nvSpPr>
        <p:spPr>
          <a:xfrm>
            <a:off x="7137793" y="3882673"/>
            <a:ext cx="1028700" cy="355600"/>
          </a:xfrm>
          <a:prstGeom prst="ellipse">
            <a:avLst/>
          </a:prstGeom>
          <a:noFill/>
          <a:ln>
            <a:solidFill>
              <a:srgbClr val="981A1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790F14D4-140C-D944-8623-BBB30B45895D}"/>
              </a:ext>
            </a:extLst>
          </p:cNvPr>
          <p:cNvSpPr/>
          <p:nvPr/>
        </p:nvSpPr>
        <p:spPr>
          <a:xfrm>
            <a:off x="5604439" y="3910430"/>
            <a:ext cx="1028700" cy="355600"/>
          </a:xfrm>
          <a:prstGeom prst="ellipse">
            <a:avLst/>
          </a:prstGeom>
          <a:noFill/>
          <a:ln>
            <a:solidFill>
              <a:srgbClr val="981A1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D2B8D9F2-B1EF-2C41-8F66-40911C7F1C71}"/>
              </a:ext>
            </a:extLst>
          </p:cNvPr>
          <p:cNvSpPr/>
          <p:nvPr/>
        </p:nvSpPr>
        <p:spPr>
          <a:xfrm>
            <a:off x="4071085" y="3889165"/>
            <a:ext cx="1028700" cy="355600"/>
          </a:xfrm>
          <a:prstGeom prst="ellipse">
            <a:avLst/>
          </a:prstGeom>
          <a:noFill/>
          <a:ln>
            <a:solidFill>
              <a:srgbClr val="981A1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0504FE1F-C09A-374D-8DBA-31C6DCCD8A6A}"/>
              </a:ext>
            </a:extLst>
          </p:cNvPr>
          <p:cNvSpPr/>
          <p:nvPr/>
        </p:nvSpPr>
        <p:spPr>
          <a:xfrm>
            <a:off x="2537731" y="3874392"/>
            <a:ext cx="1028700" cy="355600"/>
          </a:xfrm>
          <a:prstGeom prst="ellipse">
            <a:avLst/>
          </a:prstGeom>
          <a:noFill/>
          <a:ln>
            <a:solidFill>
              <a:srgbClr val="981A1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57983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3">
            <a:extLst>
              <a:ext uri="{FF2B5EF4-FFF2-40B4-BE49-F238E27FC236}">
                <a16:creationId xmlns:a16="http://schemas.microsoft.com/office/drawing/2014/main" id="{F66D9198-8E26-D749-ACAB-62FCE5C42347}"/>
              </a:ext>
            </a:extLst>
          </p:cNvPr>
          <p:cNvPicPr>
            <a:picLocks noGrp="1" noChangeAspect="1"/>
          </p:cNvPicPr>
          <p:nvPr>
            <p:ph idx="1"/>
          </p:nvPr>
        </p:nvPicPr>
        <p:blipFill>
          <a:blip r:embed="rId2"/>
          <a:stretch>
            <a:fillRect/>
          </a:stretch>
        </p:blipFill>
        <p:spPr>
          <a:xfrm>
            <a:off x="2228105" y="2301158"/>
            <a:ext cx="7788253" cy="4020984"/>
          </a:xfrm>
        </p:spPr>
      </p:pic>
      <p:sp>
        <p:nvSpPr>
          <p:cNvPr id="8" name="Title 7">
            <a:extLst>
              <a:ext uri="{FF2B5EF4-FFF2-40B4-BE49-F238E27FC236}">
                <a16:creationId xmlns:a16="http://schemas.microsoft.com/office/drawing/2014/main" id="{024CF473-AD36-4EB9-9526-C832D7877B9E}"/>
              </a:ext>
            </a:extLst>
          </p:cNvPr>
          <p:cNvSpPr>
            <a:spLocks noGrp="1"/>
          </p:cNvSpPr>
          <p:nvPr>
            <p:ph type="title"/>
          </p:nvPr>
        </p:nvSpPr>
        <p:spPr/>
        <p:txBody>
          <a:bodyPr/>
          <a:lstStyle/>
          <a:p>
            <a:r>
              <a:rPr lang="en-US" dirty="0"/>
              <a:t>Supplies on Line - </a:t>
            </a:r>
            <a:r>
              <a:rPr lang="en-US" b="1" dirty="0">
                <a:solidFill>
                  <a:srgbClr val="C3AA68"/>
                </a:solidFill>
              </a:rPr>
              <a:t>Life</a:t>
            </a:r>
          </a:p>
        </p:txBody>
      </p:sp>
      <p:sp>
        <p:nvSpPr>
          <p:cNvPr id="5" name="Date Placeholder 4">
            <a:extLst>
              <a:ext uri="{FF2B5EF4-FFF2-40B4-BE49-F238E27FC236}">
                <a16:creationId xmlns:a16="http://schemas.microsoft.com/office/drawing/2014/main" id="{EE554431-2EBA-4262-A389-C71FDE8A82E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C9B4753D-3C0A-407D-A3CB-EA7BE6BA8CD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3F807EC7-308E-4AE7-A10D-FCFB8BE7D609}"/>
              </a:ext>
            </a:extLst>
          </p:cNvPr>
          <p:cNvSpPr>
            <a:spLocks noGrp="1"/>
          </p:cNvSpPr>
          <p:nvPr>
            <p:ph type="sldNum" sz="quarter" idx="4"/>
          </p:nvPr>
        </p:nvSpPr>
        <p:spPr/>
        <p:txBody>
          <a:bodyPr/>
          <a:lstStyle/>
          <a:p>
            <a:fld id="{7423B5EF-D5A0-D847-9BE3-4BB7467DE79B}" type="slidenum">
              <a:rPr lang="en-US" smtClean="0"/>
              <a:pPr/>
              <a:t>26</a:t>
            </a:fld>
            <a:endParaRPr lang="en-US" dirty="0"/>
          </a:p>
        </p:txBody>
      </p:sp>
      <p:cxnSp>
        <p:nvCxnSpPr>
          <p:cNvPr id="2" name="Straight Arrow Connector 1">
            <a:extLst>
              <a:ext uri="{FF2B5EF4-FFF2-40B4-BE49-F238E27FC236}">
                <a16:creationId xmlns:a16="http://schemas.microsoft.com/office/drawing/2014/main" id="{A85829A6-F4B8-43FD-9650-14FF08C23E05}"/>
              </a:ext>
            </a:extLst>
          </p:cNvPr>
          <p:cNvCxnSpPr>
            <a:cxnSpLocks/>
          </p:cNvCxnSpPr>
          <p:nvPr/>
        </p:nvCxnSpPr>
        <p:spPr>
          <a:xfrm>
            <a:off x="6241475" y="3787628"/>
            <a:ext cx="1153551" cy="1048044"/>
          </a:xfrm>
          <a:prstGeom prst="straightConnector1">
            <a:avLst/>
          </a:prstGeom>
          <a:ln>
            <a:solidFill>
              <a:srgbClr val="C3AA6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528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2ED207-B114-AB44-A074-3A5CD25CF4B9}"/>
              </a:ext>
            </a:extLst>
          </p:cNvPr>
          <p:cNvPicPr>
            <a:picLocks noChangeAspect="1"/>
          </p:cNvPicPr>
          <p:nvPr/>
        </p:nvPicPr>
        <p:blipFill>
          <a:blip r:embed="rId2"/>
          <a:stretch>
            <a:fillRect/>
          </a:stretch>
        </p:blipFill>
        <p:spPr>
          <a:xfrm>
            <a:off x="2397641" y="2226378"/>
            <a:ext cx="6474109" cy="4282872"/>
          </a:xfrm>
          <a:prstGeom prst="rect">
            <a:avLst/>
          </a:prstGeom>
        </p:spPr>
      </p:pic>
      <p:sp>
        <p:nvSpPr>
          <p:cNvPr id="8" name="Title 7">
            <a:extLst>
              <a:ext uri="{FF2B5EF4-FFF2-40B4-BE49-F238E27FC236}">
                <a16:creationId xmlns:a16="http://schemas.microsoft.com/office/drawing/2014/main" id="{024CF473-AD36-4EB9-9526-C832D7877B9E}"/>
              </a:ext>
            </a:extLst>
          </p:cNvPr>
          <p:cNvSpPr>
            <a:spLocks noGrp="1"/>
          </p:cNvSpPr>
          <p:nvPr>
            <p:ph type="title"/>
          </p:nvPr>
        </p:nvSpPr>
        <p:spPr/>
        <p:txBody>
          <a:bodyPr/>
          <a:lstStyle/>
          <a:p>
            <a:r>
              <a:rPr lang="en-US" dirty="0"/>
              <a:t>Novena For Life</a:t>
            </a:r>
          </a:p>
        </p:txBody>
      </p:sp>
      <p:sp>
        <p:nvSpPr>
          <p:cNvPr id="5" name="Date Placeholder 4">
            <a:extLst>
              <a:ext uri="{FF2B5EF4-FFF2-40B4-BE49-F238E27FC236}">
                <a16:creationId xmlns:a16="http://schemas.microsoft.com/office/drawing/2014/main" id="{EE554431-2EBA-4262-A389-C71FDE8A82E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C9B4753D-3C0A-407D-A3CB-EA7BE6BA8CD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3F807EC7-308E-4AE7-A10D-FCFB8BE7D609}"/>
              </a:ext>
            </a:extLst>
          </p:cNvPr>
          <p:cNvSpPr>
            <a:spLocks noGrp="1"/>
          </p:cNvSpPr>
          <p:nvPr>
            <p:ph type="sldNum" sz="quarter" idx="4"/>
          </p:nvPr>
        </p:nvSpPr>
        <p:spPr/>
        <p:txBody>
          <a:bodyPr/>
          <a:lstStyle/>
          <a:p>
            <a:fld id="{7423B5EF-D5A0-D847-9BE3-4BB7467DE79B}" type="slidenum">
              <a:rPr lang="en-US" smtClean="0"/>
              <a:pPr/>
              <a:t>27</a:t>
            </a:fld>
            <a:endParaRPr lang="en-US" dirty="0"/>
          </a:p>
        </p:txBody>
      </p:sp>
      <p:cxnSp>
        <p:nvCxnSpPr>
          <p:cNvPr id="11" name="Straight Arrow Connector 10">
            <a:extLst>
              <a:ext uri="{FF2B5EF4-FFF2-40B4-BE49-F238E27FC236}">
                <a16:creationId xmlns:a16="http://schemas.microsoft.com/office/drawing/2014/main" id="{885E9DED-5840-4E83-98EC-2D86CD4C21EF}"/>
              </a:ext>
            </a:extLst>
          </p:cNvPr>
          <p:cNvCxnSpPr>
            <a:cxnSpLocks/>
          </p:cNvCxnSpPr>
          <p:nvPr/>
        </p:nvCxnSpPr>
        <p:spPr>
          <a:xfrm>
            <a:off x="5535660" y="2445488"/>
            <a:ext cx="1046540" cy="792126"/>
          </a:xfrm>
          <a:prstGeom prst="straightConnector1">
            <a:avLst/>
          </a:prstGeom>
          <a:ln>
            <a:solidFill>
              <a:srgbClr val="C3AA6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586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4CF473-AD36-4EB9-9526-C832D7877B9E}"/>
              </a:ext>
            </a:extLst>
          </p:cNvPr>
          <p:cNvSpPr>
            <a:spLocks noGrp="1"/>
          </p:cNvSpPr>
          <p:nvPr>
            <p:ph type="title"/>
          </p:nvPr>
        </p:nvSpPr>
        <p:spPr>
          <a:xfrm>
            <a:off x="0" y="0"/>
            <a:ext cx="8761413" cy="706964"/>
          </a:xfrm>
        </p:spPr>
        <p:txBody>
          <a:bodyPr/>
          <a:lstStyle/>
          <a:p>
            <a:r>
              <a:rPr lang="en-US" dirty="0">
                <a:solidFill>
                  <a:srgbClr val="C3AA68"/>
                </a:solidFill>
              </a:rPr>
              <a:t>Novena For Life</a:t>
            </a:r>
          </a:p>
        </p:txBody>
      </p:sp>
      <p:sp>
        <p:nvSpPr>
          <p:cNvPr id="5" name="Date Placeholder 4">
            <a:extLst>
              <a:ext uri="{FF2B5EF4-FFF2-40B4-BE49-F238E27FC236}">
                <a16:creationId xmlns:a16="http://schemas.microsoft.com/office/drawing/2014/main" id="{EE554431-2EBA-4262-A389-C71FDE8A82E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C9B4753D-3C0A-407D-A3CB-EA7BE6BA8CD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3F807EC7-308E-4AE7-A10D-FCFB8BE7D609}"/>
              </a:ext>
            </a:extLst>
          </p:cNvPr>
          <p:cNvSpPr>
            <a:spLocks noGrp="1"/>
          </p:cNvSpPr>
          <p:nvPr>
            <p:ph type="sldNum" sz="quarter" idx="4"/>
          </p:nvPr>
        </p:nvSpPr>
        <p:spPr/>
        <p:txBody>
          <a:bodyPr/>
          <a:lstStyle/>
          <a:p>
            <a:fld id="{7423B5EF-D5A0-D847-9BE3-4BB7467DE79B}" type="slidenum">
              <a:rPr lang="en-US" smtClean="0"/>
              <a:pPr/>
              <a:t>28</a:t>
            </a:fld>
            <a:endParaRPr lang="en-US" dirty="0"/>
          </a:p>
        </p:txBody>
      </p:sp>
      <p:cxnSp>
        <p:nvCxnSpPr>
          <p:cNvPr id="12" name="Straight Arrow Connector 11">
            <a:extLst>
              <a:ext uri="{FF2B5EF4-FFF2-40B4-BE49-F238E27FC236}">
                <a16:creationId xmlns:a16="http://schemas.microsoft.com/office/drawing/2014/main" id="{92628426-FA71-4749-BE2F-CCAD2975BE1D}"/>
              </a:ext>
            </a:extLst>
          </p:cNvPr>
          <p:cNvCxnSpPr>
            <a:cxnSpLocks/>
          </p:cNvCxnSpPr>
          <p:nvPr/>
        </p:nvCxnSpPr>
        <p:spPr>
          <a:xfrm flipH="1">
            <a:off x="4191000" y="4311650"/>
            <a:ext cx="4413867" cy="56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2413F0A-6096-424A-8A0B-D35C29E12A6E}"/>
              </a:ext>
            </a:extLst>
          </p:cNvPr>
          <p:cNvPicPr>
            <a:picLocks noChangeAspect="1"/>
          </p:cNvPicPr>
          <p:nvPr/>
        </p:nvPicPr>
        <p:blipFill>
          <a:blip r:embed="rId2"/>
          <a:stretch>
            <a:fillRect/>
          </a:stretch>
        </p:blipFill>
        <p:spPr>
          <a:xfrm>
            <a:off x="2532511" y="925033"/>
            <a:ext cx="7725932" cy="5546823"/>
          </a:xfrm>
          <a:prstGeom prst="rect">
            <a:avLst/>
          </a:prstGeom>
        </p:spPr>
      </p:pic>
      <p:sp>
        <p:nvSpPr>
          <p:cNvPr id="13" name="Oval 12">
            <a:extLst>
              <a:ext uri="{FF2B5EF4-FFF2-40B4-BE49-F238E27FC236}">
                <a16:creationId xmlns:a16="http://schemas.microsoft.com/office/drawing/2014/main" id="{2301D8A3-7871-B54A-AEDA-5748805385CF}"/>
              </a:ext>
            </a:extLst>
          </p:cNvPr>
          <p:cNvSpPr/>
          <p:nvPr/>
        </p:nvSpPr>
        <p:spPr>
          <a:xfrm>
            <a:off x="2824810" y="3863759"/>
            <a:ext cx="1028700" cy="355600"/>
          </a:xfrm>
          <a:prstGeom prst="ellipse">
            <a:avLst/>
          </a:prstGeom>
          <a:noFill/>
          <a:ln>
            <a:solidFill>
              <a:srgbClr val="C3AA6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B8E5951B-1A6A-4745-B19C-AF55EB4CCE8B}"/>
              </a:ext>
            </a:extLst>
          </p:cNvPr>
          <p:cNvSpPr/>
          <p:nvPr/>
        </p:nvSpPr>
        <p:spPr>
          <a:xfrm>
            <a:off x="4380706" y="3847016"/>
            <a:ext cx="1028700" cy="355600"/>
          </a:xfrm>
          <a:prstGeom prst="ellipse">
            <a:avLst/>
          </a:prstGeom>
          <a:noFill/>
          <a:ln>
            <a:solidFill>
              <a:srgbClr val="C3AA6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A123F59F-17F9-5C42-829B-97534D6A4A11}"/>
              </a:ext>
            </a:extLst>
          </p:cNvPr>
          <p:cNvSpPr/>
          <p:nvPr/>
        </p:nvSpPr>
        <p:spPr>
          <a:xfrm>
            <a:off x="5881127" y="3847016"/>
            <a:ext cx="1028700" cy="355600"/>
          </a:xfrm>
          <a:prstGeom prst="ellipse">
            <a:avLst/>
          </a:prstGeom>
          <a:noFill/>
          <a:ln>
            <a:solidFill>
              <a:srgbClr val="C3AA6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150DF482-3373-3646-A0D3-A4D827FE4571}"/>
              </a:ext>
            </a:extLst>
          </p:cNvPr>
          <p:cNvSpPr/>
          <p:nvPr/>
        </p:nvSpPr>
        <p:spPr>
          <a:xfrm>
            <a:off x="7381548" y="3872224"/>
            <a:ext cx="1028700" cy="355600"/>
          </a:xfrm>
          <a:prstGeom prst="ellipse">
            <a:avLst/>
          </a:prstGeom>
          <a:noFill/>
          <a:ln>
            <a:solidFill>
              <a:srgbClr val="C3AA6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234173DE-F294-FF4C-ACE1-A294D6609B26}"/>
              </a:ext>
            </a:extLst>
          </p:cNvPr>
          <p:cNvSpPr/>
          <p:nvPr/>
        </p:nvSpPr>
        <p:spPr>
          <a:xfrm>
            <a:off x="8941632" y="3698444"/>
            <a:ext cx="1028700" cy="355600"/>
          </a:xfrm>
          <a:prstGeom prst="ellipse">
            <a:avLst/>
          </a:prstGeom>
          <a:noFill/>
          <a:ln>
            <a:solidFill>
              <a:srgbClr val="C3AA6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932F5008-846A-4348-A777-DE03D5E33667}"/>
              </a:ext>
            </a:extLst>
          </p:cNvPr>
          <p:cNvSpPr/>
          <p:nvPr/>
        </p:nvSpPr>
        <p:spPr>
          <a:xfrm>
            <a:off x="2812498" y="6124721"/>
            <a:ext cx="1028700" cy="355600"/>
          </a:xfrm>
          <a:prstGeom prst="ellipse">
            <a:avLst/>
          </a:prstGeom>
          <a:noFill/>
          <a:ln>
            <a:solidFill>
              <a:srgbClr val="C3AA6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Oval 18">
            <a:extLst>
              <a:ext uri="{FF2B5EF4-FFF2-40B4-BE49-F238E27FC236}">
                <a16:creationId xmlns:a16="http://schemas.microsoft.com/office/drawing/2014/main" id="{CFDFCA87-78FD-CD48-A83A-59C600EB2331}"/>
              </a:ext>
            </a:extLst>
          </p:cNvPr>
          <p:cNvSpPr/>
          <p:nvPr/>
        </p:nvSpPr>
        <p:spPr>
          <a:xfrm>
            <a:off x="4285015" y="6154681"/>
            <a:ext cx="1028700" cy="355600"/>
          </a:xfrm>
          <a:prstGeom prst="ellipse">
            <a:avLst/>
          </a:prstGeom>
          <a:noFill/>
          <a:ln>
            <a:solidFill>
              <a:srgbClr val="C3AA6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id="{D7CCE0A5-050A-9D4E-9826-C26CA3E61324}"/>
              </a:ext>
            </a:extLst>
          </p:cNvPr>
          <p:cNvSpPr/>
          <p:nvPr/>
        </p:nvSpPr>
        <p:spPr>
          <a:xfrm>
            <a:off x="5852037" y="6135469"/>
            <a:ext cx="1028700" cy="355600"/>
          </a:xfrm>
          <a:prstGeom prst="ellipse">
            <a:avLst/>
          </a:prstGeom>
          <a:noFill/>
          <a:ln>
            <a:solidFill>
              <a:srgbClr val="C3AA6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97876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0B47E-89A3-4EFB-A788-1BCED46C39CB}"/>
              </a:ext>
            </a:extLst>
          </p:cNvPr>
          <p:cNvSpPr>
            <a:spLocks noGrp="1"/>
          </p:cNvSpPr>
          <p:nvPr>
            <p:ph type="title"/>
          </p:nvPr>
        </p:nvSpPr>
        <p:spPr>
          <a:xfrm>
            <a:off x="527633" y="463305"/>
            <a:ext cx="9137362" cy="1461187"/>
          </a:xfrm>
        </p:spPr>
        <p:txBody>
          <a:bodyPr/>
          <a:lstStyle/>
          <a:p>
            <a:r>
              <a:rPr lang="en-US" dirty="0">
                <a:solidFill>
                  <a:schemeClr val="bg1"/>
                </a:solidFill>
              </a:rPr>
              <a:t>Other Ideas: Spiritual Reflection</a:t>
            </a:r>
            <a:br>
              <a:rPr lang="en-US" dirty="0"/>
            </a:br>
            <a:r>
              <a:rPr lang="en-US" dirty="0">
                <a:solidFill>
                  <a:schemeClr val="bg1"/>
                </a:solidFill>
                <a:hlinkClick r:id="rId2">
                  <a:extLst>
                    <a:ext uri="{A12FA001-AC4F-418D-AE19-62706E023703}">
                      <ahyp:hlinkClr xmlns:ahyp="http://schemas.microsoft.com/office/drawing/2018/hyperlinkcolor" val="tx"/>
                    </a:ext>
                  </a:extLst>
                </a:hlinkClick>
              </a:rPr>
              <a:t>https://www.sufferingchurchbook.com/</a:t>
            </a:r>
            <a:endParaRPr lang="en-US" dirty="0">
              <a:solidFill>
                <a:schemeClr val="bg1"/>
              </a:solidFill>
            </a:endParaRPr>
          </a:p>
        </p:txBody>
      </p:sp>
      <p:sp>
        <p:nvSpPr>
          <p:cNvPr id="4" name="Date Placeholder 3">
            <a:extLst>
              <a:ext uri="{FF2B5EF4-FFF2-40B4-BE49-F238E27FC236}">
                <a16:creationId xmlns:a16="http://schemas.microsoft.com/office/drawing/2014/main" id="{A8A62768-ABA9-4477-8AD2-7BAB148C2056}"/>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68B67A5E-CDF6-404B-848E-0813ACE994D9}"/>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AAA3111B-A128-4C8B-A128-9945B6E9D180}"/>
              </a:ext>
            </a:extLst>
          </p:cNvPr>
          <p:cNvSpPr>
            <a:spLocks noGrp="1"/>
          </p:cNvSpPr>
          <p:nvPr>
            <p:ph type="sldNum" sz="quarter" idx="4"/>
          </p:nvPr>
        </p:nvSpPr>
        <p:spPr/>
        <p:txBody>
          <a:bodyPr/>
          <a:lstStyle/>
          <a:p>
            <a:fld id="{7423B5EF-D5A0-D847-9BE3-4BB7467DE79B}" type="slidenum">
              <a:rPr lang="en-US" smtClean="0"/>
              <a:pPr/>
              <a:t>29</a:t>
            </a:fld>
            <a:endParaRPr lang="en-US" dirty="0"/>
          </a:p>
        </p:txBody>
      </p:sp>
      <p:pic>
        <p:nvPicPr>
          <p:cNvPr id="14" name="Content Placeholder 13">
            <a:extLst>
              <a:ext uri="{FF2B5EF4-FFF2-40B4-BE49-F238E27FC236}">
                <a16:creationId xmlns:a16="http://schemas.microsoft.com/office/drawing/2014/main" id="{2F1ACB64-5ADA-DD4F-B073-1BF175ED1E2B}"/>
              </a:ext>
            </a:extLst>
          </p:cNvPr>
          <p:cNvPicPr>
            <a:picLocks noGrp="1" noChangeAspect="1"/>
          </p:cNvPicPr>
          <p:nvPr>
            <p:ph idx="1"/>
          </p:nvPr>
        </p:nvPicPr>
        <p:blipFill>
          <a:blip r:embed="rId3"/>
          <a:stretch>
            <a:fillRect/>
          </a:stretch>
        </p:blipFill>
        <p:spPr>
          <a:xfrm>
            <a:off x="3657369" y="2302000"/>
            <a:ext cx="4927055" cy="4169856"/>
          </a:xfrm>
        </p:spPr>
      </p:pic>
    </p:spTree>
    <p:extLst>
      <p:ext uri="{BB962C8B-B14F-4D97-AF65-F5344CB8AC3E}">
        <p14:creationId xmlns:p14="http://schemas.microsoft.com/office/powerpoint/2010/main" val="2366355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5711A-CAC4-CE4E-B264-F80567B62DDB}"/>
              </a:ext>
            </a:extLst>
          </p:cNvPr>
          <p:cNvSpPr>
            <a:spLocks noGrp="1"/>
          </p:cNvSpPr>
          <p:nvPr>
            <p:ph type="title"/>
          </p:nvPr>
        </p:nvSpPr>
        <p:spPr/>
        <p:txBody>
          <a:bodyPr/>
          <a:lstStyle/>
          <a:p>
            <a:r>
              <a:rPr lang="en-US" dirty="0"/>
              <a:t>Joyful Mysteries</a:t>
            </a:r>
          </a:p>
        </p:txBody>
      </p:sp>
      <p:sp>
        <p:nvSpPr>
          <p:cNvPr id="3" name="Content Placeholder 2">
            <a:extLst>
              <a:ext uri="{FF2B5EF4-FFF2-40B4-BE49-F238E27FC236}">
                <a16:creationId xmlns:a16="http://schemas.microsoft.com/office/drawing/2014/main" id="{D28E9658-5E9C-3843-8985-262D2F939734}"/>
              </a:ext>
            </a:extLst>
          </p:cNvPr>
          <p:cNvSpPr>
            <a:spLocks noGrp="1"/>
          </p:cNvSpPr>
          <p:nvPr>
            <p:ph idx="1"/>
          </p:nvPr>
        </p:nvSpPr>
        <p:spPr/>
        <p:txBody>
          <a:bodyPr>
            <a:normAutofit/>
          </a:bodyPr>
          <a:lstStyle/>
          <a:p>
            <a:r>
              <a:rPr lang="en-US" sz="3200" dirty="0"/>
              <a:t>Annunciation</a:t>
            </a:r>
          </a:p>
          <a:p>
            <a:r>
              <a:rPr lang="en-US" sz="3200" dirty="0"/>
              <a:t>Visitation</a:t>
            </a:r>
          </a:p>
          <a:p>
            <a:r>
              <a:rPr lang="en-US" sz="3200" dirty="0"/>
              <a:t>Nativity of Our Lord</a:t>
            </a:r>
          </a:p>
          <a:p>
            <a:r>
              <a:rPr lang="en-US" sz="3200" dirty="0"/>
              <a:t>Presentation</a:t>
            </a:r>
          </a:p>
          <a:p>
            <a:r>
              <a:rPr lang="en-US" sz="3200" dirty="0"/>
              <a:t>Finding of Jesus in the Temple</a:t>
            </a:r>
          </a:p>
        </p:txBody>
      </p:sp>
      <p:sp>
        <p:nvSpPr>
          <p:cNvPr id="4" name="Date Placeholder 3">
            <a:extLst>
              <a:ext uri="{FF2B5EF4-FFF2-40B4-BE49-F238E27FC236}">
                <a16:creationId xmlns:a16="http://schemas.microsoft.com/office/drawing/2014/main" id="{AB7E1D60-CACA-704B-AC87-58BABA1D0440}"/>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E9F0EA34-C087-624C-B7DF-520ACF72B361}"/>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79A3D22A-E990-E349-BFAE-1C6AF7547FED}"/>
              </a:ext>
            </a:extLst>
          </p:cNvPr>
          <p:cNvSpPr>
            <a:spLocks noGrp="1"/>
          </p:cNvSpPr>
          <p:nvPr>
            <p:ph type="sldNum" sz="quarter" idx="4"/>
          </p:nvPr>
        </p:nvSpPr>
        <p:spPr/>
        <p:txBody>
          <a:bodyPr/>
          <a:lstStyle/>
          <a:p>
            <a:fld id="{7423B5EF-D5A0-D847-9BE3-4BB7467DE79B}" type="slidenum">
              <a:rPr lang="en-US" smtClean="0"/>
              <a:pPr/>
              <a:t>3</a:t>
            </a:fld>
            <a:endParaRPr lang="en-US" dirty="0"/>
          </a:p>
        </p:txBody>
      </p:sp>
    </p:spTree>
    <p:extLst>
      <p:ext uri="{BB962C8B-B14F-4D97-AF65-F5344CB8AC3E}">
        <p14:creationId xmlns:p14="http://schemas.microsoft.com/office/powerpoint/2010/main" val="2066699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0B47E-89A3-4EFB-A788-1BCED46C39CB}"/>
              </a:ext>
            </a:extLst>
          </p:cNvPr>
          <p:cNvSpPr>
            <a:spLocks noGrp="1"/>
          </p:cNvSpPr>
          <p:nvPr>
            <p:ph type="title"/>
          </p:nvPr>
        </p:nvSpPr>
        <p:spPr>
          <a:xfrm>
            <a:off x="527633" y="463305"/>
            <a:ext cx="9137362" cy="1461187"/>
          </a:xfrm>
        </p:spPr>
        <p:txBody>
          <a:bodyPr/>
          <a:lstStyle/>
          <a:p>
            <a:r>
              <a:rPr lang="en-US" dirty="0">
                <a:solidFill>
                  <a:schemeClr val="bg1"/>
                </a:solidFill>
              </a:rPr>
              <a:t>Other Ideas: Spiritual Reflection</a:t>
            </a:r>
            <a:br>
              <a:rPr lang="en-US" dirty="0"/>
            </a:br>
            <a:r>
              <a:rPr lang="en-US" dirty="0">
                <a:solidFill>
                  <a:schemeClr val="bg1"/>
                </a:solidFill>
                <a:hlinkClick r:id="rId2">
                  <a:extLst>
                    <a:ext uri="{A12FA001-AC4F-418D-AE19-62706E023703}">
                      <ahyp:hlinkClr xmlns:ahyp="http://schemas.microsoft.com/office/drawing/2018/hyperlinkcolor" val="tx"/>
                    </a:ext>
                  </a:extLst>
                </a:hlinkClick>
              </a:rPr>
              <a:t>https://www.sufferingchurchbook.com/</a:t>
            </a:r>
            <a:endParaRPr lang="en-US" dirty="0">
              <a:solidFill>
                <a:schemeClr val="bg1"/>
              </a:solidFill>
            </a:endParaRPr>
          </a:p>
        </p:txBody>
      </p:sp>
      <p:sp>
        <p:nvSpPr>
          <p:cNvPr id="4" name="Date Placeholder 3">
            <a:extLst>
              <a:ext uri="{FF2B5EF4-FFF2-40B4-BE49-F238E27FC236}">
                <a16:creationId xmlns:a16="http://schemas.microsoft.com/office/drawing/2014/main" id="{A8A62768-ABA9-4477-8AD2-7BAB148C2056}"/>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68B67A5E-CDF6-404B-848E-0813ACE994D9}"/>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AAA3111B-A128-4C8B-A128-9945B6E9D180}"/>
              </a:ext>
            </a:extLst>
          </p:cNvPr>
          <p:cNvSpPr>
            <a:spLocks noGrp="1"/>
          </p:cNvSpPr>
          <p:nvPr>
            <p:ph type="sldNum" sz="quarter" idx="4"/>
          </p:nvPr>
        </p:nvSpPr>
        <p:spPr/>
        <p:txBody>
          <a:bodyPr/>
          <a:lstStyle/>
          <a:p>
            <a:fld id="{7423B5EF-D5A0-D847-9BE3-4BB7467DE79B}" type="slidenum">
              <a:rPr lang="en-US" smtClean="0"/>
              <a:pPr/>
              <a:t>30</a:t>
            </a:fld>
            <a:endParaRPr lang="en-US" dirty="0"/>
          </a:p>
        </p:txBody>
      </p:sp>
      <p:pic>
        <p:nvPicPr>
          <p:cNvPr id="9" name="Picture 8">
            <a:extLst>
              <a:ext uri="{FF2B5EF4-FFF2-40B4-BE49-F238E27FC236}">
                <a16:creationId xmlns:a16="http://schemas.microsoft.com/office/drawing/2014/main" id="{3435DE44-4341-CB44-AD4D-27E809C0E85E}"/>
              </a:ext>
            </a:extLst>
          </p:cNvPr>
          <p:cNvPicPr>
            <a:picLocks noChangeAspect="1"/>
          </p:cNvPicPr>
          <p:nvPr/>
        </p:nvPicPr>
        <p:blipFill>
          <a:blip r:embed="rId3"/>
          <a:stretch>
            <a:fillRect/>
          </a:stretch>
        </p:blipFill>
        <p:spPr>
          <a:xfrm>
            <a:off x="3700130" y="2253747"/>
            <a:ext cx="4837071" cy="4218109"/>
          </a:xfrm>
          <a:prstGeom prst="rect">
            <a:avLst/>
          </a:prstGeom>
        </p:spPr>
      </p:pic>
    </p:spTree>
    <p:extLst>
      <p:ext uri="{BB962C8B-B14F-4D97-AF65-F5344CB8AC3E}">
        <p14:creationId xmlns:p14="http://schemas.microsoft.com/office/powerpoint/2010/main" val="1676882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0B47E-89A3-4EFB-A788-1BCED46C39CB}"/>
              </a:ext>
            </a:extLst>
          </p:cNvPr>
          <p:cNvSpPr>
            <a:spLocks noGrp="1"/>
          </p:cNvSpPr>
          <p:nvPr>
            <p:ph type="title"/>
          </p:nvPr>
        </p:nvSpPr>
        <p:spPr/>
        <p:txBody>
          <a:bodyPr/>
          <a:lstStyle/>
          <a:p>
            <a:r>
              <a:rPr lang="en-US" dirty="0"/>
              <a:t>Other Ideas: Spiritual Reflection</a:t>
            </a:r>
          </a:p>
        </p:txBody>
      </p:sp>
      <p:sp>
        <p:nvSpPr>
          <p:cNvPr id="4" name="Date Placeholder 3">
            <a:extLst>
              <a:ext uri="{FF2B5EF4-FFF2-40B4-BE49-F238E27FC236}">
                <a16:creationId xmlns:a16="http://schemas.microsoft.com/office/drawing/2014/main" id="{A8A62768-ABA9-4477-8AD2-7BAB148C2056}"/>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68B67A5E-CDF6-404B-848E-0813ACE994D9}"/>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AAA3111B-A128-4C8B-A128-9945B6E9D180}"/>
              </a:ext>
            </a:extLst>
          </p:cNvPr>
          <p:cNvSpPr>
            <a:spLocks noGrp="1"/>
          </p:cNvSpPr>
          <p:nvPr>
            <p:ph type="sldNum" sz="quarter" idx="4"/>
          </p:nvPr>
        </p:nvSpPr>
        <p:spPr/>
        <p:txBody>
          <a:bodyPr/>
          <a:lstStyle/>
          <a:p>
            <a:fld id="{7423B5EF-D5A0-D847-9BE3-4BB7467DE79B}" type="slidenum">
              <a:rPr lang="en-US" smtClean="0"/>
              <a:pPr/>
              <a:t>31</a:t>
            </a:fld>
            <a:endParaRPr lang="en-US" dirty="0"/>
          </a:p>
        </p:txBody>
      </p:sp>
      <p:pic>
        <p:nvPicPr>
          <p:cNvPr id="5122" name="Picture 2" descr="Image result for complete my joy by bishop olmsted">
            <a:extLst>
              <a:ext uri="{FF2B5EF4-FFF2-40B4-BE49-F238E27FC236}">
                <a16:creationId xmlns:a16="http://schemas.microsoft.com/office/drawing/2014/main" id="{EFA1DD3F-98D1-4784-A457-C590A9BB6C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06131" y="3121025"/>
            <a:ext cx="19240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803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C4F7F6D-DD2C-4093-A828-89E3C643F015}"/>
              </a:ext>
            </a:extLst>
          </p:cNvPr>
          <p:cNvSpPr>
            <a:spLocks noGrp="1"/>
          </p:cNvSpPr>
          <p:nvPr>
            <p:ph type="title"/>
          </p:nvPr>
        </p:nvSpPr>
        <p:spPr/>
        <p:txBody>
          <a:bodyPr/>
          <a:lstStyle/>
          <a:p>
            <a:r>
              <a:rPr lang="en-US" dirty="0"/>
              <a:t>Eucharistic Miracles </a:t>
            </a:r>
          </a:p>
        </p:txBody>
      </p:sp>
      <p:sp>
        <p:nvSpPr>
          <p:cNvPr id="7" name="Date Placeholder 6">
            <a:extLst>
              <a:ext uri="{FF2B5EF4-FFF2-40B4-BE49-F238E27FC236}">
                <a16:creationId xmlns:a16="http://schemas.microsoft.com/office/drawing/2014/main" id="{FF3048DA-C45B-4B75-BC84-EAAF47FD1A7C}"/>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8" name="Footer Placeholder 7">
            <a:extLst>
              <a:ext uri="{FF2B5EF4-FFF2-40B4-BE49-F238E27FC236}">
                <a16:creationId xmlns:a16="http://schemas.microsoft.com/office/drawing/2014/main" id="{558397A0-866C-434D-8EF5-3F8EA9186933}"/>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9" name="Slide Number Placeholder 8">
            <a:extLst>
              <a:ext uri="{FF2B5EF4-FFF2-40B4-BE49-F238E27FC236}">
                <a16:creationId xmlns:a16="http://schemas.microsoft.com/office/drawing/2014/main" id="{9F845363-0747-4A5D-A824-2C088A5F4FF9}"/>
              </a:ext>
            </a:extLst>
          </p:cNvPr>
          <p:cNvSpPr>
            <a:spLocks noGrp="1"/>
          </p:cNvSpPr>
          <p:nvPr>
            <p:ph type="sldNum" sz="quarter" idx="4"/>
          </p:nvPr>
        </p:nvSpPr>
        <p:spPr/>
        <p:txBody>
          <a:bodyPr/>
          <a:lstStyle/>
          <a:p>
            <a:fld id="{7423B5EF-D5A0-D847-9BE3-4BB7467DE79B}" type="slidenum">
              <a:rPr lang="en-US" smtClean="0"/>
              <a:pPr/>
              <a:t>32</a:t>
            </a:fld>
            <a:endParaRPr lang="en-US" dirty="0"/>
          </a:p>
        </p:txBody>
      </p:sp>
      <p:pic>
        <p:nvPicPr>
          <p:cNvPr id="2052" name="Picture 4" descr="Image result for eucharistic miracles of the world carlo acutis">
            <a:extLst>
              <a:ext uri="{FF2B5EF4-FFF2-40B4-BE49-F238E27FC236}">
                <a16:creationId xmlns:a16="http://schemas.microsoft.com/office/drawing/2014/main" id="{8F7F5F08-1CFB-4FE2-86DA-792D935C59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4283" y="2603500"/>
            <a:ext cx="6087746" cy="341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487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02B2D9B-0E2E-4155-9C37-2DC56CA66854}"/>
              </a:ext>
            </a:extLst>
          </p:cNvPr>
          <p:cNvSpPr>
            <a:spLocks noGrp="1"/>
          </p:cNvSpPr>
          <p:nvPr>
            <p:ph type="title"/>
          </p:nvPr>
        </p:nvSpPr>
        <p:spPr/>
        <p:txBody>
          <a:bodyPr/>
          <a:lstStyle/>
          <a:p>
            <a:r>
              <a:rPr lang="en-US" dirty="0"/>
              <a:t>Venerable Carlo </a:t>
            </a:r>
            <a:r>
              <a:rPr lang="en-US" dirty="0" err="1"/>
              <a:t>Acutis</a:t>
            </a:r>
            <a:endParaRPr lang="en-US" dirty="0"/>
          </a:p>
        </p:txBody>
      </p:sp>
      <p:sp>
        <p:nvSpPr>
          <p:cNvPr id="7" name="Date Placeholder 6">
            <a:extLst>
              <a:ext uri="{FF2B5EF4-FFF2-40B4-BE49-F238E27FC236}">
                <a16:creationId xmlns:a16="http://schemas.microsoft.com/office/drawing/2014/main" id="{3E2C2C8B-E399-4C9E-9C3F-AD45B8655D19}"/>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8" name="Footer Placeholder 7">
            <a:extLst>
              <a:ext uri="{FF2B5EF4-FFF2-40B4-BE49-F238E27FC236}">
                <a16:creationId xmlns:a16="http://schemas.microsoft.com/office/drawing/2014/main" id="{7294A41E-C9BA-44A2-8197-72E33800D61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9" name="Slide Number Placeholder 8">
            <a:extLst>
              <a:ext uri="{FF2B5EF4-FFF2-40B4-BE49-F238E27FC236}">
                <a16:creationId xmlns:a16="http://schemas.microsoft.com/office/drawing/2014/main" id="{BA69B5AF-4B82-44CD-9543-E5AF8C679272}"/>
              </a:ext>
            </a:extLst>
          </p:cNvPr>
          <p:cNvSpPr>
            <a:spLocks noGrp="1"/>
          </p:cNvSpPr>
          <p:nvPr>
            <p:ph type="sldNum" sz="quarter" idx="4"/>
          </p:nvPr>
        </p:nvSpPr>
        <p:spPr/>
        <p:txBody>
          <a:bodyPr/>
          <a:lstStyle/>
          <a:p>
            <a:fld id="{7423B5EF-D5A0-D847-9BE3-4BB7467DE79B}" type="slidenum">
              <a:rPr lang="en-US" smtClean="0"/>
              <a:pPr/>
              <a:t>33</a:t>
            </a:fld>
            <a:endParaRPr lang="en-US" dirty="0"/>
          </a:p>
        </p:txBody>
      </p:sp>
      <p:pic>
        <p:nvPicPr>
          <p:cNvPr id="1028" name="Picture 4" descr="Image result for carlo acutis">
            <a:extLst>
              <a:ext uri="{FF2B5EF4-FFF2-40B4-BE49-F238E27FC236}">
                <a16:creationId xmlns:a16="http://schemas.microsoft.com/office/drawing/2014/main" id="{8182E15E-8D56-4084-984A-6D87FAD2C8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1856" y="2603500"/>
            <a:ext cx="6832600" cy="341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081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88332-5F98-4199-8972-375F57F97599}"/>
              </a:ext>
            </a:extLst>
          </p:cNvPr>
          <p:cNvSpPr>
            <a:spLocks noGrp="1"/>
          </p:cNvSpPr>
          <p:nvPr>
            <p:ph type="title"/>
          </p:nvPr>
        </p:nvSpPr>
        <p:spPr/>
        <p:txBody>
          <a:bodyPr/>
          <a:lstStyle/>
          <a:p>
            <a:r>
              <a:rPr lang="en-US" dirty="0"/>
              <a:t>Venerable Carlo </a:t>
            </a:r>
            <a:r>
              <a:rPr lang="en-US" dirty="0" err="1"/>
              <a:t>Acutis</a:t>
            </a:r>
            <a:endParaRPr lang="en-US" dirty="0"/>
          </a:p>
        </p:txBody>
      </p:sp>
      <p:sp>
        <p:nvSpPr>
          <p:cNvPr id="4" name="Date Placeholder 3">
            <a:extLst>
              <a:ext uri="{FF2B5EF4-FFF2-40B4-BE49-F238E27FC236}">
                <a16:creationId xmlns:a16="http://schemas.microsoft.com/office/drawing/2014/main" id="{C225ED27-AD0D-440A-89F3-B8F7935AC09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0ABAF5BE-7F20-4066-9D68-99DBC0555690}"/>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FDE378C6-4252-44B7-9010-9E9C0FD5E026}"/>
              </a:ext>
            </a:extLst>
          </p:cNvPr>
          <p:cNvSpPr>
            <a:spLocks noGrp="1"/>
          </p:cNvSpPr>
          <p:nvPr>
            <p:ph type="sldNum" sz="quarter" idx="4"/>
          </p:nvPr>
        </p:nvSpPr>
        <p:spPr/>
        <p:txBody>
          <a:bodyPr/>
          <a:lstStyle/>
          <a:p>
            <a:fld id="{7423B5EF-D5A0-D847-9BE3-4BB7467DE79B}" type="slidenum">
              <a:rPr lang="en-US" smtClean="0"/>
              <a:pPr/>
              <a:t>34</a:t>
            </a:fld>
            <a:endParaRPr lang="en-US" dirty="0"/>
          </a:p>
        </p:txBody>
      </p:sp>
      <p:pic>
        <p:nvPicPr>
          <p:cNvPr id="3076" name="Picture 4" descr="https://4.bp.blogspot.com/-aKSgyF6qGFA/WlLjV2fATsI/AAAAAAAADI4/AvmCg8vMrBwOlx8ZosXOJb8WpAwoVf4-ACLcBGAs/s400/Jesus%2Bis%2Bmy%2Bgreat%2Bfriend%252C%2BCarlo%2BAcutis%252C%2Bwww.thescottsmithblog.com.png">
            <a:extLst>
              <a:ext uri="{FF2B5EF4-FFF2-40B4-BE49-F238E27FC236}">
                <a16:creationId xmlns:a16="http://schemas.microsoft.com/office/drawing/2014/main" id="{31972CB9-3EA1-4A0C-A50A-B2BAD1E741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60006" y="2603500"/>
            <a:ext cx="3416300" cy="341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851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4BDA-2C47-443B-AD03-57F7B13573E5}"/>
              </a:ext>
            </a:extLst>
          </p:cNvPr>
          <p:cNvSpPr>
            <a:spLocks noGrp="1"/>
          </p:cNvSpPr>
          <p:nvPr>
            <p:ph type="title"/>
          </p:nvPr>
        </p:nvSpPr>
        <p:spPr/>
        <p:txBody>
          <a:bodyPr/>
          <a:lstStyle/>
          <a:p>
            <a:r>
              <a:rPr lang="en-US" dirty="0"/>
              <a:t>Venerable Carlo </a:t>
            </a:r>
            <a:r>
              <a:rPr lang="en-US" dirty="0" err="1"/>
              <a:t>Acutis</a:t>
            </a:r>
            <a:endParaRPr lang="en-US" dirty="0"/>
          </a:p>
        </p:txBody>
      </p:sp>
      <p:sp>
        <p:nvSpPr>
          <p:cNvPr id="4" name="Date Placeholder 3">
            <a:extLst>
              <a:ext uri="{FF2B5EF4-FFF2-40B4-BE49-F238E27FC236}">
                <a16:creationId xmlns:a16="http://schemas.microsoft.com/office/drawing/2014/main" id="{72FE096D-24B7-422B-913F-86E577FEFBE9}"/>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74800E1C-D59D-43EB-817A-E4E654DB4B24}"/>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41BA84D8-0FC3-40A7-AFFA-742F7CD861AB}"/>
              </a:ext>
            </a:extLst>
          </p:cNvPr>
          <p:cNvSpPr>
            <a:spLocks noGrp="1"/>
          </p:cNvSpPr>
          <p:nvPr>
            <p:ph type="sldNum" sz="quarter" idx="4"/>
          </p:nvPr>
        </p:nvSpPr>
        <p:spPr/>
        <p:txBody>
          <a:bodyPr/>
          <a:lstStyle/>
          <a:p>
            <a:fld id="{7423B5EF-D5A0-D847-9BE3-4BB7467DE79B}" type="slidenum">
              <a:rPr lang="en-US" smtClean="0"/>
              <a:pPr/>
              <a:t>35</a:t>
            </a:fld>
            <a:endParaRPr lang="en-US" dirty="0"/>
          </a:p>
        </p:txBody>
      </p:sp>
      <p:pic>
        <p:nvPicPr>
          <p:cNvPr id="4098" name="Picture 2" descr="Image result for eucharistic miracles of the world carlo acutis">
            <a:extLst>
              <a:ext uri="{FF2B5EF4-FFF2-40B4-BE49-F238E27FC236}">
                <a16:creationId xmlns:a16="http://schemas.microsoft.com/office/drawing/2014/main" id="{0B31C8B4-81F6-423D-B516-DAD749E13A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70764" y="2603500"/>
            <a:ext cx="5194785" cy="341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375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7E6A9-D949-4B05-8D68-5CD5E6843BD4}"/>
              </a:ext>
            </a:extLst>
          </p:cNvPr>
          <p:cNvSpPr>
            <a:spLocks noGrp="1"/>
          </p:cNvSpPr>
          <p:nvPr>
            <p:ph type="title"/>
          </p:nvPr>
        </p:nvSpPr>
        <p:spPr/>
        <p:txBody>
          <a:bodyPr/>
          <a:lstStyle/>
          <a:p>
            <a:r>
              <a:rPr lang="en-US" dirty="0"/>
              <a:t>Other Ideas Helping Hands</a:t>
            </a:r>
          </a:p>
        </p:txBody>
      </p:sp>
      <p:sp>
        <p:nvSpPr>
          <p:cNvPr id="3" name="Content Placeholder 2">
            <a:extLst>
              <a:ext uri="{FF2B5EF4-FFF2-40B4-BE49-F238E27FC236}">
                <a16:creationId xmlns:a16="http://schemas.microsoft.com/office/drawing/2014/main" id="{AE1F932E-BD47-48D8-9765-E17A8D21CCB7}"/>
              </a:ext>
            </a:extLst>
          </p:cNvPr>
          <p:cNvSpPr>
            <a:spLocks noGrp="1"/>
          </p:cNvSpPr>
          <p:nvPr>
            <p:ph idx="1"/>
          </p:nvPr>
        </p:nvSpPr>
        <p:spPr/>
        <p:txBody>
          <a:bodyPr/>
          <a:lstStyle/>
          <a:p>
            <a:pPr marL="0" indent="0">
              <a:buNone/>
            </a:pPr>
            <a:r>
              <a:rPr lang="en-US" dirty="0"/>
              <a:t>Repairing or Cleaning Homeless Facilities</a:t>
            </a:r>
          </a:p>
          <a:p>
            <a:pPr marL="0" indent="0">
              <a:buNone/>
            </a:pPr>
            <a:r>
              <a:rPr lang="en-US" dirty="0"/>
              <a:t>Distributing Cold Water to the Homeless</a:t>
            </a:r>
          </a:p>
          <a:p>
            <a:pPr marL="0" indent="0">
              <a:buNone/>
            </a:pPr>
            <a:r>
              <a:rPr lang="en-US" dirty="0"/>
              <a:t>Christmas in July</a:t>
            </a:r>
          </a:p>
          <a:p>
            <a:pPr marL="0" indent="0">
              <a:buNone/>
            </a:pPr>
            <a:r>
              <a:rPr lang="en-US" dirty="0"/>
              <a:t>Work with Parishioners</a:t>
            </a:r>
          </a:p>
          <a:p>
            <a:pPr marL="0" indent="0">
              <a:buNone/>
            </a:pPr>
            <a:r>
              <a:rPr lang="en-US" dirty="0"/>
              <a:t> </a:t>
            </a:r>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31A63C73-1742-4EF2-8F56-64574CF8F12F}"/>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E5BCE2C8-40B7-4229-9DB6-206C5A76194F}"/>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41A132ED-297F-4238-A364-49AA200FB8B9}"/>
              </a:ext>
            </a:extLst>
          </p:cNvPr>
          <p:cNvSpPr>
            <a:spLocks noGrp="1"/>
          </p:cNvSpPr>
          <p:nvPr>
            <p:ph type="sldNum" sz="quarter" idx="4"/>
          </p:nvPr>
        </p:nvSpPr>
        <p:spPr/>
        <p:txBody>
          <a:bodyPr/>
          <a:lstStyle/>
          <a:p>
            <a:fld id="{7423B5EF-D5A0-D847-9BE3-4BB7467DE79B}" type="slidenum">
              <a:rPr lang="en-US" smtClean="0"/>
              <a:pPr/>
              <a:t>36</a:t>
            </a:fld>
            <a:endParaRPr lang="en-US" dirty="0"/>
          </a:p>
        </p:txBody>
      </p:sp>
    </p:spTree>
    <p:extLst>
      <p:ext uri="{BB962C8B-B14F-4D97-AF65-F5344CB8AC3E}">
        <p14:creationId xmlns:p14="http://schemas.microsoft.com/office/powerpoint/2010/main" val="3746831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808BB-7BCC-412F-A722-F4DE09763038}"/>
              </a:ext>
            </a:extLst>
          </p:cNvPr>
          <p:cNvSpPr>
            <a:spLocks noGrp="1"/>
          </p:cNvSpPr>
          <p:nvPr>
            <p:ph type="title"/>
          </p:nvPr>
        </p:nvSpPr>
        <p:spPr/>
        <p:txBody>
          <a:bodyPr/>
          <a:lstStyle/>
          <a:p>
            <a:r>
              <a:rPr lang="en-US" dirty="0"/>
              <a:t>2019 Knights at the Ballpark</a:t>
            </a:r>
          </a:p>
        </p:txBody>
      </p:sp>
      <p:sp>
        <p:nvSpPr>
          <p:cNvPr id="3" name="Content Placeholder 2">
            <a:extLst>
              <a:ext uri="{FF2B5EF4-FFF2-40B4-BE49-F238E27FC236}">
                <a16:creationId xmlns:a16="http://schemas.microsoft.com/office/drawing/2014/main" id="{B1E56DD6-A1CF-4EF1-99FD-E4EDC94968E6}"/>
              </a:ext>
            </a:extLst>
          </p:cNvPr>
          <p:cNvSpPr>
            <a:spLocks noGrp="1"/>
          </p:cNvSpPr>
          <p:nvPr>
            <p:ph idx="1"/>
          </p:nvPr>
        </p:nvSpPr>
        <p:spPr>
          <a:xfrm>
            <a:off x="1154954" y="2603499"/>
            <a:ext cx="8825659" cy="3666671"/>
          </a:xfrm>
        </p:spPr>
        <p:txBody>
          <a:bodyPr>
            <a:normAutofit/>
          </a:bodyPr>
          <a:lstStyle/>
          <a:p>
            <a:r>
              <a:rPr lang="en-US" dirty="0"/>
              <a:t>Saturday, September 28</a:t>
            </a:r>
            <a:r>
              <a:rPr lang="en-US" baseline="30000" dirty="0"/>
              <a:t>th</a:t>
            </a:r>
            <a:r>
              <a:rPr lang="en-US" dirty="0"/>
              <a:t> 2019 at 5:10pm</a:t>
            </a:r>
          </a:p>
          <a:p>
            <a:r>
              <a:rPr lang="en-US" dirty="0"/>
              <a:t>Arizona D-Backs vs. San Diego Padres</a:t>
            </a:r>
          </a:p>
          <a:p>
            <a:r>
              <a:rPr lang="en-US" dirty="0"/>
              <a:t>$32 – Lower Level – Baseline Reserve- Sections 133-135</a:t>
            </a:r>
          </a:p>
          <a:p>
            <a:r>
              <a:rPr lang="en-US" dirty="0"/>
              <a:t>$18 – Upper Level – Infield Reserve – Sections 318-320</a:t>
            </a:r>
          </a:p>
          <a:p>
            <a:r>
              <a:rPr lang="en-US" dirty="0"/>
              <a:t>D-Backs Express is available for pickup at Foothills Mall at 2pm</a:t>
            </a:r>
          </a:p>
          <a:p>
            <a:pPr lvl="1"/>
            <a:r>
              <a:rPr lang="en-US" dirty="0"/>
              <a:t>$25 for adults</a:t>
            </a:r>
          </a:p>
          <a:p>
            <a:pPr lvl="1"/>
            <a:r>
              <a:rPr lang="en-US" dirty="0"/>
              <a:t>$20 for kids 12 and under</a:t>
            </a:r>
          </a:p>
          <a:p>
            <a:pPr marL="0" indent="0">
              <a:buNone/>
            </a:pPr>
            <a:endParaRPr lang="en-US" dirty="0"/>
          </a:p>
          <a:p>
            <a:pPr marL="0" indent="0">
              <a:buNone/>
            </a:pPr>
            <a:r>
              <a:rPr lang="en-US" dirty="0"/>
              <a:t>Rich Ryan: 602-425-815 or rryan2708@gmail.com</a:t>
            </a:r>
          </a:p>
        </p:txBody>
      </p:sp>
      <p:sp>
        <p:nvSpPr>
          <p:cNvPr id="4" name="Date Placeholder 3">
            <a:extLst>
              <a:ext uri="{FF2B5EF4-FFF2-40B4-BE49-F238E27FC236}">
                <a16:creationId xmlns:a16="http://schemas.microsoft.com/office/drawing/2014/main" id="{8A98EF9C-D1FA-48B9-8E64-78028892EFD3}"/>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FDD6A87D-CB2E-46AB-8810-53C42799DF9D}"/>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69D2C58F-E7F1-4919-9376-1FF1BE4399F9}"/>
              </a:ext>
            </a:extLst>
          </p:cNvPr>
          <p:cNvSpPr>
            <a:spLocks noGrp="1"/>
          </p:cNvSpPr>
          <p:nvPr>
            <p:ph type="sldNum" sz="quarter" idx="4"/>
          </p:nvPr>
        </p:nvSpPr>
        <p:spPr/>
        <p:txBody>
          <a:bodyPr/>
          <a:lstStyle/>
          <a:p>
            <a:fld id="{7423B5EF-D5A0-D847-9BE3-4BB7467DE79B}" type="slidenum">
              <a:rPr lang="en-US" smtClean="0"/>
              <a:pPr/>
              <a:t>37</a:t>
            </a:fld>
            <a:endParaRPr lang="en-US" dirty="0"/>
          </a:p>
        </p:txBody>
      </p:sp>
    </p:spTree>
    <p:extLst>
      <p:ext uri="{BB962C8B-B14F-4D97-AF65-F5344CB8AC3E}">
        <p14:creationId xmlns:p14="http://schemas.microsoft.com/office/powerpoint/2010/main" val="888091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1902270-F24C-4B20-A0AC-AF587EFEAF06}"/>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A397FEB0-DD22-45A3-9D48-579557487ED2}"/>
              </a:ext>
            </a:extLst>
          </p:cNvPr>
          <p:cNvSpPr>
            <a:spLocks noGrp="1"/>
          </p:cNvSpPr>
          <p:nvPr>
            <p:ph type="ftr" sz="quarter" idx="3"/>
          </p:nvPr>
        </p:nvSpPr>
        <p:spPr/>
        <p:txBody>
          <a:bodyPr/>
          <a:lstStyle/>
          <a:p>
            <a:r>
              <a:rPr lang="en-US" dirty="0"/>
              <a:t>Knights Serving God – Serving the Community</a:t>
            </a:r>
          </a:p>
          <a:p>
            <a:r>
              <a:rPr lang="en-US" dirty="0"/>
              <a:t>This is who we are – This is what we do</a:t>
            </a:r>
          </a:p>
        </p:txBody>
      </p:sp>
      <p:sp>
        <p:nvSpPr>
          <p:cNvPr id="7" name="Slide Number Placeholder 6">
            <a:extLst>
              <a:ext uri="{FF2B5EF4-FFF2-40B4-BE49-F238E27FC236}">
                <a16:creationId xmlns:a16="http://schemas.microsoft.com/office/drawing/2014/main" id="{657F3FBA-4D17-4DEE-B3DB-371B5F14525F}"/>
              </a:ext>
            </a:extLst>
          </p:cNvPr>
          <p:cNvSpPr>
            <a:spLocks noGrp="1"/>
          </p:cNvSpPr>
          <p:nvPr>
            <p:ph type="sldNum" sz="quarter" idx="4"/>
          </p:nvPr>
        </p:nvSpPr>
        <p:spPr/>
        <p:txBody>
          <a:bodyPr/>
          <a:lstStyle/>
          <a:p>
            <a:fld id="{7423B5EF-D5A0-D847-9BE3-4BB7467DE79B}" type="slidenum">
              <a:rPr lang="en-US" smtClean="0"/>
              <a:pPr/>
              <a:t>38</a:t>
            </a:fld>
            <a:endParaRPr lang="en-US" dirty="0"/>
          </a:p>
        </p:txBody>
      </p:sp>
      <p:sp>
        <p:nvSpPr>
          <p:cNvPr id="12" name="Title 1">
            <a:extLst>
              <a:ext uri="{FF2B5EF4-FFF2-40B4-BE49-F238E27FC236}">
                <a16:creationId xmlns:a16="http://schemas.microsoft.com/office/drawing/2014/main" id="{AE21FFEA-8967-4B18-BEFF-5A14E9E26BF0}"/>
              </a:ext>
            </a:extLst>
          </p:cNvPr>
          <p:cNvSpPr txBox="1">
            <a:spLocks/>
          </p:cNvSpPr>
          <p:nvPr/>
        </p:nvSpPr>
        <p:spPr bwMode="gray">
          <a:xfrm>
            <a:off x="5268333" y="5047228"/>
            <a:ext cx="5520216"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latin typeface="Abril Text" panose="02000503070000090004" pitchFamily="50" charset="0"/>
              </a:rPr>
              <a:t>(People With Intellectual Disabilities)</a:t>
            </a:r>
          </a:p>
        </p:txBody>
      </p:sp>
      <p:sp>
        <p:nvSpPr>
          <p:cNvPr id="13" name="Title 1">
            <a:extLst>
              <a:ext uri="{FF2B5EF4-FFF2-40B4-BE49-F238E27FC236}">
                <a16:creationId xmlns:a16="http://schemas.microsoft.com/office/drawing/2014/main" id="{B8578EF1-9CB3-429E-9EE4-7BF74E079C5C}"/>
              </a:ext>
            </a:extLst>
          </p:cNvPr>
          <p:cNvSpPr>
            <a:spLocks noGrp="1"/>
          </p:cNvSpPr>
          <p:nvPr>
            <p:ph type="title"/>
          </p:nvPr>
        </p:nvSpPr>
        <p:spPr>
          <a:xfrm>
            <a:off x="1265406" y="5539179"/>
            <a:ext cx="4413661" cy="706964"/>
          </a:xfrm>
        </p:spPr>
        <p:txBody>
          <a:bodyPr>
            <a:noAutofit/>
          </a:bodyPr>
          <a:lstStyle/>
          <a:p>
            <a:r>
              <a:rPr lang="en-US" sz="9600" dirty="0">
                <a:latin typeface="Castellar" panose="020A0402060406010301" pitchFamily="18" charset="0"/>
              </a:rPr>
              <a:t>PWID</a:t>
            </a:r>
          </a:p>
        </p:txBody>
      </p:sp>
      <p:pic>
        <p:nvPicPr>
          <p:cNvPr id="25" name="Picture Placeholder 24">
            <a:extLst>
              <a:ext uri="{FF2B5EF4-FFF2-40B4-BE49-F238E27FC236}">
                <a16:creationId xmlns:a16="http://schemas.microsoft.com/office/drawing/2014/main" id="{EB998E9B-496F-487D-8FBF-2954820B01EF}"/>
              </a:ext>
            </a:extLst>
          </p:cNvPr>
          <p:cNvPicPr>
            <a:picLocks noGrp="1" noChangeAspect="1"/>
          </p:cNvPicPr>
          <p:nvPr>
            <p:ph type="pic" idx="1"/>
          </p:nvPr>
        </p:nvPicPr>
        <p:blipFill>
          <a:blip r:embed="rId2"/>
          <a:srcRect l="774" r="774"/>
          <a:stretch>
            <a:fillRect/>
          </a:stretch>
        </p:blipFill>
        <p:spPr/>
      </p:pic>
    </p:spTree>
    <p:extLst>
      <p:ext uri="{BB962C8B-B14F-4D97-AF65-F5344CB8AC3E}">
        <p14:creationId xmlns:p14="http://schemas.microsoft.com/office/powerpoint/2010/main" val="1264994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AB22F5-D3ED-46DA-9939-ED5DB208516A}"/>
              </a:ext>
            </a:extLst>
          </p:cNvPr>
          <p:cNvSpPr>
            <a:spLocks noGrp="1"/>
          </p:cNvSpPr>
          <p:nvPr>
            <p:ph type="body" sz="half" idx="2"/>
          </p:nvPr>
        </p:nvSpPr>
        <p:spPr>
          <a:xfrm>
            <a:off x="1154954" y="3995356"/>
            <a:ext cx="8825659" cy="2476500"/>
          </a:xfrm>
        </p:spPr>
        <p:txBody>
          <a:bodyPr>
            <a:normAutofit fontScale="92500" lnSpcReduction="10000"/>
          </a:bodyPr>
          <a:lstStyle/>
          <a:p>
            <a:pPr algn="ctr"/>
            <a:endParaRPr lang="en-US" sz="2000" dirty="0">
              <a:latin typeface="Castellar" panose="020A0402060406010301" pitchFamily="18" charset="0"/>
            </a:endParaRPr>
          </a:p>
          <a:p>
            <a:pPr algn="ctr"/>
            <a:r>
              <a:rPr lang="en-US" sz="3200" b="1" dirty="0">
                <a:latin typeface="Castellar" panose="020A0402060406010301" pitchFamily="18" charset="0"/>
              </a:rPr>
              <a:t>Dates: September 27</a:t>
            </a:r>
            <a:r>
              <a:rPr lang="en-US" sz="3200" b="1" baseline="30000" dirty="0">
                <a:latin typeface="Castellar" panose="020A0402060406010301" pitchFamily="18" charset="0"/>
              </a:rPr>
              <a:t>th</a:t>
            </a:r>
            <a:r>
              <a:rPr lang="en-US" sz="3200" b="1" dirty="0">
                <a:latin typeface="Castellar" panose="020A0402060406010301" pitchFamily="18" charset="0"/>
              </a:rPr>
              <a:t> &amp; 28</a:t>
            </a:r>
            <a:r>
              <a:rPr lang="en-US" sz="3200" b="1" baseline="30000" dirty="0">
                <a:latin typeface="Castellar" panose="020A0402060406010301" pitchFamily="18" charset="0"/>
              </a:rPr>
              <a:t>th</a:t>
            </a:r>
          </a:p>
          <a:p>
            <a:pPr algn="ctr"/>
            <a:r>
              <a:rPr lang="en-US" sz="2000" dirty="0">
                <a:latin typeface="Castellar" panose="020A0402060406010301" pitchFamily="18" charset="0"/>
              </a:rPr>
              <a:t>Location: </a:t>
            </a:r>
          </a:p>
          <a:p>
            <a:pPr algn="ctr"/>
            <a:r>
              <a:rPr lang="en-US" sz="2000" dirty="0">
                <a:latin typeface="Castellar" panose="020A0402060406010301" pitchFamily="18" charset="0"/>
              </a:rPr>
              <a:t>Let’s get creative</a:t>
            </a:r>
          </a:p>
          <a:p>
            <a:pPr algn="ctr"/>
            <a:r>
              <a:rPr lang="en-US" sz="2000" b="1" dirty="0">
                <a:solidFill>
                  <a:srgbClr val="FF0000"/>
                </a:solidFill>
                <a:latin typeface="Castellar" panose="020A0402060406010301" pitchFamily="18" charset="0"/>
              </a:rPr>
              <a:t>Fry’s Food Stores and Safeway</a:t>
            </a:r>
          </a:p>
          <a:p>
            <a:pPr algn="ctr"/>
            <a:r>
              <a:rPr lang="en-US" sz="2000" b="1" dirty="0">
                <a:solidFill>
                  <a:srgbClr val="FF0000"/>
                </a:solidFill>
                <a:latin typeface="Castellar" panose="020A0402060406010301" pitchFamily="18" charset="0"/>
              </a:rPr>
              <a:t>are no longer options</a:t>
            </a:r>
          </a:p>
          <a:p>
            <a:pPr algn="ctr"/>
            <a:endParaRPr lang="en-US" sz="2000" dirty="0">
              <a:latin typeface="Castellar" panose="020A0402060406010301" pitchFamily="18" charset="0"/>
            </a:endParaRPr>
          </a:p>
          <a:p>
            <a:pPr algn="ctr"/>
            <a:endParaRPr lang="en-US" sz="2000" baseline="30000" dirty="0">
              <a:latin typeface="Castellar" panose="020A0402060406010301" pitchFamily="18" charset="0"/>
            </a:endParaRPr>
          </a:p>
          <a:p>
            <a:pPr algn="ctr"/>
            <a:endParaRPr lang="en-US" sz="2000" baseline="30000" dirty="0">
              <a:latin typeface="Castellar" panose="020A0402060406010301" pitchFamily="18" charset="0"/>
            </a:endParaRPr>
          </a:p>
          <a:p>
            <a:pPr algn="ctr"/>
            <a:endParaRPr lang="en-US" sz="2000" baseline="30000" dirty="0">
              <a:latin typeface="Castellar" panose="020A0402060406010301" pitchFamily="18" charset="0"/>
            </a:endParaRPr>
          </a:p>
        </p:txBody>
      </p:sp>
      <p:sp>
        <p:nvSpPr>
          <p:cNvPr id="4" name="Date Placeholder 3">
            <a:extLst>
              <a:ext uri="{FF2B5EF4-FFF2-40B4-BE49-F238E27FC236}">
                <a16:creationId xmlns:a16="http://schemas.microsoft.com/office/drawing/2014/main" id="{BDB6D492-EF71-498F-AEE2-F95980BB2F5A}"/>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BC09D08C-0F57-4530-BE0C-0A6ECDE29518}"/>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E45146AE-9B5D-4A48-AC71-966C880552DF}"/>
              </a:ext>
            </a:extLst>
          </p:cNvPr>
          <p:cNvSpPr>
            <a:spLocks noGrp="1"/>
          </p:cNvSpPr>
          <p:nvPr>
            <p:ph type="sldNum" sz="quarter" idx="4"/>
          </p:nvPr>
        </p:nvSpPr>
        <p:spPr/>
        <p:txBody>
          <a:bodyPr/>
          <a:lstStyle/>
          <a:p>
            <a:fld id="{7423B5EF-D5A0-D847-9BE3-4BB7467DE79B}" type="slidenum">
              <a:rPr lang="en-US" smtClean="0"/>
              <a:pPr/>
              <a:t>39</a:t>
            </a:fld>
            <a:endParaRPr lang="en-US" dirty="0"/>
          </a:p>
        </p:txBody>
      </p:sp>
      <p:sp>
        <p:nvSpPr>
          <p:cNvPr id="7" name="Title 1">
            <a:extLst>
              <a:ext uri="{FF2B5EF4-FFF2-40B4-BE49-F238E27FC236}">
                <a16:creationId xmlns:a16="http://schemas.microsoft.com/office/drawing/2014/main" id="{04667A9D-F66D-45D2-9E2C-68D1FCA7E919}"/>
              </a:ext>
            </a:extLst>
          </p:cNvPr>
          <p:cNvSpPr>
            <a:spLocks noGrp="1"/>
          </p:cNvSpPr>
          <p:nvPr>
            <p:ph type="title"/>
          </p:nvPr>
        </p:nvSpPr>
        <p:spPr>
          <a:xfrm>
            <a:off x="933492" y="1063625"/>
            <a:ext cx="8831263" cy="1373188"/>
          </a:xfrm>
        </p:spPr>
        <p:txBody>
          <a:bodyPr>
            <a:noAutofit/>
          </a:bodyPr>
          <a:lstStyle/>
          <a:p>
            <a:r>
              <a:rPr lang="en-US" sz="9600" dirty="0">
                <a:latin typeface="Castellar" panose="020A0402060406010301" pitchFamily="18" charset="0"/>
              </a:rPr>
              <a:t>PWID</a:t>
            </a:r>
          </a:p>
        </p:txBody>
      </p:sp>
      <p:sp>
        <p:nvSpPr>
          <p:cNvPr id="8" name="Title 1">
            <a:extLst>
              <a:ext uri="{FF2B5EF4-FFF2-40B4-BE49-F238E27FC236}">
                <a16:creationId xmlns:a16="http://schemas.microsoft.com/office/drawing/2014/main" id="{EA07F0B8-9C5C-4CEE-BD6C-CF0DE1B7F953}"/>
              </a:ext>
            </a:extLst>
          </p:cNvPr>
          <p:cNvSpPr txBox="1">
            <a:spLocks/>
          </p:cNvSpPr>
          <p:nvPr/>
        </p:nvSpPr>
        <p:spPr bwMode="gray">
          <a:xfrm>
            <a:off x="4901699" y="1396737"/>
            <a:ext cx="5520216"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latin typeface="Abril Text" panose="02000503070000090004" pitchFamily="50" charset="0"/>
              </a:rPr>
              <a:t>(People With Intellectual Disabilities)</a:t>
            </a:r>
          </a:p>
        </p:txBody>
      </p:sp>
    </p:spTree>
    <p:extLst>
      <p:ext uri="{BB962C8B-B14F-4D97-AF65-F5344CB8AC3E}">
        <p14:creationId xmlns:p14="http://schemas.microsoft.com/office/powerpoint/2010/main" val="426176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F305A8-2D8F-0147-9FEC-A8A1BEC2A31A}"/>
              </a:ext>
            </a:extLst>
          </p:cNvPr>
          <p:cNvSpPr>
            <a:spLocks noGrp="1"/>
          </p:cNvSpPr>
          <p:nvPr>
            <p:ph idx="1"/>
          </p:nvPr>
        </p:nvSpPr>
        <p:spPr>
          <a:xfrm>
            <a:off x="495946" y="2603500"/>
            <a:ext cx="11251769" cy="3416300"/>
          </a:xfrm>
        </p:spPr>
        <p:txBody>
          <a:bodyPr>
            <a:normAutofit/>
          </a:bodyPr>
          <a:lstStyle/>
          <a:p>
            <a:pPr marL="0" indent="0">
              <a:buNone/>
            </a:pPr>
            <a:r>
              <a:rPr lang="en-US" sz="2800" dirty="0"/>
              <a:t>Hail Holy Queen, Mother of Mercy, our life our sweetness and our hope.  To thee do we cry, poor banished children of Eve; To thee do we send up our sighs, mourning and weeping in this valley of tears.  Turn then, most gracious advocate, thine eyes of mercy toward us and after this our exile show unto us the blessed fruit of thy womb, Jesus.  </a:t>
            </a:r>
          </a:p>
          <a:p>
            <a:pPr marL="0" indent="0">
              <a:buNone/>
            </a:pPr>
            <a:r>
              <a:rPr lang="en-US" sz="2800" dirty="0"/>
              <a:t>O clement, O loving, O sweet Virgin Mary!</a:t>
            </a:r>
          </a:p>
          <a:p>
            <a:pPr marL="0" indent="0">
              <a:buNone/>
            </a:pPr>
            <a:endParaRPr lang="en-US" sz="2800" dirty="0"/>
          </a:p>
        </p:txBody>
      </p:sp>
      <p:sp>
        <p:nvSpPr>
          <p:cNvPr id="4" name="Date Placeholder 3">
            <a:extLst>
              <a:ext uri="{FF2B5EF4-FFF2-40B4-BE49-F238E27FC236}">
                <a16:creationId xmlns:a16="http://schemas.microsoft.com/office/drawing/2014/main" id="{800C4F91-B178-0546-BF6D-A666D550E88B}"/>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AC289F19-8FE4-8448-8FBC-38A8E25F493C}"/>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96378EE6-2893-C545-9E45-BE70D96D6CE2}"/>
              </a:ext>
            </a:extLst>
          </p:cNvPr>
          <p:cNvSpPr>
            <a:spLocks noGrp="1"/>
          </p:cNvSpPr>
          <p:nvPr>
            <p:ph type="sldNum" sz="quarter" idx="4"/>
          </p:nvPr>
        </p:nvSpPr>
        <p:spPr/>
        <p:txBody>
          <a:bodyPr/>
          <a:lstStyle/>
          <a:p>
            <a:fld id="{7423B5EF-D5A0-D847-9BE3-4BB7467DE79B}" type="slidenum">
              <a:rPr lang="en-US" smtClean="0"/>
              <a:pPr/>
              <a:t>4</a:t>
            </a:fld>
            <a:endParaRPr lang="en-US" dirty="0"/>
          </a:p>
        </p:txBody>
      </p:sp>
      <p:sp>
        <p:nvSpPr>
          <p:cNvPr id="7" name="Title 6">
            <a:extLst>
              <a:ext uri="{FF2B5EF4-FFF2-40B4-BE49-F238E27FC236}">
                <a16:creationId xmlns:a16="http://schemas.microsoft.com/office/drawing/2014/main" id="{711780BE-14ED-7A4B-80D2-B346066DF533}"/>
              </a:ext>
            </a:extLst>
          </p:cNvPr>
          <p:cNvSpPr>
            <a:spLocks noGrp="1"/>
          </p:cNvSpPr>
          <p:nvPr>
            <p:ph type="title"/>
          </p:nvPr>
        </p:nvSpPr>
        <p:spPr>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n-US" sz="5400" dirty="0">
                <a:solidFill>
                  <a:schemeClr val="bg1"/>
                </a:solidFill>
                <a:latin typeface="+mj-lt"/>
                <a:ea typeface="+mj-ea"/>
                <a:cs typeface="+mj-cs"/>
              </a:rPr>
              <a:t>Salve Regina</a:t>
            </a:r>
          </a:p>
        </p:txBody>
      </p:sp>
    </p:spTree>
    <p:extLst>
      <p:ext uri="{BB962C8B-B14F-4D97-AF65-F5344CB8AC3E}">
        <p14:creationId xmlns:p14="http://schemas.microsoft.com/office/powerpoint/2010/main" val="1660873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1902270-F24C-4B20-A0AC-AF587EFEAF06}"/>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A397FEB0-DD22-45A3-9D48-579557487ED2}"/>
              </a:ext>
            </a:extLst>
          </p:cNvPr>
          <p:cNvSpPr>
            <a:spLocks noGrp="1"/>
          </p:cNvSpPr>
          <p:nvPr>
            <p:ph type="ftr" sz="quarter" idx="3"/>
          </p:nvPr>
        </p:nvSpPr>
        <p:spPr/>
        <p:txBody>
          <a:bodyPr/>
          <a:lstStyle/>
          <a:p>
            <a:r>
              <a:rPr lang="en-US" dirty="0"/>
              <a:t>Knights Serving God – Serving the Community</a:t>
            </a:r>
          </a:p>
          <a:p>
            <a:r>
              <a:rPr lang="en-US" dirty="0"/>
              <a:t>This is who we are – This is what we do</a:t>
            </a:r>
          </a:p>
        </p:txBody>
      </p:sp>
      <p:sp>
        <p:nvSpPr>
          <p:cNvPr id="7" name="Slide Number Placeholder 6">
            <a:extLst>
              <a:ext uri="{FF2B5EF4-FFF2-40B4-BE49-F238E27FC236}">
                <a16:creationId xmlns:a16="http://schemas.microsoft.com/office/drawing/2014/main" id="{657F3FBA-4D17-4DEE-B3DB-371B5F14525F}"/>
              </a:ext>
            </a:extLst>
          </p:cNvPr>
          <p:cNvSpPr>
            <a:spLocks noGrp="1"/>
          </p:cNvSpPr>
          <p:nvPr>
            <p:ph type="sldNum" sz="quarter" idx="4"/>
          </p:nvPr>
        </p:nvSpPr>
        <p:spPr/>
        <p:txBody>
          <a:bodyPr/>
          <a:lstStyle/>
          <a:p>
            <a:fld id="{7423B5EF-D5A0-D847-9BE3-4BB7467DE79B}" type="slidenum">
              <a:rPr lang="en-US" smtClean="0"/>
              <a:pPr/>
              <a:t>40</a:t>
            </a:fld>
            <a:endParaRPr lang="en-US" dirty="0"/>
          </a:p>
        </p:txBody>
      </p:sp>
      <p:sp>
        <p:nvSpPr>
          <p:cNvPr id="12" name="Title 1">
            <a:extLst>
              <a:ext uri="{FF2B5EF4-FFF2-40B4-BE49-F238E27FC236}">
                <a16:creationId xmlns:a16="http://schemas.microsoft.com/office/drawing/2014/main" id="{AE21FFEA-8967-4B18-BEFF-5A14E9E26BF0}"/>
              </a:ext>
            </a:extLst>
          </p:cNvPr>
          <p:cNvSpPr txBox="1">
            <a:spLocks/>
          </p:cNvSpPr>
          <p:nvPr/>
        </p:nvSpPr>
        <p:spPr bwMode="gray">
          <a:xfrm>
            <a:off x="5268333" y="5047228"/>
            <a:ext cx="5520216"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latin typeface="Abril Text" panose="02000503070000090004" pitchFamily="50" charset="0"/>
              </a:rPr>
              <a:t>(People With Intellectual Disabilities)</a:t>
            </a:r>
          </a:p>
        </p:txBody>
      </p:sp>
      <p:sp>
        <p:nvSpPr>
          <p:cNvPr id="13" name="Title 1">
            <a:extLst>
              <a:ext uri="{FF2B5EF4-FFF2-40B4-BE49-F238E27FC236}">
                <a16:creationId xmlns:a16="http://schemas.microsoft.com/office/drawing/2014/main" id="{B8578EF1-9CB3-429E-9EE4-7BF74E079C5C}"/>
              </a:ext>
            </a:extLst>
          </p:cNvPr>
          <p:cNvSpPr>
            <a:spLocks noGrp="1"/>
          </p:cNvSpPr>
          <p:nvPr>
            <p:ph type="title"/>
          </p:nvPr>
        </p:nvSpPr>
        <p:spPr>
          <a:xfrm>
            <a:off x="1265406" y="5539179"/>
            <a:ext cx="4413661" cy="706964"/>
          </a:xfrm>
        </p:spPr>
        <p:txBody>
          <a:bodyPr>
            <a:noAutofit/>
          </a:bodyPr>
          <a:lstStyle/>
          <a:p>
            <a:r>
              <a:rPr lang="en-US" sz="9600" dirty="0">
                <a:latin typeface="Castellar" panose="020A0402060406010301" pitchFamily="18" charset="0"/>
              </a:rPr>
              <a:t>PWID</a:t>
            </a:r>
          </a:p>
        </p:txBody>
      </p:sp>
      <p:pic>
        <p:nvPicPr>
          <p:cNvPr id="8" name="Picture Placeholder 7">
            <a:extLst>
              <a:ext uri="{FF2B5EF4-FFF2-40B4-BE49-F238E27FC236}">
                <a16:creationId xmlns:a16="http://schemas.microsoft.com/office/drawing/2014/main" id="{E59AB804-0CFA-4C20-9CEF-E2C0076188BC}"/>
              </a:ext>
            </a:extLst>
          </p:cNvPr>
          <p:cNvPicPr>
            <a:picLocks noGrp="1" noChangeAspect="1"/>
          </p:cNvPicPr>
          <p:nvPr>
            <p:ph type="pic" idx="1"/>
          </p:nvPr>
        </p:nvPicPr>
        <p:blipFill>
          <a:blip r:embed="rId2"/>
          <a:srcRect l="306" r="306"/>
          <a:stretch>
            <a:fillRect/>
          </a:stretch>
        </p:blipFill>
        <p:spPr/>
      </p:pic>
    </p:spTree>
    <p:extLst>
      <p:ext uri="{BB962C8B-B14F-4D97-AF65-F5344CB8AC3E}">
        <p14:creationId xmlns:p14="http://schemas.microsoft.com/office/powerpoint/2010/main" val="3655874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AB22F5-D3ED-46DA-9939-ED5DB208516A}"/>
              </a:ext>
            </a:extLst>
          </p:cNvPr>
          <p:cNvSpPr>
            <a:spLocks noGrp="1"/>
          </p:cNvSpPr>
          <p:nvPr>
            <p:ph type="body" sz="half" idx="2"/>
          </p:nvPr>
        </p:nvSpPr>
        <p:spPr/>
        <p:txBody>
          <a:bodyPr>
            <a:normAutofit/>
          </a:bodyPr>
          <a:lstStyle/>
          <a:p>
            <a:pPr algn="ctr"/>
            <a:r>
              <a:rPr lang="en-US" sz="3200" dirty="0">
                <a:latin typeface="Castellar" panose="020A0402060406010301" pitchFamily="18" charset="0"/>
              </a:rPr>
              <a:t>AZ State PWID Director</a:t>
            </a:r>
          </a:p>
          <a:p>
            <a:pPr algn="ctr"/>
            <a:r>
              <a:rPr lang="en-US" sz="3200" dirty="0">
                <a:latin typeface="Castellar" panose="020A0402060406010301" pitchFamily="18" charset="0"/>
              </a:rPr>
              <a:t>Joe Curran</a:t>
            </a:r>
          </a:p>
          <a:p>
            <a:pPr algn="ctr"/>
            <a:r>
              <a:rPr lang="en-US" sz="3200" dirty="0">
                <a:latin typeface="Castellar" panose="020A0402060406010301" pitchFamily="18" charset="0"/>
              </a:rPr>
              <a:t>520-331-4883</a:t>
            </a:r>
          </a:p>
          <a:p>
            <a:pPr algn="ctr"/>
            <a:r>
              <a:rPr lang="en-US" sz="3200" dirty="0">
                <a:latin typeface="Castellar" panose="020A0402060406010301" pitchFamily="18" charset="0"/>
              </a:rPr>
              <a:t>JC22925@gmail.com </a:t>
            </a:r>
          </a:p>
        </p:txBody>
      </p:sp>
      <p:sp>
        <p:nvSpPr>
          <p:cNvPr id="4" name="Date Placeholder 3">
            <a:extLst>
              <a:ext uri="{FF2B5EF4-FFF2-40B4-BE49-F238E27FC236}">
                <a16:creationId xmlns:a16="http://schemas.microsoft.com/office/drawing/2014/main" id="{BDB6D492-EF71-498F-AEE2-F95980BB2F5A}"/>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BC09D08C-0F57-4530-BE0C-0A6ECDE29518}"/>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E45146AE-9B5D-4A48-AC71-966C880552DF}"/>
              </a:ext>
            </a:extLst>
          </p:cNvPr>
          <p:cNvSpPr>
            <a:spLocks noGrp="1"/>
          </p:cNvSpPr>
          <p:nvPr>
            <p:ph type="sldNum" sz="quarter" idx="4"/>
          </p:nvPr>
        </p:nvSpPr>
        <p:spPr/>
        <p:txBody>
          <a:bodyPr/>
          <a:lstStyle/>
          <a:p>
            <a:fld id="{7423B5EF-D5A0-D847-9BE3-4BB7467DE79B}" type="slidenum">
              <a:rPr lang="en-US" smtClean="0"/>
              <a:pPr/>
              <a:t>41</a:t>
            </a:fld>
            <a:endParaRPr lang="en-US" dirty="0"/>
          </a:p>
        </p:txBody>
      </p:sp>
      <p:sp>
        <p:nvSpPr>
          <p:cNvPr id="7" name="Title 1">
            <a:extLst>
              <a:ext uri="{FF2B5EF4-FFF2-40B4-BE49-F238E27FC236}">
                <a16:creationId xmlns:a16="http://schemas.microsoft.com/office/drawing/2014/main" id="{04667A9D-F66D-45D2-9E2C-68D1FCA7E919}"/>
              </a:ext>
            </a:extLst>
          </p:cNvPr>
          <p:cNvSpPr>
            <a:spLocks noGrp="1"/>
          </p:cNvSpPr>
          <p:nvPr>
            <p:ph type="title"/>
          </p:nvPr>
        </p:nvSpPr>
        <p:spPr>
          <a:xfrm>
            <a:off x="933492" y="1063625"/>
            <a:ext cx="8831263" cy="1373188"/>
          </a:xfrm>
        </p:spPr>
        <p:txBody>
          <a:bodyPr>
            <a:noAutofit/>
          </a:bodyPr>
          <a:lstStyle/>
          <a:p>
            <a:r>
              <a:rPr lang="en-US" sz="9600" dirty="0">
                <a:latin typeface="Castellar" panose="020A0402060406010301" pitchFamily="18" charset="0"/>
              </a:rPr>
              <a:t>PWID</a:t>
            </a:r>
          </a:p>
        </p:txBody>
      </p:sp>
      <p:sp>
        <p:nvSpPr>
          <p:cNvPr id="8" name="Title 1">
            <a:extLst>
              <a:ext uri="{FF2B5EF4-FFF2-40B4-BE49-F238E27FC236}">
                <a16:creationId xmlns:a16="http://schemas.microsoft.com/office/drawing/2014/main" id="{EA07F0B8-9C5C-4CEE-BD6C-CF0DE1B7F953}"/>
              </a:ext>
            </a:extLst>
          </p:cNvPr>
          <p:cNvSpPr txBox="1">
            <a:spLocks/>
          </p:cNvSpPr>
          <p:nvPr/>
        </p:nvSpPr>
        <p:spPr bwMode="gray">
          <a:xfrm>
            <a:off x="4901699" y="1396737"/>
            <a:ext cx="5520216"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latin typeface="Abril Text" panose="02000503070000090004" pitchFamily="50" charset="0"/>
              </a:rPr>
              <a:t>(People With Intellectual Disabilities)</a:t>
            </a:r>
          </a:p>
        </p:txBody>
      </p:sp>
    </p:spTree>
    <p:extLst>
      <p:ext uri="{BB962C8B-B14F-4D97-AF65-F5344CB8AC3E}">
        <p14:creationId xmlns:p14="http://schemas.microsoft.com/office/powerpoint/2010/main" val="3969927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40B9772C-FCAE-4E28-A03F-0ED64E0BF42B}"/>
              </a:ext>
            </a:extLst>
          </p:cNvPr>
          <p:cNvSpPr>
            <a:spLocks noGrp="1"/>
          </p:cNvSpPr>
          <p:nvPr>
            <p:ph type="title"/>
          </p:nvPr>
        </p:nvSpPr>
        <p:spPr/>
        <p:txBody>
          <a:bodyPr/>
          <a:lstStyle/>
          <a:p>
            <a:r>
              <a:rPr lang="en-US" dirty="0"/>
              <a:t>Special Olympics</a:t>
            </a:r>
          </a:p>
        </p:txBody>
      </p:sp>
      <p:sp>
        <p:nvSpPr>
          <p:cNvPr id="5" name="Date Placeholder 4">
            <a:extLst>
              <a:ext uri="{FF2B5EF4-FFF2-40B4-BE49-F238E27FC236}">
                <a16:creationId xmlns:a16="http://schemas.microsoft.com/office/drawing/2014/main" id="{1E3B6064-0938-4569-8869-80C2A3BCB24F}"/>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60AA19BE-C8F6-45A6-9C50-763CAD4C88FB}"/>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7670ACE8-BDAF-4E7C-9EAA-06D38716A988}"/>
              </a:ext>
            </a:extLst>
          </p:cNvPr>
          <p:cNvSpPr>
            <a:spLocks noGrp="1"/>
          </p:cNvSpPr>
          <p:nvPr>
            <p:ph type="sldNum" sz="quarter" idx="4"/>
          </p:nvPr>
        </p:nvSpPr>
        <p:spPr/>
        <p:txBody>
          <a:bodyPr/>
          <a:lstStyle/>
          <a:p>
            <a:fld id="{7423B5EF-D5A0-D847-9BE3-4BB7467DE79B}" type="slidenum">
              <a:rPr lang="en-US" smtClean="0"/>
              <a:pPr/>
              <a:t>42</a:t>
            </a:fld>
            <a:endParaRPr lang="en-US" dirty="0"/>
          </a:p>
        </p:txBody>
      </p:sp>
      <p:sp>
        <p:nvSpPr>
          <p:cNvPr id="21" name="Content Placeholder 20">
            <a:extLst>
              <a:ext uri="{FF2B5EF4-FFF2-40B4-BE49-F238E27FC236}">
                <a16:creationId xmlns:a16="http://schemas.microsoft.com/office/drawing/2014/main" id="{44505B11-1E59-40AD-87B6-0E03042E9E76}"/>
              </a:ext>
            </a:extLst>
          </p:cNvPr>
          <p:cNvSpPr>
            <a:spLocks noGrp="1"/>
          </p:cNvSpPr>
          <p:nvPr>
            <p:ph idx="1"/>
          </p:nvPr>
        </p:nvSpPr>
        <p:spPr>
          <a:xfrm>
            <a:off x="1155700" y="2603500"/>
            <a:ext cx="8824913" cy="3236784"/>
          </a:xfrm>
          <a:prstGeom prst="rect">
            <a:avLst/>
          </a:prstGeom>
        </p:spPr>
        <p:txBody>
          <a:bodyPr wrap="square">
            <a:spAutoFit/>
          </a:bodyPr>
          <a:lstStyle/>
          <a:p>
            <a:pPr lvl="0"/>
            <a:r>
              <a:rPr lang="en-US" sz="2800" dirty="0"/>
              <a:t>SOA is divided into geographic areas under an area management system. </a:t>
            </a:r>
          </a:p>
          <a:p>
            <a:pPr lvl="0"/>
            <a:r>
              <a:rPr lang="en-US" sz="2800" dirty="0"/>
              <a:t>We have emulated the same structure as SOA. The goal is to have a Knights joining the </a:t>
            </a:r>
            <a:r>
              <a:rPr lang="en-US" sz="2800" dirty="0">
                <a:ln w="0"/>
                <a:effectLst>
                  <a:outerShdw blurRad="38100" dist="19050" dir="2700000" algn="tl" rotWithShape="0">
                    <a:schemeClr val="dk1">
                      <a:alpha val="40000"/>
                    </a:schemeClr>
                  </a:outerShdw>
                </a:effectLst>
              </a:rPr>
              <a:t>area SOA </a:t>
            </a:r>
            <a:r>
              <a:rPr lang="en-US" sz="2800" i="1" u="sng" dirty="0">
                <a:ln w="0"/>
                <a:solidFill>
                  <a:srgbClr val="0000FF"/>
                </a:solidFill>
                <a:effectLst>
                  <a:outerShdw blurRad="38100" dist="19050" dir="2700000" algn="tl" rotWithShape="0">
                    <a:schemeClr val="dk1">
                      <a:alpha val="40000"/>
                    </a:schemeClr>
                  </a:outerShdw>
                </a:effectLst>
              </a:rPr>
              <a:t>leadership team</a:t>
            </a:r>
            <a:r>
              <a:rPr lang="en-US" sz="2800" dirty="0">
                <a:ln w="0"/>
                <a:effectLst>
                  <a:outerShdw blurRad="38100" dist="19050" dir="2700000" algn="tl" rotWithShape="0">
                    <a:schemeClr val="dk1">
                      <a:alpha val="40000"/>
                    </a:schemeClr>
                  </a:outerShdw>
                </a:effectLst>
              </a:rPr>
              <a:t>, and coordinating with Councils that fall under the SOA </a:t>
            </a:r>
            <a:r>
              <a:rPr lang="en-US" sz="2800" dirty="0"/>
              <a:t>geographic area.</a:t>
            </a:r>
            <a:r>
              <a:rPr lang="en-US" sz="2800" dirty="0">
                <a:ln w="0"/>
                <a:effectLst>
                  <a:outerShdw blurRad="38100" dist="19050" dir="2700000" algn="tl" rotWithShape="0">
                    <a:schemeClr val="dk1">
                      <a:alpha val="40000"/>
                    </a:schemeClr>
                  </a:outerShdw>
                </a:effectLst>
              </a:rPr>
              <a:t> </a:t>
            </a:r>
            <a:endParaRPr lang="en-US" sz="2800" dirty="0"/>
          </a:p>
        </p:txBody>
      </p:sp>
    </p:spTree>
    <p:extLst>
      <p:ext uri="{BB962C8B-B14F-4D97-AF65-F5344CB8AC3E}">
        <p14:creationId xmlns:p14="http://schemas.microsoft.com/office/powerpoint/2010/main" val="255381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40B9772C-FCAE-4E28-A03F-0ED64E0BF42B}"/>
              </a:ext>
            </a:extLst>
          </p:cNvPr>
          <p:cNvSpPr>
            <a:spLocks noGrp="1"/>
          </p:cNvSpPr>
          <p:nvPr>
            <p:ph type="title"/>
          </p:nvPr>
        </p:nvSpPr>
        <p:spPr/>
        <p:txBody>
          <a:bodyPr/>
          <a:lstStyle/>
          <a:p>
            <a:r>
              <a:rPr lang="en-US" dirty="0"/>
              <a:t>Special Olympics</a:t>
            </a:r>
          </a:p>
        </p:txBody>
      </p:sp>
      <p:sp>
        <p:nvSpPr>
          <p:cNvPr id="5" name="Date Placeholder 4">
            <a:extLst>
              <a:ext uri="{FF2B5EF4-FFF2-40B4-BE49-F238E27FC236}">
                <a16:creationId xmlns:a16="http://schemas.microsoft.com/office/drawing/2014/main" id="{1E3B6064-0938-4569-8869-80C2A3BCB24F}"/>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60AA19BE-C8F6-45A6-9C50-763CAD4C88FB}"/>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7670ACE8-BDAF-4E7C-9EAA-06D38716A988}"/>
              </a:ext>
            </a:extLst>
          </p:cNvPr>
          <p:cNvSpPr>
            <a:spLocks noGrp="1"/>
          </p:cNvSpPr>
          <p:nvPr>
            <p:ph type="sldNum" sz="quarter" idx="4"/>
          </p:nvPr>
        </p:nvSpPr>
        <p:spPr/>
        <p:txBody>
          <a:bodyPr/>
          <a:lstStyle/>
          <a:p>
            <a:fld id="{7423B5EF-D5A0-D847-9BE3-4BB7467DE79B}" type="slidenum">
              <a:rPr lang="en-US" smtClean="0"/>
              <a:pPr/>
              <a:t>43</a:t>
            </a:fld>
            <a:endParaRPr lang="en-US" dirty="0"/>
          </a:p>
        </p:txBody>
      </p:sp>
      <p:pic>
        <p:nvPicPr>
          <p:cNvPr id="9" name="Content Placeholder 8">
            <a:extLst>
              <a:ext uri="{FF2B5EF4-FFF2-40B4-BE49-F238E27FC236}">
                <a16:creationId xmlns:a16="http://schemas.microsoft.com/office/drawing/2014/main" id="{00881416-2B2F-4B70-8B3C-8DD5757986DF}"/>
              </a:ext>
            </a:extLst>
          </p:cNvPr>
          <p:cNvPicPr>
            <a:picLocks noGrp="1"/>
          </p:cNvPicPr>
          <p:nvPr>
            <p:ph idx="1"/>
          </p:nvPr>
        </p:nvPicPr>
        <p:blipFill rotWithShape="1">
          <a:blip r:embed="rId2"/>
          <a:srcRect l="9588" t="29958" r="36411" b="7202"/>
          <a:stretch/>
        </p:blipFill>
        <p:spPr bwMode="auto">
          <a:xfrm>
            <a:off x="3219543" y="2603500"/>
            <a:ext cx="4697227" cy="3416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6821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40B9772C-FCAE-4E28-A03F-0ED64E0BF42B}"/>
              </a:ext>
            </a:extLst>
          </p:cNvPr>
          <p:cNvSpPr>
            <a:spLocks noGrp="1"/>
          </p:cNvSpPr>
          <p:nvPr>
            <p:ph type="title"/>
          </p:nvPr>
        </p:nvSpPr>
        <p:spPr/>
        <p:txBody>
          <a:bodyPr/>
          <a:lstStyle/>
          <a:p>
            <a:r>
              <a:rPr lang="en-US" dirty="0"/>
              <a:t>Special Olympics</a:t>
            </a:r>
          </a:p>
        </p:txBody>
      </p:sp>
      <p:sp>
        <p:nvSpPr>
          <p:cNvPr id="16" name="Content Placeholder 2">
            <a:extLst>
              <a:ext uri="{FF2B5EF4-FFF2-40B4-BE49-F238E27FC236}">
                <a16:creationId xmlns:a16="http://schemas.microsoft.com/office/drawing/2014/main" id="{BB17D06B-78F6-42A8-8309-0136CAB64830}"/>
              </a:ext>
            </a:extLst>
          </p:cNvPr>
          <p:cNvSpPr>
            <a:spLocks noGrp="1"/>
          </p:cNvSpPr>
          <p:nvPr>
            <p:ph sz="half" idx="1"/>
          </p:nvPr>
        </p:nvSpPr>
        <p:spPr>
          <a:ln>
            <a:solidFill>
              <a:srgbClr val="FF0000"/>
            </a:solidFill>
          </a:ln>
        </p:spPr>
        <p:txBody>
          <a:bodyPr>
            <a:normAutofit/>
          </a:bodyPr>
          <a:lstStyle/>
          <a:p>
            <a:pPr marL="0" indent="0">
              <a:buNone/>
            </a:pPr>
            <a:endParaRPr lang="en-US" dirty="0"/>
          </a:p>
          <a:p>
            <a:pPr marL="0" lvl="0" indent="0">
              <a:buNone/>
            </a:pPr>
            <a:r>
              <a:rPr lang="en-US" dirty="0"/>
              <a:t>DD’s &amp; GK’s I will be asking for you to complete the </a:t>
            </a:r>
          </a:p>
          <a:p>
            <a:pPr marL="0" lvl="0" indent="0">
              <a:buNone/>
            </a:pPr>
            <a:r>
              <a:rPr lang="en-US" i="1" u="sng" dirty="0">
                <a:solidFill>
                  <a:srgbClr val="0000FF"/>
                </a:solidFill>
              </a:rPr>
              <a:t>“Special Olympics Faith In Action Life Partnership Profile Report Form”</a:t>
            </a:r>
          </a:p>
          <a:p>
            <a:pPr marL="0" lvl="0" indent="0">
              <a:buNone/>
            </a:pPr>
            <a:r>
              <a:rPr lang="en-US" dirty="0"/>
              <a:t>This is how the AZ State Council receives funds for Special Olympics from Supreme. </a:t>
            </a:r>
          </a:p>
          <a:p>
            <a:pPr marL="0" lvl="0" indent="0">
              <a:buNone/>
            </a:pPr>
            <a:endParaRPr lang="en-US" dirty="0"/>
          </a:p>
          <a:p>
            <a:pPr marL="0" lvl="0" indent="0">
              <a:buNone/>
            </a:pPr>
            <a:r>
              <a:rPr lang="en-US" dirty="0"/>
              <a:t> </a:t>
            </a:r>
            <a:endParaRPr lang="en-US" sz="2000" dirty="0"/>
          </a:p>
          <a:p>
            <a:endParaRPr lang="en-US" dirty="0"/>
          </a:p>
        </p:txBody>
      </p:sp>
      <p:pic>
        <p:nvPicPr>
          <p:cNvPr id="15" name="Picture 2" descr="http://www.specialolympicsarizona.org/Media/Default/Images/Page%20Headers/Header%20-%20State%20Games.jpg">
            <a:extLst>
              <a:ext uri="{FF2B5EF4-FFF2-40B4-BE49-F238E27FC236}">
                <a16:creationId xmlns:a16="http://schemas.microsoft.com/office/drawing/2014/main" id="{151629DA-2D48-48BE-A60D-361D50469CA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417215" y="3638042"/>
            <a:ext cx="4407408" cy="1347216"/>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1E3B6064-0938-4569-8869-80C2A3BCB24F}"/>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60AA19BE-C8F6-45A6-9C50-763CAD4C88FB}"/>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7670ACE8-BDAF-4E7C-9EAA-06D38716A988}"/>
              </a:ext>
            </a:extLst>
          </p:cNvPr>
          <p:cNvSpPr>
            <a:spLocks noGrp="1"/>
          </p:cNvSpPr>
          <p:nvPr>
            <p:ph type="sldNum" sz="quarter" idx="4"/>
          </p:nvPr>
        </p:nvSpPr>
        <p:spPr/>
        <p:txBody>
          <a:bodyPr/>
          <a:lstStyle/>
          <a:p>
            <a:fld id="{7423B5EF-D5A0-D847-9BE3-4BB7467DE79B}" type="slidenum">
              <a:rPr lang="en-US" smtClean="0"/>
              <a:pPr/>
              <a:t>44</a:t>
            </a:fld>
            <a:endParaRPr lang="en-US" dirty="0"/>
          </a:p>
        </p:txBody>
      </p:sp>
    </p:spTree>
    <p:extLst>
      <p:ext uri="{BB962C8B-B14F-4D97-AF65-F5344CB8AC3E}">
        <p14:creationId xmlns:p14="http://schemas.microsoft.com/office/powerpoint/2010/main" val="2203565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BE87D7B-5DBC-41C8-B5D3-908D6439F009}"/>
              </a:ext>
            </a:extLst>
          </p:cNvPr>
          <p:cNvSpPr>
            <a:spLocks noGrp="1"/>
          </p:cNvSpPr>
          <p:nvPr>
            <p:ph type="title"/>
          </p:nvPr>
        </p:nvSpPr>
        <p:spPr/>
        <p:txBody>
          <a:bodyPr/>
          <a:lstStyle/>
          <a:p>
            <a:r>
              <a:rPr lang="en-US" dirty="0"/>
              <a:t>Special Olympics</a:t>
            </a:r>
          </a:p>
        </p:txBody>
      </p:sp>
      <p:sp>
        <p:nvSpPr>
          <p:cNvPr id="11" name="Content Placeholder 10">
            <a:extLst>
              <a:ext uri="{FF2B5EF4-FFF2-40B4-BE49-F238E27FC236}">
                <a16:creationId xmlns:a16="http://schemas.microsoft.com/office/drawing/2014/main" id="{D6EEDA7D-8328-4941-A628-7E54A36F25DC}"/>
              </a:ext>
            </a:extLst>
          </p:cNvPr>
          <p:cNvSpPr>
            <a:spLocks noGrp="1"/>
          </p:cNvSpPr>
          <p:nvPr>
            <p:ph sz="half" idx="1"/>
          </p:nvPr>
        </p:nvSpPr>
        <p:spPr>
          <a:xfrm>
            <a:off x="1158131" y="2698916"/>
            <a:ext cx="4825158" cy="3416301"/>
          </a:xfrm>
        </p:spPr>
        <p:txBody>
          <a:bodyPr/>
          <a:lstStyle/>
          <a:p>
            <a:r>
              <a:rPr lang="en-US" dirty="0"/>
              <a:t>Shawn Lynch</a:t>
            </a:r>
          </a:p>
          <a:p>
            <a:r>
              <a:rPr lang="en-US" dirty="0">
                <a:hlinkClick r:id="rId2"/>
              </a:rPr>
              <a:t>Shawn.t.lynch12@Gmail.com</a:t>
            </a:r>
            <a:endParaRPr lang="en-US" dirty="0"/>
          </a:p>
          <a:p>
            <a:endParaRPr lang="en-US" dirty="0"/>
          </a:p>
          <a:p>
            <a:r>
              <a:rPr lang="en-US" dirty="0"/>
              <a:t>Joe Curran</a:t>
            </a:r>
          </a:p>
          <a:p>
            <a:r>
              <a:rPr lang="en-US" dirty="0"/>
              <a:t>JC22925@Gmail.com</a:t>
            </a:r>
          </a:p>
        </p:txBody>
      </p:sp>
      <p:sp>
        <p:nvSpPr>
          <p:cNvPr id="4" name="Date Placeholder 3">
            <a:extLst>
              <a:ext uri="{FF2B5EF4-FFF2-40B4-BE49-F238E27FC236}">
                <a16:creationId xmlns:a16="http://schemas.microsoft.com/office/drawing/2014/main" id="{4B0BA6FE-684C-452E-BF3A-BE2AA4E5F4BA}"/>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E17214F7-7913-45D9-AB79-AF4EE8D0443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DC184DF7-8B9C-492E-A3E2-CBE79BB8074C}"/>
              </a:ext>
            </a:extLst>
          </p:cNvPr>
          <p:cNvSpPr>
            <a:spLocks noGrp="1"/>
          </p:cNvSpPr>
          <p:nvPr>
            <p:ph type="sldNum" sz="quarter" idx="4"/>
          </p:nvPr>
        </p:nvSpPr>
        <p:spPr/>
        <p:txBody>
          <a:bodyPr/>
          <a:lstStyle/>
          <a:p>
            <a:fld id="{7423B5EF-D5A0-D847-9BE3-4BB7467DE79B}" type="slidenum">
              <a:rPr lang="en-US" smtClean="0"/>
              <a:pPr/>
              <a:t>45</a:t>
            </a:fld>
            <a:endParaRPr lang="en-US" dirty="0"/>
          </a:p>
        </p:txBody>
      </p:sp>
      <p:pic>
        <p:nvPicPr>
          <p:cNvPr id="9218" name="Picture 2" descr="https://www.specialolympicsarizona.org/Media/Default/Images/Promos/ceo-widget-graphic.jpg">
            <a:extLst>
              <a:ext uri="{FF2B5EF4-FFF2-40B4-BE49-F238E27FC236}">
                <a16:creationId xmlns:a16="http://schemas.microsoft.com/office/drawing/2014/main" id="{9C9D5B89-DBA4-4C13-A3AC-016C1838B7C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106444" y="3563937"/>
            <a:ext cx="3028950" cy="149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784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FAB1-C38E-4562-BB2F-8992F5AF6633}"/>
              </a:ext>
            </a:extLst>
          </p:cNvPr>
          <p:cNvSpPr>
            <a:spLocks noGrp="1"/>
          </p:cNvSpPr>
          <p:nvPr>
            <p:ph type="title"/>
          </p:nvPr>
        </p:nvSpPr>
        <p:spPr/>
        <p:txBody>
          <a:bodyPr/>
          <a:lstStyle/>
          <a:p>
            <a:r>
              <a:rPr lang="en-US" dirty="0"/>
              <a:t>State Soccer Challenge</a:t>
            </a:r>
          </a:p>
        </p:txBody>
      </p:sp>
      <p:sp>
        <p:nvSpPr>
          <p:cNvPr id="3" name="Content Placeholder 2">
            <a:extLst>
              <a:ext uri="{FF2B5EF4-FFF2-40B4-BE49-F238E27FC236}">
                <a16:creationId xmlns:a16="http://schemas.microsoft.com/office/drawing/2014/main" id="{3E5CF27F-6EF6-49C3-9E41-120CB8DF13E9}"/>
              </a:ext>
            </a:extLst>
          </p:cNvPr>
          <p:cNvSpPr>
            <a:spLocks noGrp="1"/>
          </p:cNvSpPr>
          <p:nvPr>
            <p:ph sz="half" idx="1"/>
          </p:nvPr>
        </p:nvSpPr>
        <p:spPr/>
        <p:txBody>
          <a:bodyPr>
            <a:normAutofit lnSpcReduction="10000"/>
          </a:bodyPr>
          <a:lstStyle/>
          <a:p>
            <a:r>
              <a:rPr lang="en-US" dirty="0"/>
              <a:t>Joe </a:t>
            </a:r>
            <a:r>
              <a:rPr lang="en-US" dirty="0" err="1"/>
              <a:t>Danko</a:t>
            </a:r>
            <a:r>
              <a:rPr lang="en-US" dirty="0"/>
              <a:t>, State Youth Director</a:t>
            </a:r>
          </a:p>
          <a:p>
            <a:r>
              <a:rPr lang="en-US" dirty="0">
                <a:hlinkClick r:id="rId2"/>
              </a:rPr>
              <a:t>joedanko@cox.net</a:t>
            </a:r>
            <a:endParaRPr lang="en-US" dirty="0"/>
          </a:p>
          <a:p>
            <a:r>
              <a:rPr lang="en-US" dirty="0"/>
              <a:t>602-719-0418</a:t>
            </a:r>
          </a:p>
          <a:p>
            <a:r>
              <a:rPr lang="en-US" dirty="0"/>
              <a:t>Howard Birnbaum, Soccer Chairman</a:t>
            </a:r>
          </a:p>
          <a:p>
            <a:r>
              <a:rPr lang="en-US" dirty="0">
                <a:hlinkClick r:id="rId3"/>
              </a:rPr>
              <a:t>buckbirn@aol.com</a:t>
            </a:r>
            <a:endParaRPr lang="en-US" dirty="0"/>
          </a:p>
          <a:p>
            <a:r>
              <a:rPr lang="en-US" dirty="0"/>
              <a:t>602-809-5442</a:t>
            </a:r>
          </a:p>
          <a:p>
            <a:r>
              <a:rPr lang="en-US" dirty="0"/>
              <a:t>Info at:</a:t>
            </a:r>
          </a:p>
          <a:p>
            <a:r>
              <a:rPr lang="en-US" dirty="0">
                <a:hlinkClick r:id="rId4"/>
              </a:rPr>
              <a:t>http://www.kofc.org/en/programs/community/soccer-challenge.html#/</a:t>
            </a:r>
            <a:endParaRPr lang="en-US" dirty="0"/>
          </a:p>
        </p:txBody>
      </p:sp>
      <p:sp>
        <p:nvSpPr>
          <p:cNvPr id="5" name="Date Placeholder 4">
            <a:extLst>
              <a:ext uri="{FF2B5EF4-FFF2-40B4-BE49-F238E27FC236}">
                <a16:creationId xmlns:a16="http://schemas.microsoft.com/office/drawing/2014/main" id="{4CBF9DB9-388B-44F5-8180-714F7E01B0A0}"/>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3BDC58A2-9968-4475-9BCF-E717F7ADE590}"/>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917598E3-B541-4E64-9049-86BA1084BE3B}"/>
              </a:ext>
            </a:extLst>
          </p:cNvPr>
          <p:cNvSpPr>
            <a:spLocks noGrp="1"/>
          </p:cNvSpPr>
          <p:nvPr>
            <p:ph type="sldNum" sz="quarter" idx="4"/>
          </p:nvPr>
        </p:nvSpPr>
        <p:spPr/>
        <p:txBody>
          <a:bodyPr/>
          <a:lstStyle/>
          <a:p>
            <a:fld id="{7423B5EF-D5A0-D847-9BE3-4BB7467DE79B}" type="slidenum">
              <a:rPr lang="en-US" smtClean="0"/>
              <a:pPr/>
              <a:t>46</a:t>
            </a:fld>
            <a:endParaRPr lang="en-US" dirty="0"/>
          </a:p>
        </p:txBody>
      </p:sp>
      <p:pic>
        <p:nvPicPr>
          <p:cNvPr id="13314" name="Picture 2" descr="Soccer Challenge">
            <a:extLst>
              <a:ext uri="{FF2B5EF4-FFF2-40B4-BE49-F238E27FC236}">
                <a16:creationId xmlns:a16="http://schemas.microsoft.com/office/drawing/2014/main" id="{2A5C87FB-2F27-45CA-98C6-81BB1EFE2D4A}"/>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615906" y="2978150"/>
            <a:ext cx="4010025"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FAB1-C38E-4562-BB2F-8992F5AF6633}"/>
              </a:ext>
            </a:extLst>
          </p:cNvPr>
          <p:cNvSpPr>
            <a:spLocks noGrp="1"/>
          </p:cNvSpPr>
          <p:nvPr>
            <p:ph type="title"/>
          </p:nvPr>
        </p:nvSpPr>
        <p:spPr/>
        <p:txBody>
          <a:bodyPr/>
          <a:lstStyle/>
          <a:p>
            <a:r>
              <a:rPr lang="en-US" dirty="0"/>
              <a:t>Free Throw </a:t>
            </a:r>
          </a:p>
        </p:txBody>
      </p:sp>
      <p:sp>
        <p:nvSpPr>
          <p:cNvPr id="3" name="Content Placeholder 2">
            <a:extLst>
              <a:ext uri="{FF2B5EF4-FFF2-40B4-BE49-F238E27FC236}">
                <a16:creationId xmlns:a16="http://schemas.microsoft.com/office/drawing/2014/main" id="{3E5CF27F-6EF6-49C3-9E41-120CB8DF13E9}"/>
              </a:ext>
            </a:extLst>
          </p:cNvPr>
          <p:cNvSpPr>
            <a:spLocks noGrp="1"/>
          </p:cNvSpPr>
          <p:nvPr>
            <p:ph sz="half" idx="1"/>
          </p:nvPr>
        </p:nvSpPr>
        <p:spPr/>
        <p:txBody>
          <a:bodyPr>
            <a:normAutofit/>
          </a:bodyPr>
          <a:lstStyle/>
          <a:p>
            <a:r>
              <a:rPr lang="en-US" dirty="0"/>
              <a:t>Joe </a:t>
            </a:r>
            <a:r>
              <a:rPr lang="en-US" dirty="0" err="1"/>
              <a:t>Danko</a:t>
            </a:r>
            <a:r>
              <a:rPr lang="en-US" dirty="0"/>
              <a:t>, State Youth Director</a:t>
            </a:r>
          </a:p>
          <a:p>
            <a:r>
              <a:rPr lang="en-US" dirty="0">
                <a:hlinkClick r:id="rId2"/>
              </a:rPr>
              <a:t>joedanko@cox.net</a:t>
            </a:r>
            <a:endParaRPr lang="en-US" dirty="0"/>
          </a:p>
          <a:p>
            <a:r>
              <a:rPr lang="en-US" dirty="0"/>
              <a:t>602-719-0418</a:t>
            </a:r>
          </a:p>
          <a:p>
            <a:r>
              <a:rPr lang="en-US" dirty="0"/>
              <a:t>Ray Cruz</a:t>
            </a:r>
          </a:p>
          <a:p>
            <a:r>
              <a:rPr lang="en-US" dirty="0"/>
              <a:t>Info at:</a:t>
            </a:r>
          </a:p>
          <a:p>
            <a:r>
              <a:rPr lang="en-US" dirty="0">
                <a:hlinkClick r:id="rId3"/>
              </a:rPr>
              <a:t>http://www.kofc.org/en/programs/community/free-throw-championship.html#/</a:t>
            </a:r>
            <a:endParaRPr lang="en-US" dirty="0"/>
          </a:p>
        </p:txBody>
      </p:sp>
      <p:sp>
        <p:nvSpPr>
          <p:cNvPr id="5" name="Date Placeholder 4">
            <a:extLst>
              <a:ext uri="{FF2B5EF4-FFF2-40B4-BE49-F238E27FC236}">
                <a16:creationId xmlns:a16="http://schemas.microsoft.com/office/drawing/2014/main" id="{4CBF9DB9-388B-44F5-8180-714F7E01B0A0}"/>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3BDC58A2-9968-4475-9BCF-E717F7ADE590}"/>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917598E3-B541-4E64-9049-86BA1084BE3B}"/>
              </a:ext>
            </a:extLst>
          </p:cNvPr>
          <p:cNvSpPr>
            <a:spLocks noGrp="1"/>
          </p:cNvSpPr>
          <p:nvPr>
            <p:ph type="sldNum" sz="quarter" idx="4"/>
          </p:nvPr>
        </p:nvSpPr>
        <p:spPr/>
        <p:txBody>
          <a:bodyPr/>
          <a:lstStyle/>
          <a:p>
            <a:fld id="{7423B5EF-D5A0-D847-9BE3-4BB7467DE79B}" type="slidenum">
              <a:rPr lang="en-US" smtClean="0"/>
              <a:pPr/>
              <a:t>47</a:t>
            </a:fld>
            <a:endParaRPr lang="en-US" dirty="0"/>
          </a:p>
        </p:txBody>
      </p:sp>
      <p:pic>
        <p:nvPicPr>
          <p:cNvPr id="14338" name="Picture 2" descr="Free Throw Championship">
            <a:extLst>
              <a:ext uri="{FF2B5EF4-FFF2-40B4-BE49-F238E27FC236}">
                <a16:creationId xmlns:a16="http://schemas.microsoft.com/office/drawing/2014/main" id="{378001B1-DEFF-4650-A8C3-AEEAB414163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615906" y="2973387"/>
            <a:ext cx="4010025"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212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4B1A-50A2-B24E-8373-67584522CB46}"/>
              </a:ext>
            </a:extLst>
          </p:cNvPr>
          <p:cNvSpPr>
            <a:spLocks noGrp="1"/>
          </p:cNvSpPr>
          <p:nvPr>
            <p:ph type="title"/>
          </p:nvPr>
        </p:nvSpPr>
        <p:spPr/>
        <p:txBody>
          <a:bodyPr/>
          <a:lstStyle/>
          <a:p>
            <a:r>
              <a:rPr lang="en-US" dirty="0"/>
              <a:t>Independence Day</a:t>
            </a:r>
            <a:br>
              <a:rPr lang="en-US" dirty="0"/>
            </a:br>
            <a:r>
              <a:rPr lang="en-US" dirty="0"/>
              <a:t>Mass &amp; Rosary for America </a:t>
            </a:r>
          </a:p>
        </p:txBody>
      </p:sp>
      <p:sp>
        <p:nvSpPr>
          <p:cNvPr id="3" name="Content Placeholder 2">
            <a:extLst>
              <a:ext uri="{FF2B5EF4-FFF2-40B4-BE49-F238E27FC236}">
                <a16:creationId xmlns:a16="http://schemas.microsoft.com/office/drawing/2014/main" id="{7ED52C85-25DE-CC46-91C9-ED5A0968A010}"/>
              </a:ext>
            </a:extLst>
          </p:cNvPr>
          <p:cNvSpPr>
            <a:spLocks noGrp="1"/>
          </p:cNvSpPr>
          <p:nvPr>
            <p:ph idx="1"/>
          </p:nvPr>
        </p:nvSpPr>
        <p:spPr/>
        <p:txBody>
          <a:bodyPr/>
          <a:lstStyle/>
          <a:p>
            <a:pPr marL="0" indent="0">
              <a:buNone/>
            </a:pPr>
            <a:endParaRPr lang="en-US" dirty="0"/>
          </a:p>
          <a:p>
            <a:endParaRPr lang="en-US" dirty="0"/>
          </a:p>
        </p:txBody>
      </p:sp>
      <p:sp>
        <p:nvSpPr>
          <p:cNvPr id="18" name="Date Placeholder 3">
            <a:extLst>
              <a:ext uri="{FF2B5EF4-FFF2-40B4-BE49-F238E27FC236}">
                <a16:creationId xmlns:a16="http://schemas.microsoft.com/office/drawing/2014/main" id="{1D8DE3B1-3A8D-1247-A67B-6A9FAAC76B8A}"/>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19" name="Footer Placeholder 4">
            <a:extLst>
              <a:ext uri="{FF2B5EF4-FFF2-40B4-BE49-F238E27FC236}">
                <a16:creationId xmlns:a16="http://schemas.microsoft.com/office/drawing/2014/main" id="{1FA89E49-D9DA-744E-94E2-E01519D6EBF1}"/>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0" name="Slide Number Placeholder 8">
            <a:extLst>
              <a:ext uri="{FF2B5EF4-FFF2-40B4-BE49-F238E27FC236}">
                <a16:creationId xmlns:a16="http://schemas.microsoft.com/office/drawing/2014/main" id="{722EE6EF-1240-3F45-8ECD-18D6EFC8D1BC}"/>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48</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506" y="2284329"/>
            <a:ext cx="3134539" cy="4054642"/>
          </a:xfrm>
          <a:prstGeom prst="rect">
            <a:avLst/>
          </a:prstGeom>
        </p:spPr>
      </p:pic>
    </p:spTree>
    <p:extLst>
      <p:ext uri="{BB962C8B-B14F-4D97-AF65-F5344CB8AC3E}">
        <p14:creationId xmlns:p14="http://schemas.microsoft.com/office/powerpoint/2010/main" val="54251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4B1A-50A2-B24E-8373-67584522CB46}"/>
              </a:ext>
            </a:extLst>
          </p:cNvPr>
          <p:cNvSpPr>
            <a:spLocks noGrp="1"/>
          </p:cNvSpPr>
          <p:nvPr>
            <p:ph type="title"/>
          </p:nvPr>
        </p:nvSpPr>
        <p:spPr/>
        <p:txBody>
          <a:bodyPr/>
          <a:lstStyle/>
          <a:p>
            <a:r>
              <a:rPr lang="en-US" dirty="0" err="1"/>
              <a:t>KofC</a:t>
            </a:r>
            <a:r>
              <a:rPr lang="en-US" dirty="0"/>
              <a:t> Nativity Coloring Book Program</a:t>
            </a:r>
          </a:p>
        </p:txBody>
      </p:sp>
      <p:sp>
        <p:nvSpPr>
          <p:cNvPr id="3" name="Content Placeholder 2">
            <a:extLst>
              <a:ext uri="{FF2B5EF4-FFF2-40B4-BE49-F238E27FC236}">
                <a16:creationId xmlns:a16="http://schemas.microsoft.com/office/drawing/2014/main" id="{7ED52C85-25DE-CC46-91C9-ED5A0968A010}"/>
              </a:ext>
            </a:extLst>
          </p:cNvPr>
          <p:cNvSpPr>
            <a:spLocks noGrp="1"/>
          </p:cNvSpPr>
          <p:nvPr>
            <p:ph idx="1"/>
          </p:nvPr>
        </p:nvSpPr>
        <p:spPr/>
        <p:txBody>
          <a:bodyPr/>
          <a:lstStyle/>
          <a:p>
            <a:pPr marL="0" indent="0">
              <a:buNone/>
            </a:pPr>
            <a:endParaRPr lang="en-US" dirty="0"/>
          </a:p>
          <a:p>
            <a:endParaRPr lang="en-US" dirty="0"/>
          </a:p>
        </p:txBody>
      </p:sp>
      <p:sp>
        <p:nvSpPr>
          <p:cNvPr id="18" name="Date Placeholder 3">
            <a:extLst>
              <a:ext uri="{FF2B5EF4-FFF2-40B4-BE49-F238E27FC236}">
                <a16:creationId xmlns:a16="http://schemas.microsoft.com/office/drawing/2014/main" id="{1D8DE3B1-3A8D-1247-A67B-6A9FAAC76B8A}"/>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19" name="Footer Placeholder 4">
            <a:extLst>
              <a:ext uri="{FF2B5EF4-FFF2-40B4-BE49-F238E27FC236}">
                <a16:creationId xmlns:a16="http://schemas.microsoft.com/office/drawing/2014/main" id="{1FA89E49-D9DA-744E-94E2-E01519D6EBF1}"/>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0" name="Slide Number Placeholder 8">
            <a:extLst>
              <a:ext uri="{FF2B5EF4-FFF2-40B4-BE49-F238E27FC236}">
                <a16:creationId xmlns:a16="http://schemas.microsoft.com/office/drawing/2014/main" id="{722EE6EF-1240-3F45-8ECD-18D6EFC8D1BC}"/>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49</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0443" y="2309978"/>
            <a:ext cx="5155970" cy="3966131"/>
          </a:xfrm>
          <a:prstGeom prst="rect">
            <a:avLst/>
          </a:prstGeom>
        </p:spPr>
      </p:pic>
    </p:spTree>
    <p:extLst>
      <p:ext uri="{BB962C8B-B14F-4D97-AF65-F5344CB8AC3E}">
        <p14:creationId xmlns:p14="http://schemas.microsoft.com/office/powerpoint/2010/main" val="428663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AA099-710E-0449-AE93-8E3E2F30E3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FD7618-7A92-3B4F-BC83-1C09DD72F2F9}"/>
              </a:ext>
            </a:extLst>
          </p:cNvPr>
          <p:cNvSpPr>
            <a:spLocks noGrp="1"/>
          </p:cNvSpPr>
          <p:nvPr>
            <p:ph idx="1"/>
          </p:nvPr>
        </p:nvSpPr>
        <p:spPr>
          <a:xfrm>
            <a:off x="526942" y="2603500"/>
            <a:ext cx="10988299" cy="3416300"/>
          </a:xfrm>
        </p:spPr>
        <p:txBody>
          <a:bodyPr>
            <a:normAutofit/>
          </a:bodyPr>
          <a:lstStyle/>
          <a:p>
            <a:pPr indent="0">
              <a:buNone/>
            </a:pPr>
            <a:r>
              <a:rPr lang="en-US" sz="2800" dirty="0"/>
              <a:t>Let us pray. </a:t>
            </a:r>
          </a:p>
          <a:p>
            <a:pPr indent="0">
              <a:buNone/>
            </a:pPr>
            <a:r>
              <a:rPr lang="en-US" sz="2800" dirty="0"/>
              <a:t>O God, whose only begotten Son, by his Life, Death and Resurrection, has purchased for us the rewards of eternal life, grant, we beseech thee, that we who meditate on these mysteries of the most holy Rosary of the blessed Virgin Mary, may both imitate what they contain and obtain what they promise, through the same Christ our Lord. Amen.</a:t>
            </a:r>
          </a:p>
        </p:txBody>
      </p:sp>
      <p:sp>
        <p:nvSpPr>
          <p:cNvPr id="4" name="Date Placeholder 3">
            <a:extLst>
              <a:ext uri="{FF2B5EF4-FFF2-40B4-BE49-F238E27FC236}">
                <a16:creationId xmlns:a16="http://schemas.microsoft.com/office/drawing/2014/main" id="{70A03930-54A5-C649-B50F-29C1047E7773}"/>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062098A5-45E1-1248-8F00-00D87ECE0474}"/>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C09DA26C-7C77-A34D-9EC6-2FD4C9C7EA3E}"/>
              </a:ext>
            </a:extLst>
          </p:cNvPr>
          <p:cNvSpPr>
            <a:spLocks noGrp="1"/>
          </p:cNvSpPr>
          <p:nvPr>
            <p:ph type="sldNum" sz="quarter" idx="4"/>
          </p:nvPr>
        </p:nvSpPr>
        <p:spPr/>
        <p:txBody>
          <a:bodyPr/>
          <a:lstStyle/>
          <a:p>
            <a:fld id="{7423B5EF-D5A0-D847-9BE3-4BB7467DE79B}" type="slidenum">
              <a:rPr lang="en-US" smtClean="0"/>
              <a:pPr/>
              <a:t>5</a:t>
            </a:fld>
            <a:endParaRPr lang="en-US" dirty="0"/>
          </a:p>
        </p:txBody>
      </p:sp>
    </p:spTree>
    <p:extLst>
      <p:ext uri="{BB962C8B-B14F-4D97-AF65-F5344CB8AC3E}">
        <p14:creationId xmlns:p14="http://schemas.microsoft.com/office/powerpoint/2010/main" val="2135429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5855A-1D9B-4662-B92F-6EA7A81096D1}"/>
              </a:ext>
            </a:extLst>
          </p:cNvPr>
          <p:cNvSpPr>
            <a:spLocks noGrp="1"/>
          </p:cNvSpPr>
          <p:nvPr>
            <p:ph type="title"/>
          </p:nvPr>
        </p:nvSpPr>
        <p:spPr/>
        <p:txBody>
          <a:bodyPr/>
          <a:lstStyle/>
          <a:p>
            <a:r>
              <a:rPr lang="en-US" dirty="0"/>
              <a:t>Keep Christ in Christmas</a:t>
            </a:r>
          </a:p>
        </p:txBody>
      </p:sp>
      <p:sp>
        <p:nvSpPr>
          <p:cNvPr id="3" name="Content Placeholder 2">
            <a:extLst>
              <a:ext uri="{FF2B5EF4-FFF2-40B4-BE49-F238E27FC236}">
                <a16:creationId xmlns:a16="http://schemas.microsoft.com/office/drawing/2014/main" id="{E5BADFE8-5DC6-4629-9001-BC4DF771C497}"/>
              </a:ext>
            </a:extLst>
          </p:cNvPr>
          <p:cNvSpPr>
            <a:spLocks noGrp="1"/>
          </p:cNvSpPr>
          <p:nvPr>
            <p:ph sz="half" idx="1"/>
          </p:nvPr>
        </p:nvSpPr>
        <p:spPr/>
        <p:txBody>
          <a:bodyPr>
            <a:normAutofit lnSpcReduction="10000"/>
          </a:bodyPr>
          <a:lstStyle/>
          <a:p>
            <a:pPr marL="212725" indent="-212725">
              <a:spcAft>
                <a:spcPct val="0"/>
              </a:spcAft>
              <a:buClrTx/>
              <a:buFontTx/>
              <a:buNone/>
              <a:tabLst>
                <a:tab pos="212725" algn="l"/>
                <a:tab pos="325438" algn="l"/>
                <a:tab pos="782638" algn="l"/>
                <a:tab pos="1239838" algn="l"/>
                <a:tab pos="1697038" algn="l"/>
                <a:tab pos="2154238" algn="l"/>
                <a:tab pos="2611438" algn="l"/>
                <a:tab pos="3068638" algn="l"/>
                <a:tab pos="3525838" algn="l"/>
                <a:tab pos="3983038" algn="l"/>
                <a:tab pos="4440238" algn="l"/>
                <a:tab pos="4897438" algn="l"/>
                <a:tab pos="5354638" algn="l"/>
                <a:tab pos="5811838" algn="l"/>
                <a:tab pos="6269038" algn="l"/>
                <a:tab pos="6726238" algn="l"/>
                <a:tab pos="7183438" algn="l"/>
                <a:tab pos="7640638" algn="l"/>
                <a:tab pos="8097838" algn="l"/>
                <a:tab pos="8555038" algn="l"/>
                <a:tab pos="9012238" algn="l"/>
              </a:tabLst>
            </a:pPr>
            <a:r>
              <a:rPr lang="en-US" altLang="en-US" dirty="0"/>
              <a:t>Dennis Schauer, Chairman</a:t>
            </a:r>
          </a:p>
          <a:p>
            <a:pPr marL="212725" indent="-212725">
              <a:spcAft>
                <a:spcPct val="0"/>
              </a:spcAft>
              <a:buClrTx/>
              <a:buFontTx/>
              <a:buNone/>
              <a:tabLst>
                <a:tab pos="212725" algn="l"/>
                <a:tab pos="325438" algn="l"/>
                <a:tab pos="782638" algn="l"/>
                <a:tab pos="1239838" algn="l"/>
                <a:tab pos="1697038" algn="l"/>
                <a:tab pos="2154238" algn="l"/>
                <a:tab pos="2611438" algn="l"/>
                <a:tab pos="3068638" algn="l"/>
                <a:tab pos="3525838" algn="l"/>
                <a:tab pos="3983038" algn="l"/>
                <a:tab pos="4440238" algn="l"/>
                <a:tab pos="4897438" algn="l"/>
                <a:tab pos="5354638" algn="l"/>
                <a:tab pos="5811838" algn="l"/>
                <a:tab pos="6269038" algn="l"/>
                <a:tab pos="6726238" algn="l"/>
                <a:tab pos="7183438" algn="l"/>
                <a:tab pos="7640638" algn="l"/>
                <a:tab pos="8097838" algn="l"/>
                <a:tab pos="8555038" algn="l"/>
                <a:tab pos="9012238" algn="l"/>
              </a:tabLst>
            </a:pPr>
            <a:r>
              <a:rPr lang="en-US" altLang="en-US" dirty="0"/>
              <a:t>480-363-8791</a:t>
            </a:r>
          </a:p>
          <a:p>
            <a:pPr marL="212725" indent="-212725">
              <a:spcAft>
                <a:spcPct val="0"/>
              </a:spcAft>
              <a:buClrTx/>
              <a:buFontTx/>
              <a:buNone/>
              <a:tabLst>
                <a:tab pos="212725" algn="l"/>
                <a:tab pos="325438" algn="l"/>
                <a:tab pos="782638" algn="l"/>
                <a:tab pos="1239838" algn="l"/>
                <a:tab pos="1697038" algn="l"/>
                <a:tab pos="2154238" algn="l"/>
                <a:tab pos="2611438" algn="l"/>
                <a:tab pos="3068638" algn="l"/>
                <a:tab pos="3525838" algn="l"/>
                <a:tab pos="3983038" algn="l"/>
                <a:tab pos="4440238" algn="l"/>
                <a:tab pos="4897438" algn="l"/>
                <a:tab pos="5354638" algn="l"/>
                <a:tab pos="5811838" algn="l"/>
                <a:tab pos="6269038" algn="l"/>
                <a:tab pos="6726238" algn="l"/>
                <a:tab pos="7183438" algn="l"/>
                <a:tab pos="7640638" algn="l"/>
                <a:tab pos="8097838" algn="l"/>
                <a:tab pos="8555038" algn="l"/>
                <a:tab pos="9012238" algn="l"/>
              </a:tabLst>
            </a:pPr>
            <a:r>
              <a:rPr lang="en-US" altLang="en-US" dirty="0">
                <a:solidFill>
                  <a:srgbClr val="CCCCFF"/>
                </a:solidFill>
                <a:hlinkClick r:id="rId2"/>
              </a:rPr>
              <a:t>djschauer@cox.net</a:t>
            </a:r>
          </a:p>
        </p:txBody>
      </p:sp>
      <p:sp>
        <p:nvSpPr>
          <p:cNvPr id="4" name="Content Placeholder 3">
            <a:extLst>
              <a:ext uri="{FF2B5EF4-FFF2-40B4-BE49-F238E27FC236}">
                <a16:creationId xmlns:a16="http://schemas.microsoft.com/office/drawing/2014/main" id="{06D0F234-FE6E-4ABD-9BD3-7FBF4564D1C4}"/>
              </a:ext>
            </a:extLst>
          </p:cNvPr>
          <p:cNvSpPr>
            <a:spLocks noGrp="1"/>
          </p:cNvSpPr>
          <p:nvPr>
            <p:ph sz="half" idx="2"/>
          </p:nvPr>
        </p:nvSpPr>
        <p:spPr/>
        <p:txBody>
          <a:bodyPr>
            <a:normAutofit lnSpcReduction="10000"/>
          </a:bodyPr>
          <a:lstStyle/>
          <a:p>
            <a:pPr marL="212725" indent="-212725">
              <a:spcAft>
                <a:spcPct val="0"/>
              </a:spcAft>
              <a:buSzPct val="45000"/>
              <a:buFont typeface="Wingdings" panose="05000000000000000000" pitchFamily="2" charset="2"/>
              <a:buChar char=""/>
              <a:tabLst>
                <a:tab pos="212725" algn="l"/>
                <a:tab pos="325438" algn="l"/>
                <a:tab pos="782638" algn="l"/>
                <a:tab pos="1239838" algn="l"/>
                <a:tab pos="1697038" algn="l"/>
                <a:tab pos="2154238" algn="l"/>
                <a:tab pos="2611438" algn="l"/>
                <a:tab pos="3068638" algn="l"/>
                <a:tab pos="3525838" algn="l"/>
                <a:tab pos="3983038" algn="l"/>
                <a:tab pos="4440238" algn="l"/>
                <a:tab pos="4897438" algn="l"/>
                <a:tab pos="5354638" algn="l"/>
                <a:tab pos="5811838" algn="l"/>
                <a:tab pos="6269038" algn="l"/>
                <a:tab pos="6726238" algn="l"/>
                <a:tab pos="7183438" algn="l"/>
                <a:tab pos="7640638" algn="l"/>
                <a:tab pos="8097838" algn="l"/>
                <a:tab pos="8555038" algn="l"/>
                <a:tab pos="9012238" algn="l"/>
              </a:tabLst>
            </a:pPr>
            <a:r>
              <a:rPr lang="en-US" altLang="en-US" dirty="0"/>
              <a:t>Order Christmas Cards and Products through the Knights of Columbus to evangelize the Birth of Christ</a:t>
            </a:r>
          </a:p>
          <a:p>
            <a:pPr marL="212725" indent="-212725">
              <a:spcAft>
                <a:spcPct val="0"/>
              </a:spcAft>
              <a:buSzPct val="45000"/>
              <a:buFont typeface="Wingdings" panose="05000000000000000000" pitchFamily="2" charset="2"/>
              <a:buChar char=""/>
              <a:tabLst>
                <a:tab pos="212725" algn="l"/>
                <a:tab pos="325438" algn="l"/>
                <a:tab pos="782638" algn="l"/>
                <a:tab pos="1239838" algn="l"/>
                <a:tab pos="1697038" algn="l"/>
                <a:tab pos="2154238" algn="l"/>
                <a:tab pos="2611438" algn="l"/>
                <a:tab pos="3068638" algn="l"/>
                <a:tab pos="3525838" algn="l"/>
                <a:tab pos="3983038" algn="l"/>
                <a:tab pos="4440238" algn="l"/>
                <a:tab pos="4897438" algn="l"/>
                <a:tab pos="5354638" algn="l"/>
                <a:tab pos="5811838" algn="l"/>
                <a:tab pos="6269038" algn="l"/>
                <a:tab pos="6726238" algn="l"/>
                <a:tab pos="7183438" algn="l"/>
                <a:tab pos="7640638" algn="l"/>
                <a:tab pos="8097838" algn="l"/>
                <a:tab pos="8555038" algn="l"/>
                <a:tab pos="9012238" algn="l"/>
              </a:tabLst>
            </a:pPr>
            <a:r>
              <a:rPr lang="en-US" altLang="en-US" dirty="0"/>
              <a:t>Sell to parishioners, fellow Knights, family, friends...</a:t>
            </a:r>
          </a:p>
          <a:p>
            <a:pPr marL="212725" indent="-212725">
              <a:spcAft>
                <a:spcPct val="0"/>
              </a:spcAft>
              <a:buSzPct val="45000"/>
              <a:buFont typeface="Wingdings" panose="05000000000000000000" pitchFamily="2" charset="2"/>
              <a:buChar char=""/>
              <a:tabLst>
                <a:tab pos="212725" algn="l"/>
                <a:tab pos="325438" algn="l"/>
                <a:tab pos="782638" algn="l"/>
                <a:tab pos="1239838" algn="l"/>
                <a:tab pos="1697038" algn="l"/>
                <a:tab pos="2154238" algn="l"/>
                <a:tab pos="2611438" algn="l"/>
                <a:tab pos="3068638" algn="l"/>
                <a:tab pos="3525838" algn="l"/>
                <a:tab pos="3983038" algn="l"/>
                <a:tab pos="4440238" algn="l"/>
                <a:tab pos="4897438" algn="l"/>
                <a:tab pos="5354638" algn="l"/>
                <a:tab pos="5811838" algn="l"/>
                <a:tab pos="6269038" algn="l"/>
                <a:tab pos="6726238" algn="l"/>
                <a:tab pos="7183438" algn="l"/>
                <a:tab pos="7640638" algn="l"/>
                <a:tab pos="8097838" algn="l"/>
                <a:tab pos="8555038" algn="l"/>
                <a:tab pos="9012238" algn="l"/>
              </a:tabLst>
            </a:pPr>
            <a:r>
              <a:rPr lang="en-US" altLang="en-US" dirty="0"/>
              <a:t>Promote and coordinate the Christmas coloring contest for parish youth</a:t>
            </a:r>
          </a:p>
          <a:p>
            <a:pPr marL="212725" indent="-212725">
              <a:spcAft>
                <a:spcPct val="0"/>
              </a:spcAft>
              <a:buSzPct val="45000"/>
              <a:buFont typeface="Wingdings" panose="05000000000000000000" pitchFamily="2" charset="2"/>
              <a:buChar char=""/>
              <a:tabLst>
                <a:tab pos="212725" algn="l"/>
                <a:tab pos="325438" algn="l"/>
                <a:tab pos="782638" algn="l"/>
                <a:tab pos="1239838" algn="l"/>
                <a:tab pos="1697038" algn="l"/>
                <a:tab pos="2154238" algn="l"/>
                <a:tab pos="2611438" algn="l"/>
                <a:tab pos="3068638" algn="l"/>
                <a:tab pos="3525838" algn="l"/>
                <a:tab pos="3983038" algn="l"/>
                <a:tab pos="4440238" algn="l"/>
                <a:tab pos="4897438" algn="l"/>
                <a:tab pos="5354638" algn="l"/>
                <a:tab pos="5811838" algn="l"/>
                <a:tab pos="6269038" algn="l"/>
                <a:tab pos="6726238" algn="l"/>
                <a:tab pos="7183438" algn="l"/>
                <a:tab pos="7640638" algn="l"/>
                <a:tab pos="8097838" algn="l"/>
                <a:tab pos="8555038" algn="l"/>
                <a:tab pos="9012238" algn="l"/>
              </a:tabLst>
            </a:pPr>
            <a:r>
              <a:rPr lang="en-US" altLang="en-US" dirty="0"/>
              <a:t>Show your Faith in Action, a Qualifying Family Program</a:t>
            </a:r>
          </a:p>
          <a:p>
            <a:pPr marL="212725" indent="-212725">
              <a:spcAft>
                <a:spcPct val="0"/>
              </a:spcAft>
              <a:buSzPct val="45000"/>
              <a:buFont typeface="Wingdings" panose="05000000000000000000" pitchFamily="2" charset="2"/>
              <a:buChar char=""/>
              <a:tabLst>
                <a:tab pos="212725" algn="l"/>
                <a:tab pos="325438" algn="l"/>
                <a:tab pos="782638" algn="l"/>
                <a:tab pos="1239838" algn="l"/>
                <a:tab pos="1697038" algn="l"/>
                <a:tab pos="2154238" algn="l"/>
                <a:tab pos="2611438" algn="l"/>
                <a:tab pos="3068638" algn="l"/>
                <a:tab pos="3525838" algn="l"/>
                <a:tab pos="3983038" algn="l"/>
                <a:tab pos="4440238" algn="l"/>
                <a:tab pos="4897438" algn="l"/>
                <a:tab pos="5354638" algn="l"/>
                <a:tab pos="5811838" algn="l"/>
                <a:tab pos="6269038" algn="l"/>
                <a:tab pos="6726238" algn="l"/>
                <a:tab pos="7183438" algn="l"/>
                <a:tab pos="7640638" algn="l"/>
                <a:tab pos="8097838" algn="l"/>
                <a:tab pos="8555038" algn="l"/>
                <a:tab pos="9012238" algn="l"/>
              </a:tabLst>
            </a:pPr>
            <a:r>
              <a:rPr lang="en-US" altLang="en-US" dirty="0"/>
              <a:t>View products @ www.CHRISTisCHRISTmas.com</a:t>
            </a:r>
          </a:p>
          <a:p>
            <a:endParaRPr lang="en-US" dirty="0"/>
          </a:p>
        </p:txBody>
      </p:sp>
      <p:sp>
        <p:nvSpPr>
          <p:cNvPr id="5" name="Date Placeholder 4">
            <a:extLst>
              <a:ext uri="{FF2B5EF4-FFF2-40B4-BE49-F238E27FC236}">
                <a16:creationId xmlns:a16="http://schemas.microsoft.com/office/drawing/2014/main" id="{669FA306-2F33-457B-B6D3-8D58C6420249}"/>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80C1AFD1-C437-481B-BFA8-50BCF18A8BE4}"/>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CFAC2106-7311-4C7C-9294-5685433AE532}"/>
              </a:ext>
            </a:extLst>
          </p:cNvPr>
          <p:cNvSpPr>
            <a:spLocks noGrp="1"/>
          </p:cNvSpPr>
          <p:nvPr>
            <p:ph type="sldNum" sz="quarter" idx="4"/>
          </p:nvPr>
        </p:nvSpPr>
        <p:spPr/>
        <p:txBody>
          <a:bodyPr/>
          <a:lstStyle/>
          <a:p>
            <a:fld id="{7423B5EF-D5A0-D847-9BE3-4BB7467DE79B}" type="slidenum">
              <a:rPr lang="en-US" smtClean="0"/>
              <a:pPr/>
              <a:t>50</a:t>
            </a:fld>
            <a:endParaRPr lang="en-US" dirty="0"/>
          </a:p>
        </p:txBody>
      </p:sp>
    </p:spTree>
    <p:extLst>
      <p:ext uri="{BB962C8B-B14F-4D97-AF65-F5344CB8AC3E}">
        <p14:creationId xmlns:p14="http://schemas.microsoft.com/office/powerpoint/2010/main" val="3836310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3222-9B88-48EB-8FDF-B703AA18B35E}"/>
              </a:ext>
            </a:extLst>
          </p:cNvPr>
          <p:cNvSpPr>
            <a:spLocks noGrp="1"/>
          </p:cNvSpPr>
          <p:nvPr>
            <p:ph type="title"/>
          </p:nvPr>
        </p:nvSpPr>
        <p:spPr/>
        <p:txBody>
          <a:bodyPr/>
          <a:lstStyle/>
          <a:p>
            <a:r>
              <a:rPr lang="en-US" dirty="0"/>
              <a:t>Marion Prayer Program</a:t>
            </a:r>
          </a:p>
        </p:txBody>
      </p:sp>
      <p:sp>
        <p:nvSpPr>
          <p:cNvPr id="7" name="Text Placeholder 6">
            <a:extLst>
              <a:ext uri="{FF2B5EF4-FFF2-40B4-BE49-F238E27FC236}">
                <a16:creationId xmlns:a16="http://schemas.microsoft.com/office/drawing/2014/main" id="{B888B6D9-A4E6-4BD4-9FC8-CF762CC5B8B0}"/>
              </a:ext>
            </a:extLst>
          </p:cNvPr>
          <p:cNvSpPr>
            <a:spLocks noGrp="1"/>
          </p:cNvSpPr>
          <p:nvPr>
            <p:ph type="body" idx="1"/>
          </p:nvPr>
        </p:nvSpPr>
        <p:spPr/>
        <p:txBody>
          <a:bodyPr/>
          <a:lstStyle/>
          <a:p>
            <a:endParaRPr lang="en-US"/>
          </a:p>
        </p:txBody>
      </p:sp>
      <p:sp>
        <p:nvSpPr>
          <p:cNvPr id="9" name="Text Placeholder 8">
            <a:extLst>
              <a:ext uri="{FF2B5EF4-FFF2-40B4-BE49-F238E27FC236}">
                <a16:creationId xmlns:a16="http://schemas.microsoft.com/office/drawing/2014/main" id="{28A45723-94C0-49B7-BC4A-1C4F88D42B1A}"/>
              </a:ext>
            </a:extLst>
          </p:cNvPr>
          <p:cNvSpPr>
            <a:spLocks noGrp="1"/>
          </p:cNvSpPr>
          <p:nvPr>
            <p:ph type="body" sz="quarter" idx="3"/>
          </p:nvPr>
        </p:nvSpPr>
        <p:spPr/>
        <p:txBody>
          <a:bodyPr/>
          <a:lstStyle/>
          <a:p>
            <a:endParaRPr lang="en-US"/>
          </a:p>
        </p:txBody>
      </p:sp>
      <p:sp>
        <p:nvSpPr>
          <p:cNvPr id="4" name="Date Placeholder 3">
            <a:extLst>
              <a:ext uri="{FF2B5EF4-FFF2-40B4-BE49-F238E27FC236}">
                <a16:creationId xmlns:a16="http://schemas.microsoft.com/office/drawing/2014/main" id="{3E8BB2C0-DC18-49F1-ADDA-D309605F2510}"/>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1737557E-A191-4ADF-9909-7E9D8F63EA52}"/>
              </a:ext>
            </a:extLst>
          </p:cNvPr>
          <p:cNvSpPr>
            <a:spLocks noGrp="1"/>
          </p:cNvSpPr>
          <p:nvPr>
            <p:ph type="ftr" sz="quarter" idx="11"/>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E1D73513-D25E-44DB-941A-A82B27DB35C5}"/>
              </a:ext>
            </a:extLst>
          </p:cNvPr>
          <p:cNvSpPr>
            <a:spLocks noGrp="1"/>
          </p:cNvSpPr>
          <p:nvPr>
            <p:ph type="sldNum" sz="quarter" idx="12"/>
          </p:nvPr>
        </p:nvSpPr>
        <p:spPr/>
        <p:txBody>
          <a:bodyPr/>
          <a:lstStyle/>
          <a:p>
            <a:fld id="{7423B5EF-D5A0-D847-9BE3-4BB7467DE79B}" type="slidenum">
              <a:rPr lang="en-US" smtClean="0"/>
              <a:pPr/>
              <a:t>51</a:t>
            </a:fld>
            <a:endParaRPr lang="en-US" dirty="0"/>
          </a:p>
        </p:txBody>
      </p:sp>
      <p:pic>
        <p:nvPicPr>
          <p:cNvPr id="11" name="Picture 2" descr="https://www.californiaknights.org/wp-content/uploads/2018/10/13F5569B-9DC9-4FBA-B626-2C63C0F9BC7C-3326-0000043D862D93A8-203x300.jpg">
            <a:extLst>
              <a:ext uri="{FF2B5EF4-FFF2-40B4-BE49-F238E27FC236}">
                <a16:creationId xmlns:a16="http://schemas.microsoft.com/office/drawing/2014/main" id="{76A0F1C8-5469-41BC-A2FF-E123805DC86E}"/>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7660040" y="3179763"/>
            <a:ext cx="1921758" cy="28400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6">
            <a:extLst>
              <a:ext uri="{FF2B5EF4-FFF2-40B4-BE49-F238E27FC236}">
                <a16:creationId xmlns:a16="http://schemas.microsoft.com/office/drawing/2014/main" id="{64BEADD9-EAA1-471A-BBB0-25CA6263A2DE}"/>
              </a:ext>
            </a:extLst>
          </p:cNvPr>
          <p:cNvSpPr>
            <a:spLocks noGrp="1"/>
          </p:cNvSpPr>
          <p:nvPr>
            <p:ph sz="half" idx="2"/>
          </p:nvPr>
        </p:nvSpPr>
        <p:spPr>
          <a:xfrm>
            <a:off x="1155700" y="3179763"/>
            <a:ext cx="4824413" cy="2840037"/>
          </a:xfrm>
        </p:spPr>
        <p:txBody>
          <a:bodyPr/>
          <a:lstStyle/>
          <a:p>
            <a:r>
              <a:rPr lang="en-US" dirty="0"/>
              <a:t>Bryant Sayers, District Master</a:t>
            </a:r>
          </a:p>
          <a:p>
            <a:r>
              <a:rPr lang="en-US" dirty="0"/>
              <a:t>(520) 456-7172</a:t>
            </a:r>
          </a:p>
          <a:p>
            <a:r>
              <a:rPr lang="en-US" dirty="0"/>
              <a:t>Bryant.Sayers@gmail.com</a:t>
            </a:r>
          </a:p>
        </p:txBody>
      </p:sp>
    </p:spTree>
    <p:extLst>
      <p:ext uri="{BB962C8B-B14F-4D97-AF65-F5344CB8AC3E}">
        <p14:creationId xmlns:p14="http://schemas.microsoft.com/office/powerpoint/2010/main" val="42852300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965A60-5C70-9F4E-BA01-C6A11DC7EAAF}"/>
              </a:ext>
            </a:extLst>
          </p:cNvPr>
          <p:cNvSpPr>
            <a:spLocks noGrp="1"/>
          </p:cNvSpPr>
          <p:nvPr>
            <p:ph type="title"/>
          </p:nvPr>
        </p:nvSpPr>
        <p:spPr/>
        <p:txBody>
          <a:bodyPr/>
          <a:lstStyle/>
          <a:p>
            <a:pPr algn="ctr"/>
            <a:r>
              <a:rPr lang="en-US" sz="2800" b="1" dirty="0">
                <a:solidFill>
                  <a:srgbClr val="FFFFFF"/>
                </a:solidFill>
                <a:latin typeface="Script MT Bold" pitchFamily="66" charset="0"/>
              </a:rPr>
              <a:t>Arizona Rosary Celebration</a:t>
            </a:r>
            <a:br>
              <a:rPr lang="en-US" sz="2800" b="1" dirty="0">
                <a:solidFill>
                  <a:srgbClr val="FFFFFF"/>
                </a:solidFill>
                <a:latin typeface="Script MT Bold" pitchFamily="66" charset="0"/>
              </a:rPr>
            </a:br>
            <a:r>
              <a:rPr lang="en-US" sz="2800" b="1" dirty="0">
                <a:solidFill>
                  <a:srgbClr val="FFFFFF"/>
                </a:solidFill>
                <a:latin typeface="Script MT Bold" pitchFamily="66" charset="0"/>
              </a:rPr>
              <a:t>44th Anniversary</a:t>
            </a:r>
            <a:br>
              <a:rPr lang="en-US" sz="2800" b="1" dirty="0">
                <a:solidFill>
                  <a:srgbClr val="FFFFFF"/>
                </a:solidFill>
                <a:latin typeface="Script MT Bold" pitchFamily="66" charset="0"/>
              </a:rPr>
            </a:br>
            <a:r>
              <a:rPr lang="en-US" sz="2800" b="1" dirty="0">
                <a:solidFill>
                  <a:srgbClr val="FFFFFF"/>
                </a:solidFill>
                <a:latin typeface="Script MT Bold" pitchFamily="66" charset="0"/>
              </a:rPr>
              <a:t>October 19 &amp; 20, 2019</a:t>
            </a:r>
            <a:endParaRPr lang="en-US" sz="2800" dirty="0">
              <a:solidFill>
                <a:srgbClr val="FFFFFF"/>
              </a:solidFill>
            </a:endParaRPr>
          </a:p>
        </p:txBody>
      </p:sp>
      <p:sp>
        <p:nvSpPr>
          <p:cNvPr id="9" name="Content Placeholder 1"/>
          <p:cNvSpPr txBox="1">
            <a:spLocks/>
          </p:cNvSpPr>
          <p:nvPr/>
        </p:nvSpPr>
        <p:spPr>
          <a:xfrm>
            <a:off x="2982533" y="2333223"/>
            <a:ext cx="5943599" cy="1676400"/>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bg1"/>
                </a:solidFill>
                <a:effectLst/>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bg1"/>
                </a:solidFill>
                <a:effectLst/>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bg1"/>
                </a:solidFill>
                <a:effectLst/>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bg1"/>
                </a:solidFill>
                <a:effectLst/>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bg1"/>
                </a:solidFill>
                <a:effectLst/>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a:buClr>
                <a:srgbClr val="975611"/>
              </a:buClr>
            </a:pPr>
            <a:r>
              <a:rPr lang="en-US" dirty="0">
                <a:solidFill>
                  <a:srgbClr val="975611"/>
                </a:solidFill>
              </a:rPr>
              <a:t>Larry Costanzo, State Chairman</a:t>
            </a:r>
          </a:p>
          <a:p>
            <a:pPr lvl="2">
              <a:buClr>
                <a:srgbClr val="975611"/>
              </a:buClr>
            </a:pPr>
            <a:r>
              <a:rPr lang="en-US" dirty="0">
                <a:solidFill>
                  <a:srgbClr val="975611"/>
                </a:solidFill>
              </a:rPr>
              <a:t>lcostanzo1@cox.net</a:t>
            </a:r>
          </a:p>
        </p:txBody>
      </p:sp>
      <p:sp>
        <p:nvSpPr>
          <p:cNvPr id="10" name="TextBox 9"/>
          <p:cNvSpPr txBox="1"/>
          <p:nvPr/>
        </p:nvSpPr>
        <p:spPr>
          <a:xfrm>
            <a:off x="571500" y="4009623"/>
            <a:ext cx="4533900" cy="1631216"/>
          </a:xfrm>
          <a:prstGeom prst="rect">
            <a:avLst/>
          </a:prstGeom>
          <a:noFill/>
        </p:spPr>
        <p:txBody>
          <a:bodyPr wrap="square" rtlCol="0">
            <a:spAutoFit/>
          </a:bodyPr>
          <a:lstStyle/>
          <a:p>
            <a:r>
              <a:rPr lang="en-US" sz="2000" dirty="0">
                <a:solidFill>
                  <a:srgbClr val="975611"/>
                </a:solidFill>
              </a:rPr>
              <a:t>Tucson Chairmen:</a:t>
            </a:r>
          </a:p>
          <a:p>
            <a:pPr marL="285750" indent="-285750">
              <a:buFont typeface="Arial" panose="020B0604020202020204" pitchFamily="34" charset="0"/>
              <a:buChar char="•"/>
            </a:pPr>
            <a:r>
              <a:rPr lang="en-US" sz="2000" dirty="0">
                <a:solidFill>
                  <a:srgbClr val="975611"/>
                </a:solidFill>
              </a:rPr>
              <a:t> Karen McEwen</a:t>
            </a:r>
          </a:p>
          <a:p>
            <a:pPr marL="742950" lvl="1" indent="-285750">
              <a:buFont typeface="Arial" panose="020B0604020202020204" pitchFamily="34" charset="0"/>
              <a:buChar char="•"/>
            </a:pPr>
            <a:r>
              <a:rPr lang="en-US" sz="2000" dirty="0">
                <a:solidFill>
                  <a:srgbClr val="975611"/>
                </a:solidFill>
              </a:rPr>
              <a:t>kmcewen@seastucson.org</a:t>
            </a:r>
          </a:p>
          <a:p>
            <a:pPr marL="285750" indent="-285750">
              <a:buFont typeface="Arial" panose="020B0604020202020204" pitchFamily="34" charset="0"/>
              <a:buChar char="•"/>
            </a:pPr>
            <a:r>
              <a:rPr lang="en-US" sz="2000" dirty="0">
                <a:solidFill>
                  <a:srgbClr val="975611"/>
                </a:solidFill>
              </a:rPr>
              <a:t>Al Tucker, Tucson Co-Chair</a:t>
            </a:r>
          </a:p>
          <a:p>
            <a:pPr marL="742950" lvl="1" indent="-285750">
              <a:buFont typeface="Arial" panose="020B0604020202020204" pitchFamily="34" charset="0"/>
              <a:buChar char="•"/>
            </a:pPr>
            <a:r>
              <a:rPr lang="en-US" sz="2000" dirty="0">
                <a:solidFill>
                  <a:srgbClr val="975611"/>
                </a:solidFill>
              </a:rPr>
              <a:t>altucker@yahoo.com</a:t>
            </a:r>
          </a:p>
        </p:txBody>
      </p:sp>
      <p:sp>
        <p:nvSpPr>
          <p:cNvPr id="11" name="TextBox 10"/>
          <p:cNvSpPr txBox="1"/>
          <p:nvPr/>
        </p:nvSpPr>
        <p:spPr>
          <a:xfrm>
            <a:off x="6452418" y="4009623"/>
            <a:ext cx="4977581" cy="1631216"/>
          </a:xfrm>
          <a:prstGeom prst="rect">
            <a:avLst/>
          </a:prstGeom>
          <a:noFill/>
        </p:spPr>
        <p:txBody>
          <a:bodyPr wrap="square" rtlCol="0">
            <a:spAutoFit/>
          </a:bodyPr>
          <a:lstStyle/>
          <a:p>
            <a:r>
              <a:rPr lang="en-US" sz="2000" dirty="0">
                <a:solidFill>
                  <a:srgbClr val="975611"/>
                </a:solidFill>
              </a:rPr>
              <a:t>Phoenix Chairmen:</a:t>
            </a:r>
          </a:p>
          <a:p>
            <a:pPr marL="285750" indent="-285750">
              <a:buFont typeface="Arial" panose="020B0604020202020204" pitchFamily="34" charset="0"/>
              <a:buChar char="•"/>
            </a:pPr>
            <a:r>
              <a:rPr lang="en-US" sz="2000" dirty="0">
                <a:solidFill>
                  <a:srgbClr val="975611"/>
                </a:solidFill>
              </a:rPr>
              <a:t>Danny Haywood, Phoenix Chairman</a:t>
            </a:r>
          </a:p>
          <a:p>
            <a:pPr marL="742950" lvl="1" indent="-285750">
              <a:buFont typeface="Arial" panose="020B0604020202020204" pitchFamily="34" charset="0"/>
              <a:buChar char="•"/>
            </a:pPr>
            <a:r>
              <a:rPr lang="en-US" sz="2000" dirty="0">
                <a:solidFill>
                  <a:srgbClr val="975611"/>
                </a:solidFill>
              </a:rPr>
              <a:t>dhaywood65@gmail.com </a:t>
            </a:r>
          </a:p>
          <a:p>
            <a:pPr marL="285750" indent="-285750">
              <a:buFont typeface="Arial" panose="020B0604020202020204" pitchFamily="34" charset="0"/>
              <a:buChar char="•"/>
            </a:pPr>
            <a:r>
              <a:rPr lang="en-US" sz="2000" dirty="0">
                <a:solidFill>
                  <a:srgbClr val="975611"/>
                </a:solidFill>
              </a:rPr>
              <a:t>Greg Mattingly, Phoenix Co-Chair </a:t>
            </a:r>
          </a:p>
          <a:p>
            <a:pPr marL="742950" lvl="1" indent="-285750">
              <a:buFont typeface="Arial" panose="020B0604020202020204" pitchFamily="34" charset="0"/>
              <a:buChar char="•"/>
            </a:pPr>
            <a:r>
              <a:rPr lang="en-US" sz="2000" dirty="0">
                <a:solidFill>
                  <a:srgbClr val="975611"/>
                </a:solidFill>
              </a:rPr>
              <a:t>gmattingly3855@live.com </a:t>
            </a:r>
          </a:p>
        </p:txBody>
      </p:sp>
      <p:sp>
        <p:nvSpPr>
          <p:cNvPr id="8" name="Slide Number Placeholder 3">
            <a:extLst>
              <a:ext uri="{FF2B5EF4-FFF2-40B4-BE49-F238E27FC236}">
                <a16:creationId xmlns:a16="http://schemas.microsoft.com/office/drawing/2014/main" id="{BA01B32B-4A69-4B8D-B297-4128818ABDCA}"/>
              </a:ext>
            </a:extLst>
          </p:cNvPr>
          <p:cNvSpPr>
            <a:spLocks noGrp="1"/>
          </p:cNvSpPr>
          <p:nvPr>
            <p:ph type="sldNum" sz="quarter" idx="4"/>
          </p:nvPr>
        </p:nvSpPr>
        <p:spPr>
          <a:xfrm>
            <a:off x="10854812" y="6471856"/>
            <a:ext cx="1337187" cy="365125"/>
          </a:xfrm>
        </p:spPr>
        <p:txBody>
          <a:bodyPr/>
          <a:lstStyle/>
          <a:p>
            <a:fld id="{7423B5EF-D5A0-D847-9BE3-4BB7467DE79B}" type="slidenum">
              <a:rPr lang="en-US" smtClean="0"/>
              <a:t>52</a:t>
            </a:fld>
            <a:endParaRPr lang="en-US"/>
          </a:p>
        </p:txBody>
      </p:sp>
      <p:sp>
        <p:nvSpPr>
          <p:cNvPr id="12" name="Date Placeholder 3">
            <a:extLst>
              <a:ext uri="{FF2B5EF4-FFF2-40B4-BE49-F238E27FC236}">
                <a16:creationId xmlns:a16="http://schemas.microsoft.com/office/drawing/2014/main" id="{D240BA1F-4F50-416A-9508-4A97005300AE}"/>
              </a:ext>
            </a:extLst>
          </p:cNvPr>
          <p:cNvSpPr>
            <a:spLocks noGrp="1"/>
          </p:cNvSpPr>
          <p:nvPr>
            <p:ph type="dt" sz="half" idx="2"/>
          </p:nvPr>
        </p:nvSpPr>
        <p:spPr>
          <a:xfrm>
            <a:off x="-9404" y="6522383"/>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13" name="Footer Placeholder 4">
            <a:extLst>
              <a:ext uri="{FF2B5EF4-FFF2-40B4-BE49-F238E27FC236}">
                <a16:creationId xmlns:a16="http://schemas.microsoft.com/office/drawing/2014/main" id="{0146227D-FDA9-46D9-A8A7-68289E75E1B5}"/>
              </a:ext>
            </a:extLst>
          </p:cNvPr>
          <p:cNvSpPr>
            <a:spLocks noGrp="1"/>
          </p:cNvSpPr>
          <p:nvPr>
            <p:ph type="ftr" sz="quarter" idx="3"/>
          </p:nvPr>
        </p:nvSpPr>
        <p:spPr>
          <a:xfrm>
            <a:off x="4192573" y="6515225"/>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4" name="Slide Number Placeholder 8">
            <a:extLst>
              <a:ext uri="{FF2B5EF4-FFF2-40B4-BE49-F238E27FC236}">
                <a16:creationId xmlns:a16="http://schemas.microsoft.com/office/drawing/2014/main" id="{A3C8D7A7-D1E2-4C6C-A665-FBBAE5C4ADDB}"/>
              </a:ext>
            </a:extLst>
          </p:cNvPr>
          <p:cNvSpPr txBox="1">
            <a:spLocks/>
          </p:cNvSpPr>
          <p:nvPr/>
        </p:nvSpPr>
        <p:spPr>
          <a:xfrm>
            <a:off x="10856385" y="6464000"/>
            <a:ext cx="1337187"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97561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23B5EF-D5A0-D847-9BE3-4BB7467DE79B}" type="slidenum">
              <a:rPr lang="en-US" smtClean="0"/>
              <a:pPr/>
              <a:t>52</a:t>
            </a:fld>
            <a:endParaRPr lang="en-US" dirty="0"/>
          </a:p>
        </p:txBody>
      </p:sp>
    </p:spTree>
    <p:extLst>
      <p:ext uri="{BB962C8B-B14F-4D97-AF65-F5344CB8AC3E}">
        <p14:creationId xmlns:p14="http://schemas.microsoft.com/office/powerpoint/2010/main" val="7107097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965A60-5C70-9F4E-BA01-C6A11DC7EAAF}"/>
              </a:ext>
            </a:extLst>
          </p:cNvPr>
          <p:cNvSpPr>
            <a:spLocks noGrp="1"/>
          </p:cNvSpPr>
          <p:nvPr>
            <p:ph type="title"/>
          </p:nvPr>
        </p:nvSpPr>
        <p:spPr>
          <a:xfrm>
            <a:off x="4622192" y="599094"/>
            <a:ext cx="5451835" cy="1207666"/>
          </a:xfrm>
        </p:spPr>
        <p:txBody>
          <a:bodyPr>
            <a:normAutofit fontScale="90000"/>
          </a:bodyPr>
          <a:lstStyle/>
          <a:p>
            <a:pPr algn="ctr"/>
            <a:r>
              <a:rPr lang="en-US" sz="2800" b="1" dirty="0">
                <a:solidFill>
                  <a:srgbClr val="FFFFFF"/>
                </a:solidFill>
                <a:latin typeface="Script MT Bold" pitchFamily="66" charset="0"/>
              </a:rPr>
              <a:t>Arizona Rosary Celebration</a:t>
            </a:r>
            <a:br>
              <a:rPr lang="en-US" sz="2800" b="1" dirty="0">
                <a:solidFill>
                  <a:srgbClr val="FFFFFF"/>
                </a:solidFill>
                <a:latin typeface="Script MT Bold" pitchFamily="66" charset="0"/>
              </a:rPr>
            </a:br>
            <a:r>
              <a:rPr lang="en-US" sz="2800" b="1" dirty="0">
                <a:solidFill>
                  <a:srgbClr val="FFFFFF"/>
                </a:solidFill>
                <a:latin typeface="Script MT Bold" pitchFamily="66" charset="0"/>
              </a:rPr>
              <a:t>44th Anniversary</a:t>
            </a:r>
            <a:br>
              <a:rPr lang="en-US" sz="2800" b="1" dirty="0">
                <a:solidFill>
                  <a:srgbClr val="FFFFFF"/>
                </a:solidFill>
                <a:latin typeface="Script MT Bold" pitchFamily="66" charset="0"/>
              </a:rPr>
            </a:br>
            <a:r>
              <a:rPr lang="en-US" sz="2800" b="1" dirty="0">
                <a:solidFill>
                  <a:srgbClr val="FFFFFF"/>
                </a:solidFill>
                <a:latin typeface="Script MT Bold" pitchFamily="66" charset="0"/>
              </a:rPr>
              <a:t>October 19 &amp; 20, 2019</a:t>
            </a:r>
            <a:endParaRPr lang="en-US" sz="2800" dirty="0">
              <a:solidFill>
                <a:srgbClr val="FFFFFF"/>
              </a:solidFill>
            </a:endParaRPr>
          </a:p>
        </p:txBody>
      </p:sp>
      <p:sp>
        <p:nvSpPr>
          <p:cNvPr id="8" name="Content Placeholder 11"/>
          <p:cNvSpPr>
            <a:spLocks noGrp="1"/>
          </p:cNvSpPr>
          <p:nvPr>
            <p:ph idx="1"/>
          </p:nvPr>
        </p:nvSpPr>
        <p:spPr>
          <a:xfrm>
            <a:off x="5369791" y="2391818"/>
            <a:ext cx="5853953" cy="3235609"/>
          </a:xfrm>
        </p:spPr>
        <p:txBody>
          <a:bodyPr>
            <a:normAutofit/>
          </a:bodyPr>
          <a:lstStyle/>
          <a:p>
            <a:pPr marL="0" indent="0">
              <a:buNone/>
            </a:pPr>
            <a:r>
              <a:rPr lang="en-US" dirty="0"/>
              <a:t>Each Year Honor Mary under one of her many titles on a rotation basis</a:t>
            </a:r>
          </a:p>
          <a:p>
            <a:pPr marL="0" indent="0">
              <a:buNone/>
            </a:pPr>
            <a:r>
              <a:rPr lang="en-US" dirty="0"/>
              <a:t>This year:	</a:t>
            </a:r>
          </a:p>
          <a:p>
            <a:pPr marL="0" indent="0" algn="ctr">
              <a:buNone/>
            </a:pPr>
            <a:r>
              <a:rPr lang="en-US" sz="4800" dirty="0"/>
              <a:t>Our Lady of Guadalupe</a:t>
            </a:r>
            <a:endParaRPr lang="en-US" dirty="0"/>
          </a:p>
        </p:txBody>
      </p:sp>
      <p:sp>
        <p:nvSpPr>
          <p:cNvPr id="9" name="Content Placeholder 1"/>
          <p:cNvSpPr txBox="1">
            <a:spLocks/>
          </p:cNvSpPr>
          <p:nvPr/>
        </p:nvSpPr>
        <p:spPr>
          <a:xfrm>
            <a:off x="2982533" y="2333223"/>
            <a:ext cx="5943599" cy="1676400"/>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bg1"/>
                </a:solidFill>
                <a:effectLst/>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bg1"/>
                </a:solidFill>
                <a:effectLst/>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bg1"/>
                </a:solidFill>
                <a:effectLst/>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bg1"/>
                </a:solidFill>
                <a:effectLst/>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bg1"/>
                </a:solidFill>
                <a:effectLst/>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endParaRPr lang="en-US" dirty="0">
              <a:solidFill>
                <a:schemeClr val="tx1"/>
              </a:solidFill>
            </a:endParaRPr>
          </a:p>
        </p:txBody>
      </p:sp>
      <p:pic>
        <p:nvPicPr>
          <p:cNvPr id="12" name="Picture 2" descr="F:\ARC\2019\Meeting\Rosary_19_FrontCover - Copy_Page_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051" y="664796"/>
            <a:ext cx="3781844" cy="5727042"/>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3">
            <a:extLst>
              <a:ext uri="{FF2B5EF4-FFF2-40B4-BE49-F238E27FC236}">
                <a16:creationId xmlns:a16="http://schemas.microsoft.com/office/drawing/2014/main" id="{64FC53EB-0897-4E8A-B595-E4FB16C5E371}"/>
              </a:ext>
            </a:extLst>
          </p:cNvPr>
          <p:cNvSpPr>
            <a:spLocks noGrp="1"/>
          </p:cNvSpPr>
          <p:nvPr>
            <p:ph type="sldNum" sz="quarter" idx="4"/>
          </p:nvPr>
        </p:nvSpPr>
        <p:spPr>
          <a:xfrm>
            <a:off x="10854812" y="6471856"/>
            <a:ext cx="1337187" cy="365125"/>
          </a:xfrm>
        </p:spPr>
        <p:txBody>
          <a:bodyPr/>
          <a:lstStyle/>
          <a:p>
            <a:fld id="{7423B5EF-D5A0-D847-9BE3-4BB7467DE79B}" type="slidenum">
              <a:rPr lang="en-US" smtClean="0"/>
              <a:t>53</a:t>
            </a:fld>
            <a:endParaRPr lang="en-US"/>
          </a:p>
        </p:txBody>
      </p:sp>
      <p:sp>
        <p:nvSpPr>
          <p:cNvPr id="11" name="Date Placeholder 3">
            <a:extLst>
              <a:ext uri="{FF2B5EF4-FFF2-40B4-BE49-F238E27FC236}">
                <a16:creationId xmlns:a16="http://schemas.microsoft.com/office/drawing/2014/main" id="{4A70AAAB-F186-409D-8E8C-58510C753065}"/>
              </a:ext>
            </a:extLst>
          </p:cNvPr>
          <p:cNvSpPr>
            <a:spLocks noGrp="1"/>
          </p:cNvSpPr>
          <p:nvPr>
            <p:ph type="dt" sz="half" idx="2"/>
          </p:nvPr>
        </p:nvSpPr>
        <p:spPr>
          <a:xfrm>
            <a:off x="-9404" y="6522383"/>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13" name="Footer Placeholder 4">
            <a:extLst>
              <a:ext uri="{FF2B5EF4-FFF2-40B4-BE49-F238E27FC236}">
                <a16:creationId xmlns:a16="http://schemas.microsoft.com/office/drawing/2014/main" id="{2B13DBAF-6DED-460A-887D-419F877B816D}"/>
              </a:ext>
            </a:extLst>
          </p:cNvPr>
          <p:cNvSpPr>
            <a:spLocks noGrp="1"/>
          </p:cNvSpPr>
          <p:nvPr>
            <p:ph type="ftr" sz="quarter" idx="3"/>
          </p:nvPr>
        </p:nvSpPr>
        <p:spPr>
          <a:xfrm>
            <a:off x="4192573" y="6515225"/>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4" name="Slide Number Placeholder 8">
            <a:extLst>
              <a:ext uri="{FF2B5EF4-FFF2-40B4-BE49-F238E27FC236}">
                <a16:creationId xmlns:a16="http://schemas.microsoft.com/office/drawing/2014/main" id="{E52E6378-652E-4EC0-9F74-BDEFB1AB4C89}"/>
              </a:ext>
            </a:extLst>
          </p:cNvPr>
          <p:cNvSpPr txBox="1">
            <a:spLocks/>
          </p:cNvSpPr>
          <p:nvPr/>
        </p:nvSpPr>
        <p:spPr>
          <a:xfrm>
            <a:off x="10856385" y="6464000"/>
            <a:ext cx="1337187"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97561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23B5EF-D5A0-D847-9BE3-4BB7467DE79B}" type="slidenum">
              <a:rPr lang="en-US" smtClean="0"/>
              <a:pPr/>
              <a:t>53</a:t>
            </a:fld>
            <a:endParaRPr lang="en-US" dirty="0"/>
          </a:p>
        </p:txBody>
      </p:sp>
    </p:spTree>
    <p:extLst>
      <p:ext uri="{BB962C8B-B14F-4D97-AF65-F5344CB8AC3E}">
        <p14:creationId xmlns:p14="http://schemas.microsoft.com/office/powerpoint/2010/main" val="38330956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608525" y="2658979"/>
            <a:ext cx="5575707" cy="3548638"/>
          </a:xfrm>
          <a:prstGeom prst="rect">
            <a:avLst/>
          </a:prstGeom>
        </p:spPr>
        <p:txBody>
          <a:bodyPr vert="horz" lIns="91440" tIns="45720" rIns="91440" bIns="45720" rtlCol="0">
            <a:normAutofit fontScale="85000" lnSpcReduction="2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effectLst/>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effectLst/>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effectLst/>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effectLst/>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effectLst/>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algn="ctr">
              <a:buClr>
                <a:schemeClr val="bg1"/>
              </a:buClr>
              <a:buFont typeface="Wingdings" panose="05000000000000000000" pitchFamily="2" charset="2"/>
              <a:buChar char="Ø"/>
            </a:pPr>
            <a:r>
              <a:rPr lang="en-US" sz="2600" b="1" dirty="0">
                <a:solidFill>
                  <a:srgbClr val="FFFFFF"/>
                </a:solidFill>
              </a:rPr>
              <a:t>TUCSON, ARIZONA</a:t>
            </a:r>
          </a:p>
          <a:p>
            <a:pPr>
              <a:buClr>
                <a:schemeClr val="bg1"/>
              </a:buClr>
              <a:buFont typeface="Wingdings" panose="05000000000000000000" pitchFamily="2" charset="2"/>
              <a:buChar char="Ø"/>
            </a:pPr>
            <a:r>
              <a:rPr lang="en-US" sz="2600" b="1" dirty="0">
                <a:solidFill>
                  <a:srgbClr val="FFFFFF"/>
                </a:solidFill>
              </a:rPr>
              <a:t>Saturday, October 19, 2019</a:t>
            </a:r>
            <a:br>
              <a:rPr lang="en-US" sz="2600" b="1" dirty="0">
                <a:solidFill>
                  <a:srgbClr val="FFFFFF"/>
                </a:solidFill>
              </a:rPr>
            </a:br>
            <a:r>
              <a:rPr lang="en-US" sz="2600" b="1" dirty="0">
                <a:solidFill>
                  <a:srgbClr val="FFFFFF"/>
                </a:solidFill>
              </a:rPr>
              <a:t>9:00 a.m. to 11:00 p.m.</a:t>
            </a:r>
          </a:p>
          <a:p>
            <a:pPr>
              <a:buClr>
                <a:schemeClr val="bg1"/>
              </a:buClr>
              <a:buFont typeface="Wingdings" panose="05000000000000000000" pitchFamily="2" charset="2"/>
              <a:buChar char="Ø"/>
            </a:pPr>
            <a:r>
              <a:rPr lang="en-US" sz="2600" b="1" dirty="0">
                <a:solidFill>
                  <a:srgbClr val="FFFFFF"/>
                </a:solidFill>
              </a:rPr>
              <a:t>St. Augustine Cathedral</a:t>
            </a:r>
            <a:br>
              <a:rPr lang="en-US" sz="2600" b="1" dirty="0">
                <a:solidFill>
                  <a:srgbClr val="FFFFFF"/>
                </a:solidFill>
              </a:rPr>
            </a:br>
            <a:r>
              <a:rPr lang="en-US" sz="2600" b="1" dirty="0">
                <a:solidFill>
                  <a:srgbClr val="FFFFFF"/>
                </a:solidFill>
              </a:rPr>
              <a:t>192 S Stone Avenue</a:t>
            </a:r>
            <a:br>
              <a:rPr lang="en-US" sz="2600" b="1" dirty="0">
                <a:solidFill>
                  <a:srgbClr val="FFFFFF"/>
                </a:solidFill>
              </a:rPr>
            </a:br>
            <a:r>
              <a:rPr lang="en-US" sz="2600" b="1" dirty="0">
                <a:solidFill>
                  <a:srgbClr val="FFFFFF"/>
                </a:solidFill>
              </a:rPr>
              <a:t>Tucson, AZ 85742</a:t>
            </a:r>
          </a:p>
          <a:p>
            <a:pPr>
              <a:buClr>
                <a:schemeClr val="bg1"/>
              </a:buClr>
              <a:buFont typeface="Wingdings" panose="05000000000000000000" pitchFamily="2" charset="2"/>
              <a:buChar char="Ø"/>
            </a:pPr>
            <a:r>
              <a:rPr lang="en-US" sz="2600" b="1" dirty="0">
                <a:solidFill>
                  <a:srgbClr val="FFFFFF"/>
                </a:solidFill>
              </a:rPr>
              <a:t>Most Rev. Edward Weisenburger</a:t>
            </a:r>
            <a:br>
              <a:rPr lang="en-US" sz="2600" b="1" dirty="0">
                <a:solidFill>
                  <a:srgbClr val="FFFFFF"/>
                </a:solidFill>
              </a:rPr>
            </a:br>
            <a:r>
              <a:rPr lang="en-US" sz="2600" b="1" dirty="0">
                <a:solidFill>
                  <a:srgbClr val="FFFFFF"/>
                </a:solidFill>
              </a:rPr>
              <a:t>Bishop of Tucson, Presiding</a:t>
            </a:r>
          </a:p>
          <a:p>
            <a:pPr>
              <a:buClr>
                <a:schemeClr val="bg1"/>
              </a:buClr>
              <a:buFont typeface="Wingdings" panose="05000000000000000000" pitchFamily="2" charset="2"/>
              <a:buChar char="Ø"/>
            </a:pPr>
            <a:r>
              <a:rPr lang="en-US" sz="2600" b="1" dirty="0">
                <a:solidFill>
                  <a:srgbClr val="FFFFFF"/>
                </a:solidFill>
              </a:rPr>
              <a:t>Guest Speaker: Rev. Robert Gonzalez, St. John Evangelist Parish, Tucson</a:t>
            </a:r>
            <a:endParaRPr lang="en-US" dirty="0">
              <a:solidFill>
                <a:srgbClr val="FFFFFF"/>
              </a:solidFill>
            </a:endParaRPr>
          </a:p>
        </p:txBody>
      </p:sp>
      <p:pic>
        <p:nvPicPr>
          <p:cNvPr id="1026" name="Picture 2" descr="F:\ARC\2019\Meeting\Rosary_19_FrontCover - Copy_Page_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942" y="283335"/>
            <a:ext cx="3991983" cy="604526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4EA0DC38-5B19-4E34-9302-0F4B5EC2AE60}"/>
              </a:ext>
            </a:extLst>
          </p:cNvPr>
          <p:cNvSpPr>
            <a:spLocks noGrp="1"/>
          </p:cNvSpPr>
          <p:nvPr>
            <p:ph type="sldNum" sz="quarter" idx="4"/>
          </p:nvPr>
        </p:nvSpPr>
        <p:spPr>
          <a:xfrm>
            <a:off x="10854812" y="6471856"/>
            <a:ext cx="1337187" cy="365125"/>
          </a:xfrm>
        </p:spPr>
        <p:txBody>
          <a:bodyPr/>
          <a:lstStyle/>
          <a:p>
            <a:fld id="{7423B5EF-D5A0-D847-9BE3-4BB7467DE79B}" type="slidenum">
              <a:rPr lang="en-US" smtClean="0"/>
              <a:t>54</a:t>
            </a:fld>
            <a:endParaRPr lang="en-US"/>
          </a:p>
        </p:txBody>
      </p:sp>
      <p:sp>
        <p:nvSpPr>
          <p:cNvPr id="8" name="Date Placeholder 3">
            <a:extLst>
              <a:ext uri="{FF2B5EF4-FFF2-40B4-BE49-F238E27FC236}">
                <a16:creationId xmlns:a16="http://schemas.microsoft.com/office/drawing/2014/main" id="{E7894045-CB49-4338-9C28-CE859FBF8D32}"/>
              </a:ext>
            </a:extLst>
          </p:cNvPr>
          <p:cNvSpPr>
            <a:spLocks noGrp="1"/>
          </p:cNvSpPr>
          <p:nvPr>
            <p:ph type="dt" sz="half" idx="2"/>
          </p:nvPr>
        </p:nvSpPr>
        <p:spPr>
          <a:xfrm>
            <a:off x="-9404" y="6522383"/>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9" name="Footer Placeholder 4">
            <a:extLst>
              <a:ext uri="{FF2B5EF4-FFF2-40B4-BE49-F238E27FC236}">
                <a16:creationId xmlns:a16="http://schemas.microsoft.com/office/drawing/2014/main" id="{9DF9FF3A-41E2-4CBE-AF69-892A4E2AF7E7}"/>
              </a:ext>
            </a:extLst>
          </p:cNvPr>
          <p:cNvSpPr>
            <a:spLocks noGrp="1"/>
          </p:cNvSpPr>
          <p:nvPr>
            <p:ph type="ftr" sz="quarter" idx="3"/>
          </p:nvPr>
        </p:nvSpPr>
        <p:spPr>
          <a:xfrm>
            <a:off x="4192573" y="6515225"/>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0" name="Slide Number Placeholder 8">
            <a:extLst>
              <a:ext uri="{FF2B5EF4-FFF2-40B4-BE49-F238E27FC236}">
                <a16:creationId xmlns:a16="http://schemas.microsoft.com/office/drawing/2014/main" id="{2BC0CFDC-0A59-4F24-9173-71F75C381F4E}"/>
              </a:ext>
            </a:extLst>
          </p:cNvPr>
          <p:cNvSpPr txBox="1">
            <a:spLocks/>
          </p:cNvSpPr>
          <p:nvPr/>
        </p:nvSpPr>
        <p:spPr>
          <a:xfrm>
            <a:off x="10856385" y="6464000"/>
            <a:ext cx="1337187"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97561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23B5EF-D5A0-D847-9BE3-4BB7467DE79B}" type="slidenum">
              <a:rPr lang="en-US" smtClean="0"/>
              <a:pPr/>
              <a:t>54</a:t>
            </a:fld>
            <a:endParaRPr lang="en-US" dirty="0"/>
          </a:p>
        </p:txBody>
      </p:sp>
    </p:spTree>
    <p:extLst>
      <p:ext uri="{BB962C8B-B14F-4D97-AF65-F5344CB8AC3E}">
        <p14:creationId xmlns:p14="http://schemas.microsoft.com/office/powerpoint/2010/main" val="38565294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608526" y="2683042"/>
            <a:ext cx="5487474" cy="3645559"/>
          </a:xfrm>
          <a:prstGeom prst="rect">
            <a:avLst/>
          </a:prstGeom>
        </p:spPr>
        <p:txBody>
          <a:bodyPr vert="horz" lIns="91440" tIns="45720" rIns="91440" bIns="45720" rtlCol="0">
            <a:normAutofit fontScale="85000" lnSpcReduction="2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effectLst/>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effectLst/>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effectLst/>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effectLst/>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effectLst/>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algn="ctr">
              <a:buClr>
                <a:srgbClr val="FFFFFF"/>
              </a:buClr>
              <a:buFont typeface="Wingdings" panose="05000000000000000000" pitchFamily="2" charset="2"/>
              <a:buChar char="Ø"/>
            </a:pPr>
            <a:r>
              <a:rPr lang="en-US" sz="2600" b="1" dirty="0">
                <a:solidFill>
                  <a:srgbClr val="FFFFFF"/>
                </a:solidFill>
              </a:rPr>
              <a:t>PHOENIX, ARIZONA</a:t>
            </a:r>
          </a:p>
          <a:p>
            <a:pPr>
              <a:buClr>
                <a:srgbClr val="FFFFFF"/>
              </a:buClr>
              <a:buFont typeface="Wingdings" panose="05000000000000000000" pitchFamily="2" charset="2"/>
              <a:buChar char="Ø"/>
            </a:pPr>
            <a:r>
              <a:rPr lang="en-US" sz="2600" b="1" dirty="0">
                <a:solidFill>
                  <a:srgbClr val="FFFFFF"/>
                </a:solidFill>
              </a:rPr>
              <a:t>Sunday, October 20, 2019</a:t>
            </a:r>
            <a:br>
              <a:rPr lang="en-US" sz="2600" b="1" dirty="0">
                <a:solidFill>
                  <a:srgbClr val="FFFFFF"/>
                </a:solidFill>
              </a:rPr>
            </a:br>
            <a:r>
              <a:rPr lang="en-US" sz="2600" b="1" dirty="0">
                <a:solidFill>
                  <a:srgbClr val="FFFFFF"/>
                </a:solidFill>
              </a:rPr>
              <a:t>2:00 p.m. to 4:15 p.m.</a:t>
            </a:r>
          </a:p>
          <a:p>
            <a:pPr>
              <a:buClr>
                <a:srgbClr val="FFFFFF"/>
              </a:buClr>
              <a:buFont typeface="Wingdings" panose="05000000000000000000" pitchFamily="2" charset="2"/>
              <a:buChar char="Ø"/>
            </a:pPr>
            <a:r>
              <a:rPr lang="en-US" sz="2600" b="1" dirty="0">
                <a:solidFill>
                  <a:srgbClr val="FFFFFF"/>
                </a:solidFill>
              </a:rPr>
              <a:t>Phoenix Convention </a:t>
            </a:r>
            <a:r>
              <a:rPr lang="en-US" sz="2600" b="1" dirty="0" err="1">
                <a:solidFill>
                  <a:srgbClr val="FFFFFF"/>
                </a:solidFill>
              </a:rPr>
              <a:t>Ctr</a:t>
            </a:r>
            <a:r>
              <a:rPr lang="en-US" sz="2600" b="1" dirty="0">
                <a:solidFill>
                  <a:srgbClr val="FFFFFF"/>
                </a:solidFill>
              </a:rPr>
              <a:t>, Halls F &amp; G</a:t>
            </a:r>
            <a:br>
              <a:rPr lang="en-US" sz="2600" b="1" dirty="0">
                <a:solidFill>
                  <a:srgbClr val="FFFFFF"/>
                </a:solidFill>
              </a:rPr>
            </a:br>
            <a:r>
              <a:rPr lang="en-US" sz="2600" b="1" dirty="0">
                <a:solidFill>
                  <a:srgbClr val="FFFFFF"/>
                </a:solidFill>
              </a:rPr>
              <a:t>100 N. 3rd Street </a:t>
            </a:r>
            <a:br>
              <a:rPr lang="en-US" sz="2600" b="1" dirty="0">
                <a:solidFill>
                  <a:srgbClr val="FFFFFF"/>
                </a:solidFill>
              </a:rPr>
            </a:br>
            <a:r>
              <a:rPr lang="en-US" sz="2600" b="1" dirty="0">
                <a:solidFill>
                  <a:srgbClr val="FFFFFF"/>
                </a:solidFill>
              </a:rPr>
              <a:t>Phoenix, AZ 85004</a:t>
            </a:r>
          </a:p>
          <a:p>
            <a:pPr>
              <a:buClr>
                <a:srgbClr val="FFFFFF"/>
              </a:buClr>
              <a:buFont typeface="Wingdings" panose="05000000000000000000" pitchFamily="2" charset="2"/>
              <a:buChar char="Ø"/>
            </a:pPr>
            <a:r>
              <a:rPr lang="en-US" sz="2600" b="1" dirty="0">
                <a:solidFill>
                  <a:srgbClr val="FFFFFF"/>
                </a:solidFill>
              </a:rPr>
              <a:t>Most Rev. Thomas J. Olmstead Bishop of Phoenix, Presiding </a:t>
            </a:r>
          </a:p>
          <a:p>
            <a:pPr>
              <a:buClr>
                <a:srgbClr val="FFFFFF"/>
              </a:buClr>
              <a:buFont typeface="Wingdings" panose="05000000000000000000" pitchFamily="2" charset="2"/>
              <a:buChar char="Ø"/>
            </a:pPr>
            <a:r>
              <a:rPr lang="en-US" sz="2600" b="1" dirty="0">
                <a:solidFill>
                  <a:srgbClr val="FFFFFF"/>
                </a:solidFill>
              </a:rPr>
              <a:t>Guest Speaker: Rev Robert Gonzalez, St. John Evangelist Parish, Tucson</a:t>
            </a:r>
          </a:p>
          <a:p>
            <a:pPr algn="ctr">
              <a:buClr>
                <a:srgbClr val="FFFFFF"/>
              </a:buClr>
              <a:buFont typeface="Wingdings" panose="05000000000000000000" pitchFamily="2" charset="2"/>
              <a:buChar char="Ø"/>
            </a:pPr>
            <a:endParaRPr lang="en-US" dirty="0">
              <a:solidFill>
                <a:srgbClr val="FFFFFF"/>
              </a:solidFill>
            </a:endParaRPr>
          </a:p>
          <a:p>
            <a:pPr>
              <a:buClr>
                <a:srgbClr val="FFFFFF"/>
              </a:buClr>
              <a:buFont typeface="Wingdings" panose="05000000000000000000" pitchFamily="2" charset="2"/>
              <a:buChar char="Ø"/>
            </a:pPr>
            <a:endParaRPr lang="en-US" dirty="0">
              <a:solidFill>
                <a:srgbClr val="FFFFFF"/>
              </a:solidFill>
            </a:endParaRPr>
          </a:p>
        </p:txBody>
      </p:sp>
      <p:pic>
        <p:nvPicPr>
          <p:cNvPr id="1026" name="Picture 2" descr="F:\ARC\2019\Meeting\Rosary_19_FrontCover - Copy_Page_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942" y="283335"/>
            <a:ext cx="3991983" cy="604526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067261EF-6B25-4219-8AC3-B73FFC46B67B}"/>
              </a:ext>
            </a:extLst>
          </p:cNvPr>
          <p:cNvSpPr>
            <a:spLocks noGrp="1"/>
          </p:cNvSpPr>
          <p:nvPr>
            <p:ph type="sldNum" sz="quarter" idx="4"/>
          </p:nvPr>
        </p:nvSpPr>
        <p:spPr>
          <a:xfrm>
            <a:off x="10854812" y="6471856"/>
            <a:ext cx="1337187" cy="365125"/>
          </a:xfrm>
        </p:spPr>
        <p:txBody>
          <a:bodyPr/>
          <a:lstStyle/>
          <a:p>
            <a:fld id="{7423B5EF-D5A0-D847-9BE3-4BB7467DE79B}" type="slidenum">
              <a:rPr lang="en-US" smtClean="0"/>
              <a:t>55</a:t>
            </a:fld>
            <a:endParaRPr lang="en-US"/>
          </a:p>
        </p:txBody>
      </p:sp>
      <p:sp>
        <p:nvSpPr>
          <p:cNvPr id="8" name="Date Placeholder 3">
            <a:extLst>
              <a:ext uri="{FF2B5EF4-FFF2-40B4-BE49-F238E27FC236}">
                <a16:creationId xmlns:a16="http://schemas.microsoft.com/office/drawing/2014/main" id="{21BC0F97-42EB-47FC-B998-B1F126700C8C}"/>
              </a:ext>
            </a:extLst>
          </p:cNvPr>
          <p:cNvSpPr>
            <a:spLocks noGrp="1"/>
          </p:cNvSpPr>
          <p:nvPr>
            <p:ph type="dt" sz="half" idx="2"/>
          </p:nvPr>
        </p:nvSpPr>
        <p:spPr>
          <a:xfrm>
            <a:off x="-9404" y="6522383"/>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9" name="Footer Placeholder 4">
            <a:extLst>
              <a:ext uri="{FF2B5EF4-FFF2-40B4-BE49-F238E27FC236}">
                <a16:creationId xmlns:a16="http://schemas.microsoft.com/office/drawing/2014/main" id="{2353262D-04CC-4AD4-A5A8-FBEA5CB711FF}"/>
              </a:ext>
            </a:extLst>
          </p:cNvPr>
          <p:cNvSpPr>
            <a:spLocks noGrp="1"/>
          </p:cNvSpPr>
          <p:nvPr>
            <p:ph type="ftr" sz="quarter" idx="3"/>
          </p:nvPr>
        </p:nvSpPr>
        <p:spPr>
          <a:xfrm>
            <a:off x="4192573" y="6515225"/>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0" name="Slide Number Placeholder 8">
            <a:extLst>
              <a:ext uri="{FF2B5EF4-FFF2-40B4-BE49-F238E27FC236}">
                <a16:creationId xmlns:a16="http://schemas.microsoft.com/office/drawing/2014/main" id="{2B1C0AE2-7089-42A8-826F-73DC464A3707}"/>
              </a:ext>
            </a:extLst>
          </p:cNvPr>
          <p:cNvSpPr txBox="1">
            <a:spLocks/>
          </p:cNvSpPr>
          <p:nvPr/>
        </p:nvSpPr>
        <p:spPr>
          <a:xfrm>
            <a:off x="10856385" y="6464000"/>
            <a:ext cx="1337187"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97561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23B5EF-D5A0-D847-9BE3-4BB7467DE79B}" type="slidenum">
              <a:rPr lang="en-US" smtClean="0"/>
              <a:pPr/>
              <a:t>55</a:t>
            </a:fld>
            <a:endParaRPr lang="en-US" dirty="0"/>
          </a:p>
        </p:txBody>
      </p:sp>
    </p:spTree>
    <p:extLst>
      <p:ext uri="{BB962C8B-B14F-4D97-AF65-F5344CB8AC3E}">
        <p14:creationId xmlns:p14="http://schemas.microsoft.com/office/powerpoint/2010/main" val="18464108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5A60-5C70-9F4E-BA01-C6A11DC7EAAF}"/>
              </a:ext>
            </a:extLst>
          </p:cNvPr>
          <p:cNvSpPr>
            <a:spLocks noGrp="1"/>
          </p:cNvSpPr>
          <p:nvPr>
            <p:ph type="title"/>
          </p:nvPr>
        </p:nvSpPr>
        <p:spPr>
          <a:xfrm>
            <a:off x="1154954" y="489398"/>
            <a:ext cx="8761413" cy="1558343"/>
          </a:xfrm>
        </p:spPr>
        <p:txBody>
          <a:bodyPr/>
          <a:lstStyle/>
          <a:p>
            <a:pPr algn="ctr"/>
            <a:r>
              <a:rPr lang="en-US" sz="2800" b="1" dirty="0">
                <a:solidFill>
                  <a:srgbClr val="FFFFFF"/>
                </a:solidFill>
                <a:latin typeface="Script MT Bold" pitchFamily="66" charset="0"/>
              </a:rPr>
              <a:t>Arizona Rosary Celebration</a:t>
            </a:r>
            <a:br>
              <a:rPr lang="en-US" sz="2800" b="1" dirty="0">
                <a:solidFill>
                  <a:srgbClr val="FFFFFF"/>
                </a:solidFill>
                <a:latin typeface="Script MT Bold" pitchFamily="66" charset="0"/>
              </a:rPr>
            </a:br>
            <a:r>
              <a:rPr lang="en-US" sz="2800" b="1" dirty="0">
                <a:solidFill>
                  <a:srgbClr val="FFFFFF"/>
                </a:solidFill>
                <a:latin typeface="Script MT Bold" pitchFamily="66" charset="0"/>
              </a:rPr>
              <a:t>44th Anniversary</a:t>
            </a:r>
            <a:br>
              <a:rPr lang="en-US" sz="2800" b="1" dirty="0">
                <a:solidFill>
                  <a:srgbClr val="FFFFFF"/>
                </a:solidFill>
                <a:latin typeface="Script MT Bold" pitchFamily="66" charset="0"/>
              </a:rPr>
            </a:br>
            <a:r>
              <a:rPr lang="en-US" sz="2800" b="1" dirty="0">
                <a:solidFill>
                  <a:srgbClr val="FFFFFF"/>
                </a:solidFill>
                <a:latin typeface="Script MT Bold" pitchFamily="66" charset="0"/>
              </a:rPr>
              <a:t>October 19 &amp; 20, 2019</a:t>
            </a:r>
            <a:endParaRPr lang="en-US" sz="2800" dirty="0">
              <a:solidFill>
                <a:srgbClr val="FFFFFF"/>
              </a:solidFill>
            </a:endParaRPr>
          </a:p>
        </p:txBody>
      </p:sp>
      <p:sp>
        <p:nvSpPr>
          <p:cNvPr id="5" name="Content Placeholder 3"/>
          <p:cNvSpPr txBox="1">
            <a:spLocks/>
          </p:cNvSpPr>
          <p:nvPr/>
        </p:nvSpPr>
        <p:spPr>
          <a:xfrm>
            <a:off x="225370" y="2911642"/>
            <a:ext cx="6152147" cy="3564710"/>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bg1"/>
                </a:solidFill>
                <a:effectLst/>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bg1"/>
                </a:solidFill>
                <a:effectLst/>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bg1"/>
                </a:solidFill>
                <a:effectLst/>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bg1"/>
                </a:solidFill>
                <a:effectLst/>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bg1"/>
                </a:solidFill>
                <a:effectLst/>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a:buClr>
                <a:srgbClr val="975611"/>
              </a:buClr>
              <a:buFont typeface="Wingdings" panose="05000000000000000000" pitchFamily="2" charset="2"/>
              <a:buChar char="Ø"/>
            </a:pPr>
            <a:r>
              <a:rPr lang="en-US" sz="2000" dirty="0">
                <a:solidFill>
                  <a:srgbClr val="975611"/>
                </a:solidFill>
              </a:rPr>
              <a:t>Pre Program Concert</a:t>
            </a:r>
          </a:p>
          <a:p>
            <a:pPr>
              <a:buClr>
                <a:srgbClr val="975611"/>
              </a:buClr>
              <a:buFont typeface="Wingdings" panose="05000000000000000000" pitchFamily="2" charset="2"/>
              <a:buChar char="Ø"/>
            </a:pPr>
            <a:r>
              <a:rPr lang="en-US" sz="2000" dirty="0">
                <a:solidFill>
                  <a:srgbClr val="975611"/>
                </a:solidFill>
              </a:rPr>
              <a:t>Bishop Procession</a:t>
            </a:r>
          </a:p>
          <a:p>
            <a:pPr lvl="1">
              <a:buClr>
                <a:srgbClr val="975611"/>
              </a:buClr>
              <a:buFont typeface="Wingdings" panose="05000000000000000000" pitchFamily="2" charset="2"/>
              <a:buChar char="Ø"/>
            </a:pPr>
            <a:r>
              <a:rPr lang="en-US" sz="1800" dirty="0">
                <a:solidFill>
                  <a:srgbClr val="975611"/>
                </a:solidFill>
              </a:rPr>
              <a:t>4th Deg Knights, Altar Servers, Rosary Leaders, Bishop</a:t>
            </a:r>
          </a:p>
          <a:p>
            <a:pPr lvl="1">
              <a:buClr>
                <a:srgbClr val="975611"/>
              </a:buClr>
              <a:buFont typeface="Wingdings" panose="05000000000000000000" pitchFamily="2" charset="2"/>
              <a:buChar char="Ø"/>
            </a:pPr>
            <a:r>
              <a:rPr lang="en-US" sz="2000" dirty="0">
                <a:solidFill>
                  <a:srgbClr val="975611"/>
                </a:solidFill>
              </a:rPr>
              <a:t>Blessing Procession</a:t>
            </a:r>
          </a:p>
          <a:p>
            <a:pPr lvl="1">
              <a:buClr>
                <a:srgbClr val="975611"/>
              </a:buClr>
              <a:buFont typeface="Wingdings" panose="05000000000000000000" pitchFamily="2" charset="2"/>
              <a:buChar char="Ø"/>
            </a:pPr>
            <a:r>
              <a:rPr lang="en-US" sz="2000" dirty="0">
                <a:solidFill>
                  <a:srgbClr val="975611"/>
                </a:solidFill>
              </a:rPr>
              <a:t>	Organizations with banners, Parish Reps, </a:t>
            </a:r>
          </a:p>
          <a:p>
            <a:pPr lvl="1">
              <a:buClr>
                <a:srgbClr val="975611"/>
              </a:buClr>
              <a:buFont typeface="Wingdings" panose="05000000000000000000" pitchFamily="2" charset="2"/>
              <a:buChar char="Ø"/>
            </a:pPr>
            <a:r>
              <a:rPr lang="en-US" sz="2000" dirty="0">
                <a:solidFill>
                  <a:srgbClr val="975611"/>
                </a:solidFill>
              </a:rPr>
              <a:t>Guest Speaker</a:t>
            </a:r>
          </a:p>
          <a:p>
            <a:pPr marL="411480" lvl="1" indent="0">
              <a:buNone/>
            </a:pPr>
            <a:endParaRPr lang="en-US" sz="2000" dirty="0">
              <a:solidFill>
                <a:srgbClr val="975611"/>
              </a:solidFill>
            </a:endParaRPr>
          </a:p>
          <a:p>
            <a:pPr marL="411480" lvl="1" indent="0">
              <a:buNone/>
            </a:pPr>
            <a:endParaRPr lang="en-US" sz="2600" dirty="0">
              <a:solidFill>
                <a:srgbClr val="975611"/>
              </a:solidFill>
            </a:endParaRPr>
          </a:p>
        </p:txBody>
      </p:sp>
      <p:pic>
        <p:nvPicPr>
          <p:cNvPr id="6" name="Picture 2" descr="F:\ARC\2019\Meeting\Rosary_19_FrontCover - Copy_Page_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109" y="489398"/>
            <a:ext cx="929220" cy="140716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73AE8385-F99F-40B1-BD3B-01DDB5E35E9E}"/>
              </a:ext>
            </a:extLst>
          </p:cNvPr>
          <p:cNvSpPr>
            <a:spLocks noGrp="1"/>
          </p:cNvSpPr>
          <p:nvPr>
            <p:ph type="sldNum" sz="quarter" idx="4"/>
          </p:nvPr>
        </p:nvSpPr>
        <p:spPr>
          <a:xfrm>
            <a:off x="10854812" y="6471856"/>
            <a:ext cx="1337187" cy="365125"/>
          </a:xfrm>
        </p:spPr>
        <p:txBody>
          <a:bodyPr/>
          <a:lstStyle/>
          <a:p>
            <a:fld id="{7423B5EF-D5A0-D847-9BE3-4BB7467DE79B}" type="slidenum">
              <a:rPr lang="en-US" smtClean="0"/>
              <a:t>56</a:t>
            </a:fld>
            <a:endParaRPr lang="en-US"/>
          </a:p>
        </p:txBody>
      </p:sp>
      <p:sp>
        <p:nvSpPr>
          <p:cNvPr id="8" name="Date Placeholder 3">
            <a:extLst>
              <a:ext uri="{FF2B5EF4-FFF2-40B4-BE49-F238E27FC236}">
                <a16:creationId xmlns:a16="http://schemas.microsoft.com/office/drawing/2014/main" id="{337F6B0A-999A-40C2-9249-1B527656786D}"/>
              </a:ext>
            </a:extLst>
          </p:cNvPr>
          <p:cNvSpPr>
            <a:spLocks noGrp="1"/>
          </p:cNvSpPr>
          <p:nvPr>
            <p:ph type="dt" sz="half" idx="2"/>
          </p:nvPr>
        </p:nvSpPr>
        <p:spPr>
          <a:xfrm>
            <a:off x="-9404" y="6522383"/>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9" name="Footer Placeholder 4">
            <a:extLst>
              <a:ext uri="{FF2B5EF4-FFF2-40B4-BE49-F238E27FC236}">
                <a16:creationId xmlns:a16="http://schemas.microsoft.com/office/drawing/2014/main" id="{1A6F8CCD-800B-4603-9AD1-8D83F416F99A}"/>
              </a:ext>
            </a:extLst>
          </p:cNvPr>
          <p:cNvSpPr>
            <a:spLocks noGrp="1"/>
          </p:cNvSpPr>
          <p:nvPr>
            <p:ph type="ftr" sz="quarter" idx="3"/>
          </p:nvPr>
        </p:nvSpPr>
        <p:spPr>
          <a:xfrm>
            <a:off x="4192573" y="6515225"/>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0" name="Slide Number Placeholder 8">
            <a:extLst>
              <a:ext uri="{FF2B5EF4-FFF2-40B4-BE49-F238E27FC236}">
                <a16:creationId xmlns:a16="http://schemas.microsoft.com/office/drawing/2014/main" id="{F0FA8490-367F-47F4-AC2E-96BD23BCE8AC}"/>
              </a:ext>
            </a:extLst>
          </p:cNvPr>
          <p:cNvSpPr txBox="1">
            <a:spLocks/>
          </p:cNvSpPr>
          <p:nvPr/>
        </p:nvSpPr>
        <p:spPr>
          <a:xfrm>
            <a:off x="10856385" y="6464000"/>
            <a:ext cx="1337187"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97561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23B5EF-D5A0-D847-9BE3-4BB7467DE79B}" type="slidenum">
              <a:rPr lang="en-US" smtClean="0"/>
              <a:pPr/>
              <a:t>56</a:t>
            </a:fld>
            <a:endParaRPr lang="en-US" dirty="0"/>
          </a:p>
        </p:txBody>
      </p:sp>
      <p:sp>
        <p:nvSpPr>
          <p:cNvPr id="11" name="Content Placeholder 3">
            <a:extLst>
              <a:ext uri="{FF2B5EF4-FFF2-40B4-BE49-F238E27FC236}">
                <a16:creationId xmlns:a16="http://schemas.microsoft.com/office/drawing/2014/main" id="{CB35EAA7-4400-4EA7-9C31-D223E5382916}"/>
              </a:ext>
            </a:extLst>
          </p:cNvPr>
          <p:cNvSpPr txBox="1">
            <a:spLocks/>
          </p:cNvSpPr>
          <p:nvPr/>
        </p:nvSpPr>
        <p:spPr>
          <a:xfrm>
            <a:off x="6039852" y="2911642"/>
            <a:ext cx="6152147" cy="3561159"/>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bg1"/>
                </a:solidFill>
                <a:effectLst/>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bg1"/>
                </a:solidFill>
                <a:effectLst/>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bg1"/>
                </a:solidFill>
                <a:effectLst/>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bg1"/>
                </a:solidFill>
                <a:effectLst/>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bg1"/>
                </a:solidFill>
                <a:effectLst/>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lvl="1">
              <a:buClr>
                <a:srgbClr val="975611"/>
              </a:buClr>
              <a:buFont typeface="Wingdings" panose="05000000000000000000" pitchFamily="2" charset="2"/>
              <a:buChar char="Ø"/>
            </a:pPr>
            <a:r>
              <a:rPr lang="en-US" sz="2000" dirty="0">
                <a:solidFill>
                  <a:srgbClr val="975611"/>
                </a:solidFill>
              </a:rPr>
              <a:t>Collection</a:t>
            </a:r>
          </a:p>
          <a:p>
            <a:pPr lvl="1">
              <a:buClr>
                <a:srgbClr val="975611"/>
              </a:buClr>
              <a:buFont typeface="Wingdings" panose="05000000000000000000" pitchFamily="2" charset="2"/>
              <a:buChar char="Ø"/>
            </a:pPr>
            <a:r>
              <a:rPr lang="en-US" sz="2000" dirty="0">
                <a:solidFill>
                  <a:srgbClr val="975611"/>
                </a:solidFill>
              </a:rPr>
              <a:t>Blessed Sacrament Processional</a:t>
            </a:r>
          </a:p>
          <a:p>
            <a:pPr lvl="1">
              <a:buClr>
                <a:srgbClr val="975611"/>
              </a:buClr>
              <a:buFont typeface="Wingdings" panose="05000000000000000000" pitchFamily="2" charset="2"/>
              <a:buChar char="Ø"/>
            </a:pPr>
            <a:r>
              <a:rPr lang="en-US" sz="2000" dirty="0">
                <a:solidFill>
                  <a:srgbClr val="975611"/>
                </a:solidFill>
              </a:rPr>
              <a:t>	Entrance and exposure of the Blessed Sacrament</a:t>
            </a:r>
          </a:p>
          <a:p>
            <a:pPr lvl="1">
              <a:buClr>
                <a:srgbClr val="975611"/>
              </a:buClr>
              <a:buFont typeface="Wingdings" panose="05000000000000000000" pitchFamily="2" charset="2"/>
              <a:buChar char="Ø"/>
            </a:pPr>
            <a:r>
              <a:rPr lang="en-US" sz="2000" dirty="0">
                <a:solidFill>
                  <a:srgbClr val="975611"/>
                </a:solidFill>
              </a:rPr>
              <a:t>Rosary</a:t>
            </a:r>
          </a:p>
          <a:p>
            <a:pPr lvl="1">
              <a:buClr>
                <a:srgbClr val="975611"/>
              </a:buClr>
              <a:buFont typeface="Wingdings" panose="05000000000000000000" pitchFamily="2" charset="2"/>
              <a:buChar char="Ø"/>
            </a:pPr>
            <a:r>
              <a:rPr lang="en-US" sz="2000" dirty="0">
                <a:solidFill>
                  <a:srgbClr val="975611"/>
                </a:solidFill>
              </a:rPr>
              <a:t>Benediction</a:t>
            </a:r>
          </a:p>
          <a:p>
            <a:pPr lvl="1">
              <a:buClr>
                <a:srgbClr val="975611"/>
              </a:buClr>
              <a:buFont typeface="Wingdings" panose="05000000000000000000" pitchFamily="2" charset="2"/>
              <a:buChar char="Ø"/>
            </a:pPr>
            <a:r>
              <a:rPr lang="en-US" sz="2000" dirty="0">
                <a:solidFill>
                  <a:srgbClr val="975611"/>
                </a:solidFill>
              </a:rPr>
              <a:t>Blessed Sacrament Recessional</a:t>
            </a:r>
          </a:p>
          <a:p>
            <a:pPr marL="411480" lvl="1" indent="0">
              <a:buNone/>
            </a:pPr>
            <a:endParaRPr lang="en-US" sz="2600" dirty="0">
              <a:solidFill>
                <a:srgbClr val="975611"/>
              </a:solidFill>
            </a:endParaRPr>
          </a:p>
        </p:txBody>
      </p:sp>
      <p:sp>
        <p:nvSpPr>
          <p:cNvPr id="12" name="Rectangle 11">
            <a:extLst>
              <a:ext uri="{FF2B5EF4-FFF2-40B4-BE49-F238E27FC236}">
                <a16:creationId xmlns:a16="http://schemas.microsoft.com/office/drawing/2014/main" id="{D66BE285-BCE7-4F24-A4BB-F44D4E97B529}"/>
              </a:ext>
            </a:extLst>
          </p:cNvPr>
          <p:cNvSpPr/>
          <p:nvPr/>
        </p:nvSpPr>
        <p:spPr>
          <a:xfrm>
            <a:off x="5098772" y="2293708"/>
            <a:ext cx="1994456" cy="523220"/>
          </a:xfrm>
          <a:prstGeom prst="rect">
            <a:avLst/>
          </a:prstGeom>
        </p:spPr>
        <p:txBody>
          <a:bodyPr wrap="none">
            <a:spAutoFit/>
          </a:bodyPr>
          <a:lstStyle/>
          <a:p>
            <a:pPr marL="0" lvl="1" indent="0" algn="ctr">
              <a:buFont typeface="Wingdings" pitchFamily="2" charset="2"/>
              <a:buNone/>
            </a:pPr>
            <a:r>
              <a:rPr lang="en-US" sz="2800" b="1" u="sng" dirty="0">
                <a:solidFill>
                  <a:srgbClr val="975611"/>
                </a:solidFill>
              </a:rPr>
              <a:t>PROGRAM</a:t>
            </a:r>
            <a:endParaRPr lang="en-US" sz="2800" b="1" dirty="0">
              <a:solidFill>
                <a:srgbClr val="975611"/>
              </a:solidFill>
            </a:endParaRPr>
          </a:p>
        </p:txBody>
      </p:sp>
    </p:spTree>
    <p:extLst>
      <p:ext uri="{BB962C8B-B14F-4D97-AF65-F5344CB8AC3E}">
        <p14:creationId xmlns:p14="http://schemas.microsoft.com/office/powerpoint/2010/main" val="2729492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965A60-5C70-9F4E-BA01-C6A11DC7EAAF}"/>
              </a:ext>
            </a:extLst>
          </p:cNvPr>
          <p:cNvSpPr>
            <a:spLocks noGrp="1"/>
          </p:cNvSpPr>
          <p:nvPr>
            <p:ph type="title"/>
          </p:nvPr>
        </p:nvSpPr>
        <p:spPr>
          <a:xfrm>
            <a:off x="1154954" y="567561"/>
            <a:ext cx="8761413" cy="1176135"/>
          </a:xfrm>
        </p:spPr>
        <p:txBody>
          <a:bodyPr>
            <a:normAutofit fontScale="90000"/>
          </a:bodyPr>
          <a:lstStyle/>
          <a:p>
            <a:pPr algn="ctr"/>
            <a:r>
              <a:rPr lang="en-US" sz="2800" b="1" dirty="0">
                <a:solidFill>
                  <a:schemeClr val="bg1"/>
                </a:solidFill>
                <a:latin typeface="Script MT Bold" pitchFamily="66" charset="0"/>
              </a:rPr>
              <a:t>Arizona Rosary Celebration</a:t>
            </a:r>
            <a:br>
              <a:rPr lang="en-US" sz="2800" b="1" dirty="0">
                <a:solidFill>
                  <a:schemeClr val="bg1"/>
                </a:solidFill>
                <a:latin typeface="Script MT Bold" pitchFamily="66" charset="0"/>
              </a:rPr>
            </a:br>
            <a:r>
              <a:rPr lang="en-US" sz="2800" b="1" dirty="0">
                <a:solidFill>
                  <a:schemeClr val="bg1"/>
                </a:solidFill>
                <a:latin typeface="Script MT Bold" pitchFamily="66" charset="0"/>
              </a:rPr>
              <a:t>44th Anniversary</a:t>
            </a:r>
            <a:br>
              <a:rPr lang="en-US" sz="2800" b="1" dirty="0">
                <a:solidFill>
                  <a:schemeClr val="bg1"/>
                </a:solidFill>
                <a:latin typeface="Script MT Bold" pitchFamily="66" charset="0"/>
              </a:rPr>
            </a:br>
            <a:r>
              <a:rPr lang="en-US" sz="2800" b="1" dirty="0">
                <a:solidFill>
                  <a:schemeClr val="bg1"/>
                </a:solidFill>
                <a:latin typeface="Script MT Bold" pitchFamily="66" charset="0"/>
              </a:rPr>
              <a:t>October 19 &amp; 20, 2019</a:t>
            </a:r>
            <a:endParaRPr lang="en-US" sz="2800" dirty="0">
              <a:solidFill>
                <a:schemeClr val="bg1"/>
              </a:solidFill>
            </a:endParaRPr>
          </a:p>
        </p:txBody>
      </p:sp>
      <p:sp>
        <p:nvSpPr>
          <p:cNvPr id="3" name="Content Placeholder 2">
            <a:extLst>
              <a:ext uri="{FF2B5EF4-FFF2-40B4-BE49-F238E27FC236}">
                <a16:creationId xmlns:a16="http://schemas.microsoft.com/office/drawing/2014/main" id="{C66FE7ED-B31A-4441-AF9A-5602694BA62E}"/>
              </a:ext>
            </a:extLst>
          </p:cNvPr>
          <p:cNvSpPr>
            <a:spLocks noGrp="1"/>
          </p:cNvSpPr>
          <p:nvPr>
            <p:ph sz="half" idx="1"/>
          </p:nvPr>
        </p:nvSpPr>
        <p:spPr>
          <a:xfrm>
            <a:off x="300789" y="2286015"/>
            <a:ext cx="11514222" cy="4004424"/>
          </a:xfrm>
        </p:spPr>
        <p:txBody>
          <a:bodyPr>
            <a:normAutofit fontScale="77500" lnSpcReduction="20000"/>
          </a:bodyPr>
          <a:lstStyle/>
          <a:p>
            <a:pPr marL="0" indent="0" algn="ctr">
              <a:buNone/>
            </a:pPr>
            <a:r>
              <a:rPr lang="en-US" sz="2600" b="1" u="sng" dirty="0"/>
              <a:t>K OF C COUNCILS WE NEED YOUR HELP</a:t>
            </a:r>
          </a:p>
          <a:p>
            <a:pPr>
              <a:buFont typeface="Wingdings" panose="05000000000000000000" pitchFamily="2" charset="2"/>
              <a:buChar char="v"/>
            </a:pPr>
            <a:r>
              <a:rPr lang="en-US" sz="2100" dirty="0"/>
              <a:t>We need your assistance	</a:t>
            </a:r>
          </a:p>
          <a:p>
            <a:pPr lvl="1">
              <a:buFont typeface="Wingdings" panose="05000000000000000000" pitchFamily="2" charset="2"/>
              <a:buChar char="v"/>
            </a:pPr>
            <a:r>
              <a:rPr lang="en-US" sz="2100" dirty="0"/>
              <a:t>DD’s Please Communicate Information to your Councils</a:t>
            </a:r>
          </a:p>
          <a:p>
            <a:pPr lvl="2">
              <a:buFont typeface="Wingdings" panose="05000000000000000000" pitchFamily="2" charset="2"/>
              <a:buChar char="v"/>
            </a:pPr>
            <a:r>
              <a:rPr lang="en-US" sz="2100" dirty="0"/>
              <a:t>Outlying areas are not hearing about this Celebration and how they can support it.</a:t>
            </a:r>
          </a:p>
          <a:p>
            <a:pPr>
              <a:buFont typeface="Wingdings" panose="05000000000000000000" pitchFamily="2" charset="2"/>
              <a:buChar char="v"/>
            </a:pPr>
            <a:r>
              <a:rPr lang="en-US" sz="2100" dirty="0"/>
              <a:t>Want to have every Council/Assembly Banner in the Blessing processions</a:t>
            </a:r>
          </a:p>
          <a:p>
            <a:pPr>
              <a:buFont typeface="Wingdings" panose="05000000000000000000" pitchFamily="2" charset="2"/>
              <a:buChar char="v"/>
            </a:pPr>
            <a:r>
              <a:rPr lang="en-US" sz="2100" dirty="0"/>
              <a:t>Assistance on committees</a:t>
            </a:r>
          </a:p>
          <a:p>
            <a:pPr>
              <a:buFont typeface="Wingdings" panose="05000000000000000000" pitchFamily="2" charset="2"/>
              <a:buChar char="v"/>
            </a:pPr>
            <a:r>
              <a:rPr lang="en-US" sz="2100" dirty="0"/>
              <a:t>AD Chair Phoenix and Tucson</a:t>
            </a:r>
          </a:p>
          <a:p>
            <a:pPr>
              <a:buFont typeface="Wingdings" panose="05000000000000000000" pitchFamily="2" charset="2"/>
              <a:buChar char="v"/>
            </a:pPr>
            <a:r>
              <a:rPr lang="en-US" sz="2100" dirty="0"/>
              <a:t>Backups for all committee people</a:t>
            </a:r>
          </a:p>
          <a:p>
            <a:pPr>
              <a:buFont typeface="Wingdings" panose="05000000000000000000" pitchFamily="2" charset="2"/>
              <a:buChar char="v"/>
            </a:pPr>
            <a:r>
              <a:rPr lang="en-US" sz="2100" dirty="0"/>
              <a:t>Act as parish Reps if pastor does not appoint one</a:t>
            </a:r>
          </a:p>
          <a:p>
            <a:pPr>
              <a:buFont typeface="Wingdings" panose="05000000000000000000" pitchFamily="2" charset="2"/>
              <a:buChar char="v"/>
            </a:pPr>
            <a:r>
              <a:rPr lang="en-US" sz="2100" dirty="0"/>
              <a:t>Ushers</a:t>
            </a:r>
          </a:p>
          <a:p>
            <a:pPr>
              <a:buFont typeface="Wingdings" panose="05000000000000000000" pitchFamily="2" charset="2"/>
              <a:buChar char="v"/>
            </a:pPr>
            <a:r>
              <a:rPr lang="en-US" sz="2100" dirty="0"/>
              <a:t>Many positions need help</a:t>
            </a:r>
          </a:p>
          <a:p>
            <a:pPr marL="0" indent="0" algn="ctr">
              <a:buNone/>
            </a:pPr>
            <a:r>
              <a:rPr lang="en-US" sz="2300" b="1" dirty="0"/>
              <a:t>TO MAKE ARIZONA ROSARY CELEBRATION A SUCCESS</a:t>
            </a:r>
          </a:p>
        </p:txBody>
      </p:sp>
      <p:pic>
        <p:nvPicPr>
          <p:cNvPr id="8" name="Picture 2" descr="F:\ARC\2019\Meeting\Rosary_19_FrontCover - Copy_Page_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320" y="486423"/>
            <a:ext cx="929220" cy="1407166"/>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3">
            <a:extLst>
              <a:ext uri="{FF2B5EF4-FFF2-40B4-BE49-F238E27FC236}">
                <a16:creationId xmlns:a16="http://schemas.microsoft.com/office/drawing/2014/main" id="{0AC28C74-BC71-4B84-A128-BC5C53983526}"/>
              </a:ext>
            </a:extLst>
          </p:cNvPr>
          <p:cNvSpPr>
            <a:spLocks noGrp="1"/>
          </p:cNvSpPr>
          <p:nvPr>
            <p:ph type="sldNum" sz="quarter" idx="4"/>
          </p:nvPr>
        </p:nvSpPr>
        <p:spPr>
          <a:xfrm>
            <a:off x="10854812" y="6471856"/>
            <a:ext cx="1337187" cy="365125"/>
          </a:xfrm>
        </p:spPr>
        <p:txBody>
          <a:bodyPr/>
          <a:lstStyle/>
          <a:p>
            <a:fld id="{7423B5EF-D5A0-D847-9BE3-4BB7467DE79B}" type="slidenum">
              <a:rPr lang="en-US" smtClean="0"/>
              <a:t>57</a:t>
            </a:fld>
            <a:endParaRPr lang="en-US"/>
          </a:p>
        </p:txBody>
      </p:sp>
      <p:sp>
        <p:nvSpPr>
          <p:cNvPr id="19" name="Date Placeholder 3">
            <a:extLst>
              <a:ext uri="{FF2B5EF4-FFF2-40B4-BE49-F238E27FC236}">
                <a16:creationId xmlns:a16="http://schemas.microsoft.com/office/drawing/2014/main" id="{941D19A3-427C-444D-AE5D-913423AFE45D}"/>
              </a:ext>
            </a:extLst>
          </p:cNvPr>
          <p:cNvSpPr txBox="1">
            <a:spLocks/>
          </p:cNvSpPr>
          <p:nvPr/>
        </p:nvSpPr>
        <p:spPr>
          <a:xfrm>
            <a:off x="-9404" y="6522383"/>
            <a:ext cx="1888938" cy="304799"/>
          </a:xfrm>
          <a:prstGeom prst="rect">
            <a:avLst/>
          </a:prstGeom>
          <a:solidFill>
            <a:schemeClr val="bg1"/>
          </a:solidFill>
        </p:spPr>
        <p:txBody>
          <a:bodyPr vert="horz" lIns="91440" tIns="45720" rIns="91440" bIns="45720" rtlCol="0" anchor="ctr">
            <a:noAutofit/>
          </a:bodyPr>
          <a:lstStyle>
            <a:lvl1pPr marL="342900" indent="-342900" algn="r" defTabSz="457200" rtl="0" eaLnBrk="1" latinLnBrk="0" hangingPunct="1">
              <a:spcBef>
                <a:spcPts val="1000"/>
              </a:spcBef>
              <a:spcAft>
                <a:spcPts val="0"/>
              </a:spcAft>
              <a:buClr>
                <a:srgbClr val="975611"/>
              </a:buClr>
              <a:buSzPct val="80000"/>
              <a:buFont typeface="Wingdings 3" charset="2"/>
              <a:buChar char=""/>
              <a:defRPr sz="900" b="1" i="0" kern="1200">
                <a:solidFill>
                  <a:srgbClr val="975611"/>
                </a:solidFill>
                <a:latin typeface="+mn-lt"/>
                <a:ea typeface="+mn-ea"/>
                <a:cs typeface="+mn-cs"/>
              </a:defRPr>
            </a:lvl1pPr>
            <a:lvl2pPr marL="742950" indent="-285750" algn="l" defTabSz="457200" rtl="0" eaLnBrk="1" latinLnBrk="0" hangingPunct="1">
              <a:spcBef>
                <a:spcPts val="1000"/>
              </a:spcBef>
              <a:spcAft>
                <a:spcPts val="0"/>
              </a:spcAft>
              <a:buClr>
                <a:srgbClr val="975611"/>
              </a:buClr>
              <a:buSzPct val="80000"/>
              <a:buFont typeface="Wingdings 3" charset="2"/>
              <a:buChar char=""/>
              <a:defRPr sz="1600" b="0" i="0" kern="1200">
                <a:solidFill>
                  <a:srgbClr val="975611"/>
                </a:solidFill>
                <a:latin typeface="+mn-lt"/>
                <a:ea typeface="+mn-ea"/>
                <a:cs typeface="+mn-cs"/>
              </a:defRPr>
            </a:lvl2pPr>
            <a:lvl3pPr marL="1143000" indent="-228600" algn="l" defTabSz="457200" rtl="0" eaLnBrk="1" latinLnBrk="0" hangingPunct="1">
              <a:spcBef>
                <a:spcPts val="1000"/>
              </a:spcBef>
              <a:spcAft>
                <a:spcPts val="0"/>
              </a:spcAft>
              <a:buClr>
                <a:srgbClr val="975611"/>
              </a:buClr>
              <a:buSzPct val="80000"/>
              <a:buFont typeface="Wingdings 3" charset="2"/>
              <a:buChar char=""/>
              <a:defRPr sz="1400" b="0" i="0" kern="1200">
                <a:solidFill>
                  <a:srgbClr val="975611"/>
                </a:solidFill>
                <a:latin typeface="+mn-lt"/>
                <a:ea typeface="+mn-ea"/>
                <a:cs typeface="+mn-cs"/>
              </a:defRPr>
            </a:lvl3pPr>
            <a:lvl4pPr marL="1600200" indent="-228600" algn="l" defTabSz="457200" rtl="0" eaLnBrk="1" latinLnBrk="0" hangingPunct="1">
              <a:spcBef>
                <a:spcPts val="1000"/>
              </a:spcBef>
              <a:spcAft>
                <a:spcPts val="0"/>
              </a:spcAft>
              <a:buClr>
                <a:srgbClr val="975611"/>
              </a:buClr>
              <a:buSzPct val="80000"/>
              <a:buFont typeface="Wingdings 3" charset="2"/>
              <a:buChar char=""/>
              <a:defRPr sz="1200" b="0" i="0" kern="1200">
                <a:solidFill>
                  <a:srgbClr val="975611"/>
                </a:solidFill>
                <a:latin typeface="+mn-lt"/>
                <a:ea typeface="+mn-ea"/>
                <a:cs typeface="+mn-cs"/>
              </a:defRPr>
            </a:lvl4pPr>
            <a:lvl5pPr marL="2057400" indent="-228600" algn="l" defTabSz="457200" rtl="0" eaLnBrk="1" latinLnBrk="0" hangingPunct="1">
              <a:spcBef>
                <a:spcPts val="1000"/>
              </a:spcBef>
              <a:spcAft>
                <a:spcPts val="0"/>
              </a:spcAft>
              <a:buClr>
                <a:srgbClr val="975611"/>
              </a:buClr>
              <a:buSzPct val="80000"/>
              <a:buFont typeface="Wingdings 3" charset="2"/>
              <a:buChar char=""/>
              <a:defRPr sz="1200" b="0" i="0" kern="1200">
                <a:solidFill>
                  <a:srgbClr val="97561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dirty="0"/>
              <a:t>Arizona Knights of Columbus</a:t>
            </a:r>
            <a:br>
              <a:rPr lang="en-US" dirty="0"/>
            </a:br>
            <a:r>
              <a:rPr lang="en-US" dirty="0"/>
              <a:t>2019 Organization Meeting</a:t>
            </a:r>
          </a:p>
        </p:txBody>
      </p:sp>
      <p:sp>
        <p:nvSpPr>
          <p:cNvPr id="20" name="Footer Placeholder 4">
            <a:extLst>
              <a:ext uri="{FF2B5EF4-FFF2-40B4-BE49-F238E27FC236}">
                <a16:creationId xmlns:a16="http://schemas.microsoft.com/office/drawing/2014/main" id="{D90CDA33-469D-4C27-B3AD-D3509D432CE1}"/>
              </a:ext>
            </a:extLst>
          </p:cNvPr>
          <p:cNvSpPr>
            <a:spLocks noGrp="1"/>
          </p:cNvSpPr>
          <p:nvPr>
            <p:ph type="ftr" sz="quarter" idx="3"/>
          </p:nvPr>
        </p:nvSpPr>
        <p:spPr>
          <a:xfrm>
            <a:off x="4192573" y="6515225"/>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1" name="Slide Number Placeholder 8">
            <a:extLst>
              <a:ext uri="{FF2B5EF4-FFF2-40B4-BE49-F238E27FC236}">
                <a16:creationId xmlns:a16="http://schemas.microsoft.com/office/drawing/2014/main" id="{8DFBDB23-2BBB-4228-A954-61ACA93FAAE9}"/>
              </a:ext>
            </a:extLst>
          </p:cNvPr>
          <p:cNvSpPr txBox="1">
            <a:spLocks/>
          </p:cNvSpPr>
          <p:nvPr/>
        </p:nvSpPr>
        <p:spPr>
          <a:xfrm>
            <a:off x="10856385" y="6464000"/>
            <a:ext cx="1337187"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97561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23B5EF-D5A0-D847-9BE3-4BB7467DE79B}" type="slidenum">
              <a:rPr lang="en-US" smtClean="0"/>
              <a:pPr/>
              <a:t>57</a:t>
            </a:fld>
            <a:endParaRPr lang="en-US" dirty="0"/>
          </a:p>
        </p:txBody>
      </p:sp>
    </p:spTree>
    <p:extLst>
      <p:ext uri="{BB962C8B-B14F-4D97-AF65-F5344CB8AC3E}">
        <p14:creationId xmlns:p14="http://schemas.microsoft.com/office/powerpoint/2010/main" val="42264814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5A60-5C70-9F4E-BA01-C6A11DC7EAAF}"/>
              </a:ext>
            </a:extLst>
          </p:cNvPr>
          <p:cNvSpPr>
            <a:spLocks noGrp="1"/>
          </p:cNvSpPr>
          <p:nvPr>
            <p:ph type="title"/>
          </p:nvPr>
        </p:nvSpPr>
        <p:spPr>
          <a:xfrm>
            <a:off x="1154954" y="489398"/>
            <a:ext cx="8761413" cy="1558343"/>
          </a:xfrm>
        </p:spPr>
        <p:txBody>
          <a:bodyPr/>
          <a:lstStyle/>
          <a:p>
            <a:pPr algn="ctr"/>
            <a:r>
              <a:rPr lang="en-US" sz="2800" b="1" dirty="0">
                <a:solidFill>
                  <a:schemeClr val="bg1"/>
                </a:solidFill>
                <a:latin typeface="Script MT Bold" pitchFamily="66" charset="0"/>
              </a:rPr>
              <a:t>Arizona Rosary Celebration</a:t>
            </a:r>
            <a:br>
              <a:rPr lang="en-US" sz="2800" b="1" dirty="0">
                <a:solidFill>
                  <a:schemeClr val="bg1"/>
                </a:solidFill>
                <a:latin typeface="Script MT Bold" pitchFamily="66" charset="0"/>
              </a:rPr>
            </a:br>
            <a:r>
              <a:rPr lang="en-US" sz="2800" b="1" dirty="0">
                <a:solidFill>
                  <a:schemeClr val="bg1"/>
                </a:solidFill>
                <a:latin typeface="Script MT Bold" pitchFamily="66" charset="0"/>
              </a:rPr>
              <a:t>44th Anniversary</a:t>
            </a:r>
            <a:br>
              <a:rPr lang="en-US" sz="2800" b="1" dirty="0">
                <a:solidFill>
                  <a:schemeClr val="bg1"/>
                </a:solidFill>
                <a:latin typeface="Script MT Bold" pitchFamily="66" charset="0"/>
              </a:rPr>
            </a:br>
            <a:r>
              <a:rPr lang="en-US" sz="2800" b="1" dirty="0">
                <a:solidFill>
                  <a:schemeClr val="bg1"/>
                </a:solidFill>
                <a:latin typeface="Script MT Bold" pitchFamily="66" charset="0"/>
              </a:rPr>
              <a:t>October 19 &amp; 20, 2019</a:t>
            </a:r>
            <a:endParaRPr lang="en-US" sz="2800" dirty="0">
              <a:solidFill>
                <a:schemeClr val="bg1"/>
              </a:solidFill>
            </a:endParaRPr>
          </a:p>
        </p:txBody>
      </p:sp>
      <p:sp>
        <p:nvSpPr>
          <p:cNvPr id="5" name="Content Placeholder 9"/>
          <p:cNvSpPr txBox="1">
            <a:spLocks/>
          </p:cNvSpPr>
          <p:nvPr/>
        </p:nvSpPr>
        <p:spPr>
          <a:xfrm>
            <a:off x="457200" y="2317530"/>
            <a:ext cx="11201400" cy="4387575"/>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Clr>
                <a:schemeClr val="accent1"/>
              </a:buClr>
              <a:buFont typeface="Wingdings" pitchFamily="2" charset="2"/>
              <a:buNone/>
              <a:defRPr sz="2400" kern="1200">
                <a:solidFill>
                  <a:schemeClr val="bg1"/>
                </a:solidFill>
                <a:effectLst>
                  <a:outerShdw blurRad="34925" dist="12700" dir="14400000" rotWithShape="0">
                    <a:prstClr val="black">
                      <a:alpha val="21000"/>
                    </a:prstClr>
                  </a:outerShdw>
                </a:effectLst>
                <a:latin typeface="+mn-lt"/>
                <a:ea typeface="+mn-ea"/>
                <a:cs typeface="+mn-cs"/>
              </a:defRPr>
            </a:lvl1pPr>
            <a:lvl2pPr marL="457200" indent="0" algn="ctr" defTabSz="914400" rtl="0" eaLnBrk="1" latinLnBrk="0" hangingPunct="1">
              <a:spcBef>
                <a:spcPct val="20000"/>
              </a:spcBef>
              <a:buClr>
                <a:schemeClr val="accent1"/>
              </a:buClr>
              <a:buFont typeface="Wingdings" pitchFamily="2" charset="2"/>
              <a:buNone/>
              <a:defRPr sz="2200" kern="1200">
                <a:solidFill>
                  <a:schemeClr val="tx1">
                    <a:tint val="75000"/>
                  </a:schemeClr>
                </a:solidFill>
                <a:effectLst/>
                <a:latin typeface="+mn-lt"/>
                <a:ea typeface="+mn-ea"/>
                <a:cs typeface="+mn-cs"/>
              </a:defRPr>
            </a:lvl2pPr>
            <a:lvl3pPr marL="914400" indent="0" algn="ctr" defTabSz="914400" rtl="0" eaLnBrk="1" latinLnBrk="0" hangingPunct="1">
              <a:spcBef>
                <a:spcPct val="20000"/>
              </a:spcBef>
              <a:buClr>
                <a:schemeClr val="accent1"/>
              </a:buClr>
              <a:buFont typeface="Wingdings" pitchFamily="2" charset="2"/>
              <a:buNone/>
              <a:defRPr sz="2000" kern="1200">
                <a:solidFill>
                  <a:schemeClr val="tx1">
                    <a:tint val="75000"/>
                  </a:schemeClr>
                </a:solidFill>
                <a:effectLst/>
                <a:latin typeface="+mn-lt"/>
                <a:ea typeface="+mn-ea"/>
                <a:cs typeface="+mn-cs"/>
              </a:defRPr>
            </a:lvl3pPr>
            <a:lvl4pPr marL="1371600" indent="0" algn="ctr" defTabSz="914400" rtl="0" eaLnBrk="1" latinLnBrk="0" hangingPunct="1">
              <a:spcBef>
                <a:spcPct val="20000"/>
              </a:spcBef>
              <a:buClr>
                <a:schemeClr val="accent1"/>
              </a:buClr>
              <a:buFont typeface="Wingdings" pitchFamily="2" charset="2"/>
              <a:buNone/>
              <a:defRPr sz="1800" kern="1200">
                <a:solidFill>
                  <a:schemeClr val="tx1">
                    <a:tint val="75000"/>
                  </a:schemeClr>
                </a:solidFill>
                <a:effectLst/>
                <a:latin typeface="+mn-lt"/>
                <a:ea typeface="+mn-ea"/>
                <a:cs typeface="+mn-cs"/>
              </a:defRPr>
            </a:lvl4pPr>
            <a:lvl5pPr marL="1828800" indent="0" algn="ctr" defTabSz="914400" rtl="0" eaLnBrk="1" latinLnBrk="0" hangingPunct="1">
              <a:spcBef>
                <a:spcPct val="20000"/>
              </a:spcBef>
              <a:buClr>
                <a:schemeClr val="accent1"/>
              </a:buClr>
              <a:buFont typeface="Wingdings" pitchFamily="2" charset="2"/>
              <a:buNone/>
              <a:defRPr sz="1600" kern="1200">
                <a:solidFill>
                  <a:schemeClr val="tx1">
                    <a:tint val="75000"/>
                  </a:schemeClr>
                </a:solidFill>
                <a:effectLst/>
                <a:latin typeface="+mn-lt"/>
                <a:ea typeface="+mn-ea"/>
                <a:cs typeface="+mn-cs"/>
              </a:defRPr>
            </a:lvl5pPr>
            <a:lvl6pPr marL="2286000" indent="0" algn="ctr" defTabSz="914400" rtl="0" eaLnBrk="1" latinLnBrk="0" hangingPunct="1">
              <a:spcBef>
                <a:spcPts val="400"/>
              </a:spcBef>
              <a:buClr>
                <a:schemeClr val="accent1"/>
              </a:buClr>
              <a:buFont typeface="Wingdings" pitchFamily="2"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400"/>
              </a:spcBef>
              <a:buClr>
                <a:schemeClr val="accent1"/>
              </a:buClr>
              <a:buFont typeface="Wingdings" pitchFamily="2"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400"/>
              </a:spcBef>
              <a:buClr>
                <a:schemeClr val="accent1"/>
              </a:buClr>
              <a:buFont typeface="Wingdings" pitchFamily="2"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400"/>
              </a:spcBef>
              <a:buClr>
                <a:schemeClr val="accent1"/>
              </a:buClr>
              <a:buFont typeface="Wingdings" pitchFamily="2" charset="2"/>
              <a:buNone/>
              <a:defRPr sz="1400" kern="1200">
                <a:solidFill>
                  <a:schemeClr val="tx1">
                    <a:tint val="75000"/>
                  </a:schemeClr>
                </a:solidFill>
                <a:latin typeface="+mn-lt"/>
                <a:ea typeface="+mn-ea"/>
                <a:cs typeface="+mn-cs"/>
              </a:defRPr>
            </a:lvl9pPr>
          </a:lstStyle>
          <a:p>
            <a:r>
              <a:rPr lang="en-US" sz="3500" b="1" u="sng" dirty="0">
                <a:solidFill>
                  <a:srgbClr val="975611"/>
                </a:solidFill>
              </a:rPr>
              <a:t>PARISH REPRESENTATIVES</a:t>
            </a:r>
          </a:p>
          <a:p>
            <a:pPr marL="457200" indent="-457200" algn="l">
              <a:buClr>
                <a:srgbClr val="975611"/>
              </a:buClr>
              <a:buFont typeface="Wingdings" panose="05000000000000000000" pitchFamily="2" charset="2"/>
              <a:buChar char="Ø"/>
            </a:pPr>
            <a:r>
              <a:rPr lang="en-US" sz="2800" dirty="0">
                <a:solidFill>
                  <a:srgbClr val="975611"/>
                </a:solidFill>
              </a:rPr>
              <a:t>Represent the Pastor for Arizona Rosary Celebration</a:t>
            </a:r>
          </a:p>
          <a:p>
            <a:pPr marL="457200" indent="-457200" algn="l">
              <a:buClr>
                <a:srgbClr val="975611"/>
              </a:buClr>
              <a:buFont typeface="Wingdings" panose="05000000000000000000" pitchFamily="2" charset="2"/>
              <a:buChar char="Ø"/>
            </a:pPr>
            <a:r>
              <a:rPr lang="en-US" sz="2800" dirty="0">
                <a:solidFill>
                  <a:srgbClr val="975611"/>
                </a:solidFill>
              </a:rPr>
              <a:t>Integral Part of the Organization</a:t>
            </a:r>
          </a:p>
          <a:p>
            <a:pPr marL="800100" lvl="1" indent="-342900" algn="l">
              <a:buClr>
                <a:srgbClr val="975611"/>
              </a:buClr>
              <a:buFont typeface="Wingdings" pitchFamily="2" charset="2"/>
              <a:buChar char="Ø"/>
            </a:pPr>
            <a:r>
              <a:rPr lang="en-US" sz="2000" dirty="0">
                <a:solidFill>
                  <a:srgbClr val="975611"/>
                </a:solidFill>
              </a:rPr>
              <a:t>Advertise Rosary Celebration in each parish</a:t>
            </a:r>
          </a:p>
          <a:p>
            <a:pPr marL="800100" lvl="1" indent="-342900" algn="l">
              <a:buClr>
                <a:srgbClr val="975611"/>
              </a:buClr>
              <a:buFont typeface="Wingdings" pitchFamily="2" charset="2"/>
              <a:buChar char="Ø"/>
            </a:pPr>
            <a:r>
              <a:rPr lang="en-US" sz="2000" dirty="0">
                <a:solidFill>
                  <a:srgbClr val="975611"/>
                </a:solidFill>
              </a:rPr>
              <a:t>Hand out flyers; hang up posters; bulletin notices</a:t>
            </a:r>
          </a:p>
          <a:p>
            <a:pPr marL="800100" lvl="1" indent="-342900" algn="l">
              <a:buClr>
                <a:srgbClr val="975611"/>
              </a:buClr>
              <a:buFont typeface="Wingdings" pitchFamily="2" charset="2"/>
              <a:buChar char="Ø"/>
            </a:pPr>
            <a:r>
              <a:rPr lang="en-US" sz="2000" dirty="0">
                <a:solidFill>
                  <a:srgbClr val="975611"/>
                </a:solidFill>
              </a:rPr>
              <a:t>Outlying areas need to get the word</a:t>
            </a:r>
          </a:p>
          <a:p>
            <a:pPr marL="342900" lvl="1" indent="-342900" algn="l">
              <a:buClr>
                <a:srgbClr val="975611"/>
              </a:buClr>
              <a:buFont typeface="Wingdings" panose="05000000000000000000" pitchFamily="2" charset="2"/>
              <a:buChar char="Ø"/>
            </a:pPr>
            <a:endParaRPr lang="en-US" sz="2000" dirty="0">
              <a:solidFill>
                <a:srgbClr val="975611"/>
              </a:solidFill>
            </a:endParaRPr>
          </a:p>
          <a:p>
            <a:pPr marL="251460" lvl="1" indent="-342900" algn="l">
              <a:buClr>
                <a:srgbClr val="975611"/>
              </a:buClr>
              <a:buFont typeface="Wingdings" panose="05000000000000000000" pitchFamily="2" charset="2"/>
              <a:buChar char="Ø"/>
            </a:pPr>
            <a:r>
              <a:rPr lang="en-US" dirty="0">
                <a:solidFill>
                  <a:srgbClr val="975611"/>
                </a:solidFill>
              </a:rPr>
              <a:t>Info on Arizona Rosary Celebration will be sent to those Grand Knights of parishes where there is no Rep</a:t>
            </a:r>
          </a:p>
          <a:p>
            <a:pPr marL="0" lvl="1" algn="l"/>
            <a:endParaRPr lang="en-US" dirty="0">
              <a:solidFill>
                <a:srgbClr val="975611"/>
              </a:solidFill>
            </a:endParaRPr>
          </a:p>
          <a:p>
            <a:pPr marL="0" lvl="1"/>
            <a:r>
              <a:rPr lang="en-US" sz="3200" dirty="0">
                <a:solidFill>
                  <a:srgbClr val="975611"/>
                </a:solidFill>
              </a:rPr>
              <a:t>K of C project: We need </a:t>
            </a:r>
            <a:r>
              <a:rPr lang="en-US" sz="3200" b="1" dirty="0">
                <a:solidFill>
                  <a:srgbClr val="975611"/>
                </a:solidFill>
              </a:rPr>
              <a:t>ALL</a:t>
            </a:r>
            <a:r>
              <a:rPr lang="en-US" sz="3200" dirty="0">
                <a:solidFill>
                  <a:srgbClr val="975611"/>
                </a:solidFill>
              </a:rPr>
              <a:t> councils onboard!!</a:t>
            </a:r>
            <a:endParaRPr lang="en-US" sz="3200" dirty="0">
              <a:solidFill>
                <a:srgbClr val="975611"/>
              </a:solidFill>
              <a:latin typeface="Calibri"/>
            </a:endParaRPr>
          </a:p>
        </p:txBody>
      </p:sp>
      <p:pic>
        <p:nvPicPr>
          <p:cNvPr id="6" name="Picture 2" descr="F:\ARC\2019\Meeting\Rosary_19_FrontCover - Copy_Page_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727" y="489398"/>
            <a:ext cx="929220" cy="140716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31DD6614-CB39-408B-BC8C-EBF0BD859674}"/>
              </a:ext>
            </a:extLst>
          </p:cNvPr>
          <p:cNvSpPr>
            <a:spLocks noGrp="1"/>
          </p:cNvSpPr>
          <p:nvPr>
            <p:ph type="sldNum" sz="quarter" idx="4"/>
          </p:nvPr>
        </p:nvSpPr>
        <p:spPr>
          <a:xfrm>
            <a:off x="10854812" y="6471856"/>
            <a:ext cx="1337187" cy="365125"/>
          </a:xfrm>
        </p:spPr>
        <p:txBody>
          <a:bodyPr/>
          <a:lstStyle/>
          <a:p>
            <a:fld id="{7423B5EF-D5A0-D847-9BE3-4BB7467DE79B}" type="slidenum">
              <a:rPr lang="en-US" smtClean="0"/>
              <a:t>58</a:t>
            </a:fld>
            <a:endParaRPr lang="en-US"/>
          </a:p>
        </p:txBody>
      </p:sp>
      <p:sp>
        <p:nvSpPr>
          <p:cNvPr id="8" name="Date Placeholder 3">
            <a:extLst>
              <a:ext uri="{FF2B5EF4-FFF2-40B4-BE49-F238E27FC236}">
                <a16:creationId xmlns:a16="http://schemas.microsoft.com/office/drawing/2014/main" id="{F281EEAF-4A55-46FC-99C4-7C549BC2C18C}"/>
              </a:ext>
            </a:extLst>
          </p:cNvPr>
          <p:cNvSpPr>
            <a:spLocks noGrp="1"/>
          </p:cNvSpPr>
          <p:nvPr>
            <p:ph type="dt" sz="half" idx="2"/>
          </p:nvPr>
        </p:nvSpPr>
        <p:spPr>
          <a:xfrm>
            <a:off x="-9404" y="6522383"/>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9" name="Footer Placeholder 4">
            <a:extLst>
              <a:ext uri="{FF2B5EF4-FFF2-40B4-BE49-F238E27FC236}">
                <a16:creationId xmlns:a16="http://schemas.microsoft.com/office/drawing/2014/main" id="{315F7F1D-EE40-472F-B500-CC3EDCABED5F}"/>
              </a:ext>
            </a:extLst>
          </p:cNvPr>
          <p:cNvSpPr>
            <a:spLocks noGrp="1"/>
          </p:cNvSpPr>
          <p:nvPr>
            <p:ph type="ftr" sz="quarter" idx="3"/>
          </p:nvPr>
        </p:nvSpPr>
        <p:spPr>
          <a:xfrm>
            <a:off x="4192573" y="6515225"/>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0" name="Slide Number Placeholder 8">
            <a:extLst>
              <a:ext uri="{FF2B5EF4-FFF2-40B4-BE49-F238E27FC236}">
                <a16:creationId xmlns:a16="http://schemas.microsoft.com/office/drawing/2014/main" id="{0AEE1E65-C3DC-4536-B386-155DBFAD54E9}"/>
              </a:ext>
            </a:extLst>
          </p:cNvPr>
          <p:cNvSpPr txBox="1">
            <a:spLocks/>
          </p:cNvSpPr>
          <p:nvPr/>
        </p:nvSpPr>
        <p:spPr>
          <a:xfrm>
            <a:off x="10856385" y="6464000"/>
            <a:ext cx="1337187"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97561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23B5EF-D5A0-D847-9BE3-4BB7467DE79B}" type="slidenum">
              <a:rPr lang="en-US" smtClean="0"/>
              <a:pPr/>
              <a:t>58</a:t>
            </a:fld>
            <a:endParaRPr lang="en-US" dirty="0"/>
          </a:p>
        </p:txBody>
      </p:sp>
    </p:spTree>
    <p:extLst>
      <p:ext uri="{BB962C8B-B14F-4D97-AF65-F5344CB8AC3E}">
        <p14:creationId xmlns:p14="http://schemas.microsoft.com/office/powerpoint/2010/main" val="40311460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5A60-5C70-9F4E-BA01-C6A11DC7EAAF}"/>
              </a:ext>
            </a:extLst>
          </p:cNvPr>
          <p:cNvSpPr>
            <a:spLocks noGrp="1"/>
          </p:cNvSpPr>
          <p:nvPr>
            <p:ph type="title"/>
          </p:nvPr>
        </p:nvSpPr>
        <p:spPr>
          <a:xfrm>
            <a:off x="1154954" y="489398"/>
            <a:ext cx="8761413" cy="1558343"/>
          </a:xfrm>
        </p:spPr>
        <p:txBody>
          <a:bodyPr/>
          <a:lstStyle/>
          <a:p>
            <a:pPr algn="ctr"/>
            <a:r>
              <a:rPr lang="en-US" sz="2800" b="1" dirty="0">
                <a:solidFill>
                  <a:srgbClr val="FFFFFF"/>
                </a:solidFill>
                <a:latin typeface="Script MT Bold" pitchFamily="66" charset="0"/>
              </a:rPr>
              <a:t>Arizona Rosary Celebration</a:t>
            </a:r>
            <a:br>
              <a:rPr lang="en-US" sz="2800" b="1" dirty="0">
                <a:solidFill>
                  <a:srgbClr val="FFFFFF"/>
                </a:solidFill>
                <a:latin typeface="Script MT Bold" pitchFamily="66" charset="0"/>
              </a:rPr>
            </a:br>
            <a:r>
              <a:rPr lang="en-US" sz="2800" b="1" dirty="0">
                <a:solidFill>
                  <a:srgbClr val="FFFFFF"/>
                </a:solidFill>
                <a:latin typeface="Script MT Bold" pitchFamily="66" charset="0"/>
              </a:rPr>
              <a:t>44th Anniversary</a:t>
            </a:r>
            <a:br>
              <a:rPr lang="en-US" sz="2800" b="1" dirty="0">
                <a:solidFill>
                  <a:srgbClr val="FFFFFF"/>
                </a:solidFill>
                <a:latin typeface="Script MT Bold" pitchFamily="66" charset="0"/>
              </a:rPr>
            </a:br>
            <a:r>
              <a:rPr lang="en-US" sz="2800" b="1" dirty="0">
                <a:solidFill>
                  <a:srgbClr val="FFFFFF"/>
                </a:solidFill>
                <a:latin typeface="Script MT Bold" pitchFamily="66" charset="0"/>
              </a:rPr>
              <a:t>October 19 &amp; 20, 2019</a:t>
            </a:r>
            <a:endParaRPr lang="en-US" sz="2800" dirty="0">
              <a:solidFill>
                <a:srgbClr val="FFFFFF"/>
              </a:solidFill>
            </a:endParaRPr>
          </a:p>
        </p:txBody>
      </p:sp>
      <p:sp>
        <p:nvSpPr>
          <p:cNvPr id="5" name="Content Placeholder 3"/>
          <p:cNvSpPr txBox="1">
            <a:spLocks/>
          </p:cNvSpPr>
          <p:nvPr/>
        </p:nvSpPr>
        <p:spPr>
          <a:xfrm>
            <a:off x="614854" y="2254468"/>
            <a:ext cx="10704787" cy="4298731"/>
          </a:xfrm>
          <a:prstGeom prst="rect">
            <a:avLst/>
          </a:prstGeom>
        </p:spPr>
        <p:txBody>
          <a:bodyPr vert="horz" lIns="91440" tIns="45720" rIns="91440" bIns="45720" rtlCol="0">
            <a:normAutofit fontScale="77500" lnSpcReduction="2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bg1"/>
                </a:solidFill>
                <a:effectLst/>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bg1"/>
                </a:solidFill>
                <a:effectLst/>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bg1"/>
                </a:solidFill>
                <a:effectLst/>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bg1"/>
                </a:solidFill>
                <a:effectLst/>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bg1"/>
                </a:solidFill>
                <a:effectLst/>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411480" lvl="1" indent="0" algn="ctr">
              <a:buFont typeface="Wingdings" pitchFamily="2" charset="2"/>
              <a:buNone/>
            </a:pPr>
            <a:r>
              <a:rPr lang="en-US" sz="3600" b="1" u="sng" dirty="0">
                <a:solidFill>
                  <a:srgbClr val="975611"/>
                </a:solidFill>
              </a:rPr>
              <a:t>WE NEED YOUR HELP</a:t>
            </a:r>
          </a:p>
          <a:p>
            <a:pPr marL="411480" lvl="1" indent="0" algn="ctr">
              <a:buFont typeface="Wingdings" pitchFamily="2" charset="2"/>
              <a:buNone/>
            </a:pPr>
            <a:r>
              <a:rPr lang="en-US" sz="3100" b="1" u="sng" dirty="0">
                <a:solidFill>
                  <a:srgbClr val="975611"/>
                </a:solidFill>
              </a:rPr>
              <a:t>PROGRAM BOOK</a:t>
            </a:r>
          </a:p>
          <a:p>
            <a:pPr lvl="1">
              <a:buClr>
                <a:srgbClr val="975611"/>
              </a:buClr>
              <a:buFont typeface="Wingdings" panose="05000000000000000000" pitchFamily="2" charset="2"/>
              <a:buChar char="Ø"/>
            </a:pPr>
            <a:r>
              <a:rPr lang="en-US" sz="2600" dirty="0">
                <a:solidFill>
                  <a:srgbClr val="975611"/>
                </a:solidFill>
              </a:rPr>
              <a:t>Primary Source of income</a:t>
            </a:r>
          </a:p>
          <a:p>
            <a:pPr lvl="2">
              <a:buClr>
                <a:srgbClr val="975611"/>
              </a:buClr>
              <a:buFont typeface="Wingdings" panose="05000000000000000000" pitchFamily="2" charset="2"/>
              <a:buChar char="Ø"/>
            </a:pPr>
            <a:r>
              <a:rPr lang="en-US" sz="2200" dirty="0">
                <a:solidFill>
                  <a:srgbClr val="975611"/>
                </a:solidFill>
              </a:rPr>
              <a:t>Only ad sales</a:t>
            </a:r>
          </a:p>
          <a:p>
            <a:pPr lvl="3">
              <a:buClr>
                <a:srgbClr val="975611"/>
              </a:buClr>
              <a:buFont typeface="Wingdings" panose="05000000000000000000" pitchFamily="2" charset="2"/>
              <a:buChar char="Ø"/>
            </a:pPr>
            <a:r>
              <a:rPr lang="en-US" sz="1900" dirty="0">
                <a:solidFill>
                  <a:srgbClr val="975611"/>
                </a:solidFill>
              </a:rPr>
              <a:t>No outside funding from our Diocese or grants</a:t>
            </a:r>
          </a:p>
          <a:p>
            <a:pPr marL="950913" lvl="2" indent="-457200">
              <a:buClr>
                <a:srgbClr val="975611"/>
              </a:buClr>
              <a:buFont typeface="Wingdings" panose="05000000000000000000" pitchFamily="2" charset="2"/>
              <a:buChar char="Ø"/>
            </a:pPr>
            <a:r>
              <a:rPr lang="en-US" sz="2600" dirty="0">
                <a:solidFill>
                  <a:srgbClr val="975611"/>
                </a:solidFill>
              </a:rPr>
              <a:t>What we need</a:t>
            </a:r>
          </a:p>
          <a:p>
            <a:pPr lvl="3">
              <a:buClr>
                <a:srgbClr val="975611"/>
              </a:buClr>
              <a:buFont typeface="Wingdings" panose="05000000000000000000" pitchFamily="2" charset="2"/>
              <a:buChar char="Ø"/>
            </a:pPr>
            <a:r>
              <a:rPr lang="en-US" sz="1900" dirty="0">
                <a:solidFill>
                  <a:srgbClr val="975611"/>
                </a:solidFill>
              </a:rPr>
              <a:t>Ads from many sources:</a:t>
            </a:r>
          </a:p>
          <a:p>
            <a:pPr lvl="3">
              <a:buClr>
                <a:srgbClr val="975611"/>
              </a:buClr>
              <a:buFont typeface="Wingdings" panose="05000000000000000000" pitchFamily="2" charset="2"/>
              <a:buChar char="Ø"/>
            </a:pPr>
            <a:r>
              <a:rPr lang="en-US" sz="1900" dirty="0">
                <a:solidFill>
                  <a:srgbClr val="975611"/>
                </a:solidFill>
              </a:rPr>
              <a:t>Councils, Assemblies, Parishes, Parish Bulletin Advertisers, Barber Shops, Restaurants, Stores, Doctors, Patrons, etc.</a:t>
            </a:r>
          </a:p>
          <a:p>
            <a:pPr lvl="3">
              <a:buClr>
                <a:srgbClr val="975611"/>
              </a:buClr>
              <a:buFont typeface="Wingdings" panose="05000000000000000000" pitchFamily="2" charset="2"/>
              <a:buChar char="Ø"/>
            </a:pPr>
            <a:r>
              <a:rPr lang="en-US" sz="1900" dirty="0">
                <a:solidFill>
                  <a:srgbClr val="975611"/>
                </a:solidFill>
              </a:rPr>
              <a:t>	(no insurance and must be pro-life).</a:t>
            </a:r>
            <a:r>
              <a:rPr lang="en-US" sz="1600" dirty="0">
                <a:solidFill>
                  <a:srgbClr val="975611"/>
                </a:solidFill>
              </a:rPr>
              <a:t>	</a:t>
            </a:r>
            <a:endParaRPr lang="en-US" sz="1400" dirty="0">
              <a:solidFill>
                <a:srgbClr val="975611"/>
              </a:solidFill>
            </a:endParaRPr>
          </a:p>
          <a:p>
            <a:pPr marL="1570990" lvl="4" indent="-342900">
              <a:buClr>
                <a:srgbClr val="975611"/>
              </a:buClr>
              <a:buFont typeface="Wingdings" panose="05000000000000000000" pitchFamily="2" charset="2"/>
              <a:buChar char="Ø"/>
            </a:pPr>
            <a:r>
              <a:rPr lang="en-US" sz="1900" dirty="0">
                <a:solidFill>
                  <a:srgbClr val="975611"/>
                </a:solidFill>
              </a:rPr>
              <a:t>(</a:t>
            </a:r>
            <a:r>
              <a:rPr lang="en-US" sz="1900" b="1" dirty="0">
                <a:solidFill>
                  <a:srgbClr val="975611"/>
                </a:solidFill>
              </a:rPr>
              <a:t>74 of 134 Councils (55 percent)  /31 of 52 Assemblies (52 percent) participation</a:t>
            </a:r>
            <a:r>
              <a:rPr lang="en-US" sz="1900" dirty="0">
                <a:solidFill>
                  <a:srgbClr val="975611"/>
                </a:solidFill>
              </a:rPr>
              <a:t>) </a:t>
            </a:r>
          </a:p>
          <a:p>
            <a:pPr marL="1570990" lvl="4" indent="-342900">
              <a:buClr>
                <a:srgbClr val="975611"/>
              </a:buClr>
              <a:buFont typeface="Wingdings" panose="05000000000000000000" pitchFamily="2" charset="2"/>
              <a:buChar char="Ø"/>
            </a:pPr>
            <a:r>
              <a:rPr lang="en-US" sz="1900" b="1" dirty="0">
                <a:solidFill>
                  <a:srgbClr val="975611"/>
                </a:solidFill>
              </a:rPr>
              <a:t>In 2018 Councils and Assemblies bought $24,000.00 in adds! 1/3 of the cost !</a:t>
            </a:r>
          </a:p>
          <a:p>
            <a:pPr marL="1570990" lvl="4" indent="-342900">
              <a:buClr>
                <a:srgbClr val="975611"/>
              </a:buClr>
              <a:buFont typeface="Wingdings" panose="05000000000000000000" pitchFamily="2" charset="2"/>
              <a:buChar char="Ø"/>
            </a:pPr>
            <a:r>
              <a:rPr lang="en-US" sz="2200" dirty="0">
                <a:solidFill>
                  <a:srgbClr val="975611"/>
                </a:solidFill>
              </a:rPr>
              <a:t>We do have ability to take Credit Cards </a:t>
            </a:r>
          </a:p>
          <a:p>
            <a:pPr marL="0" lvl="1" indent="0" algn="ctr">
              <a:buFont typeface="Wingdings" pitchFamily="2" charset="2"/>
              <a:buNone/>
            </a:pPr>
            <a:r>
              <a:rPr lang="en-US" sz="2000" b="1" dirty="0">
                <a:solidFill>
                  <a:srgbClr val="975611"/>
                </a:solidFill>
              </a:rPr>
              <a:t>WE NEED ADS FROM EVERY COUNCIL AND ASSEMBLY!!</a:t>
            </a:r>
          </a:p>
          <a:p>
            <a:pPr marL="0" lvl="1" indent="0" algn="ctr">
              <a:buFont typeface="Wingdings" pitchFamily="2" charset="2"/>
              <a:buNone/>
            </a:pPr>
            <a:r>
              <a:rPr lang="en-US" sz="2000" b="1" dirty="0">
                <a:solidFill>
                  <a:srgbClr val="975611"/>
                </a:solidFill>
              </a:rPr>
              <a:t>We now have a 501(c)(3) designation so donations are </a:t>
            </a:r>
          </a:p>
          <a:p>
            <a:pPr marL="0" lvl="1" indent="0" algn="ctr">
              <a:buFont typeface="Wingdings" pitchFamily="2" charset="2"/>
              <a:buNone/>
            </a:pPr>
            <a:r>
              <a:rPr lang="en-US" sz="2000" b="1" dirty="0">
                <a:solidFill>
                  <a:srgbClr val="975611"/>
                </a:solidFill>
              </a:rPr>
              <a:t>tax deductible according to law</a:t>
            </a:r>
          </a:p>
        </p:txBody>
      </p:sp>
      <p:pic>
        <p:nvPicPr>
          <p:cNvPr id="6" name="Picture 2" descr="F:\ARC\2019\Meeting\Rosary_19_FrontCover - Copy_Page_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109" y="489398"/>
            <a:ext cx="929220" cy="1407166"/>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3">
            <a:extLst>
              <a:ext uri="{FF2B5EF4-FFF2-40B4-BE49-F238E27FC236}">
                <a16:creationId xmlns:a16="http://schemas.microsoft.com/office/drawing/2014/main" id="{A4555B9A-F168-4CC2-963F-9499D1679AE2}"/>
              </a:ext>
            </a:extLst>
          </p:cNvPr>
          <p:cNvSpPr>
            <a:spLocks noGrp="1"/>
          </p:cNvSpPr>
          <p:nvPr>
            <p:ph type="sldNum" sz="quarter" idx="4"/>
          </p:nvPr>
        </p:nvSpPr>
        <p:spPr>
          <a:xfrm>
            <a:off x="10854812" y="6471856"/>
            <a:ext cx="1337187" cy="365125"/>
          </a:xfrm>
        </p:spPr>
        <p:txBody>
          <a:bodyPr/>
          <a:lstStyle/>
          <a:p>
            <a:fld id="{7423B5EF-D5A0-D847-9BE3-4BB7467DE79B}" type="slidenum">
              <a:rPr lang="en-US" smtClean="0"/>
              <a:t>59</a:t>
            </a:fld>
            <a:endParaRPr lang="en-US"/>
          </a:p>
        </p:txBody>
      </p:sp>
      <p:sp>
        <p:nvSpPr>
          <p:cNvPr id="12" name="Date Placeholder 3">
            <a:extLst>
              <a:ext uri="{FF2B5EF4-FFF2-40B4-BE49-F238E27FC236}">
                <a16:creationId xmlns:a16="http://schemas.microsoft.com/office/drawing/2014/main" id="{18FE242A-4498-42EC-BE35-47967B4D177A}"/>
              </a:ext>
            </a:extLst>
          </p:cNvPr>
          <p:cNvSpPr>
            <a:spLocks noGrp="1"/>
          </p:cNvSpPr>
          <p:nvPr>
            <p:ph type="dt" sz="half" idx="2"/>
          </p:nvPr>
        </p:nvSpPr>
        <p:spPr>
          <a:xfrm>
            <a:off x="-9404" y="6522383"/>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13" name="Footer Placeholder 4">
            <a:extLst>
              <a:ext uri="{FF2B5EF4-FFF2-40B4-BE49-F238E27FC236}">
                <a16:creationId xmlns:a16="http://schemas.microsoft.com/office/drawing/2014/main" id="{BE98E041-8542-417B-A6A6-A089F6568F43}"/>
              </a:ext>
            </a:extLst>
          </p:cNvPr>
          <p:cNvSpPr>
            <a:spLocks noGrp="1"/>
          </p:cNvSpPr>
          <p:nvPr>
            <p:ph type="ftr" sz="quarter" idx="3"/>
          </p:nvPr>
        </p:nvSpPr>
        <p:spPr>
          <a:xfrm>
            <a:off x="4192573" y="6515225"/>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4" name="Slide Number Placeholder 8">
            <a:extLst>
              <a:ext uri="{FF2B5EF4-FFF2-40B4-BE49-F238E27FC236}">
                <a16:creationId xmlns:a16="http://schemas.microsoft.com/office/drawing/2014/main" id="{CB510750-A0CB-4F3B-8EDE-12E682B7B4EE}"/>
              </a:ext>
            </a:extLst>
          </p:cNvPr>
          <p:cNvSpPr txBox="1">
            <a:spLocks/>
          </p:cNvSpPr>
          <p:nvPr/>
        </p:nvSpPr>
        <p:spPr>
          <a:xfrm>
            <a:off x="10856385" y="6464000"/>
            <a:ext cx="1337187"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97561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23B5EF-D5A0-D847-9BE3-4BB7467DE79B}" type="slidenum">
              <a:rPr lang="en-US" smtClean="0"/>
              <a:pPr/>
              <a:t>59</a:t>
            </a:fld>
            <a:endParaRPr lang="en-US" dirty="0"/>
          </a:p>
        </p:txBody>
      </p:sp>
    </p:spTree>
    <p:extLst>
      <p:ext uri="{BB962C8B-B14F-4D97-AF65-F5344CB8AC3E}">
        <p14:creationId xmlns:p14="http://schemas.microsoft.com/office/powerpoint/2010/main" val="3165093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2798E76-9063-6D43-BC79-9C5EFD18E5EB}"/>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38A4EAC2-6903-3B4D-9219-FEFE8D2B5D7F}"/>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4DB6CB71-FED7-9047-B10B-AC45671F22BF}"/>
              </a:ext>
            </a:extLst>
          </p:cNvPr>
          <p:cNvSpPr>
            <a:spLocks noGrp="1"/>
          </p:cNvSpPr>
          <p:nvPr>
            <p:ph type="sldNum" sz="quarter" idx="4"/>
          </p:nvPr>
        </p:nvSpPr>
        <p:spPr/>
        <p:txBody>
          <a:bodyPr/>
          <a:lstStyle/>
          <a:p>
            <a:fld id="{7423B5EF-D5A0-D847-9BE3-4BB7467DE79B}" type="slidenum">
              <a:rPr lang="en-US" smtClean="0"/>
              <a:pPr/>
              <a:t>6</a:t>
            </a:fld>
            <a:endParaRPr lang="en-US" dirty="0"/>
          </a:p>
        </p:txBody>
      </p:sp>
      <p:sp>
        <p:nvSpPr>
          <p:cNvPr id="3" name="Content Placeholder 2">
            <a:extLst>
              <a:ext uri="{FF2B5EF4-FFF2-40B4-BE49-F238E27FC236}">
                <a16:creationId xmlns:a16="http://schemas.microsoft.com/office/drawing/2014/main" id="{05531321-28AA-2A43-8F66-5409847E2EF8}"/>
              </a:ext>
            </a:extLst>
          </p:cNvPr>
          <p:cNvSpPr>
            <a:spLocks noGrp="1"/>
          </p:cNvSpPr>
          <p:nvPr>
            <p:ph idx="4294967295"/>
          </p:nvPr>
        </p:nvSpPr>
        <p:spPr>
          <a:xfrm>
            <a:off x="294390" y="145997"/>
            <a:ext cx="10255623" cy="6325859"/>
          </a:xfrm>
        </p:spPr>
        <p:txBody>
          <a:bodyPr>
            <a:normAutofit fontScale="92500" lnSpcReduction="10000"/>
          </a:bodyPr>
          <a:lstStyle/>
          <a:p>
            <a:pPr marL="0" indent="0">
              <a:buNone/>
            </a:pPr>
            <a:r>
              <a:rPr lang="en-US" sz="3600" b="1" dirty="0">
                <a:latin typeface="Georgia" panose="02040502050405020303" pitchFamily="18" charset="0"/>
              </a:rPr>
              <a:t>Our Lady, Queen of the Knights, bless all the activities of our Order. Keep us true to our pledge, to extend the kingship of thy divine son on earth. Through Thine intercession, win for us the grace, ever to exemplify in our public and private lives, the virtues that should characterize those especially dedicated to the service of the heavenly court. Make us always aware that as your Knights, we are constantly observed, our faith judged, and our Order appreciated. Accept, O Mary, this renewed pledge of fealty and devotion, of Thy Servants, the Knights of Columbus.</a:t>
            </a:r>
            <a:endParaRPr lang="en-US" sz="3600" b="1" dirty="0"/>
          </a:p>
        </p:txBody>
      </p:sp>
    </p:spTree>
    <p:extLst>
      <p:ext uri="{BB962C8B-B14F-4D97-AF65-F5344CB8AC3E}">
        <p14:creationId xmlns:p14="http://schemas.microsoft.com/office/powerpoint/2010/main" val="766292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5A60-5C70-9F4E-BA01-C6A11DC7EAAF}"/>
              </a:ext>
            </a:extLst>
          </p:cNvPr>
          <p:cNvSpPr>
            <a:spLocks noGrp="1"/>
          </p:cNvSpPr>
          <p:nvPr>
            <p:ph type="title"/>
          </p:nvPr>
        </p:nvSpPr>
        <p:spPr>
          <a:xfrm>
            <a:off x="1154954" y="489398"/>
            <a:ext cx="8761413" cy="1558343"/>
          </a:xfrm>
        </p:spPr>
        <p:txBody>
          <a:bodyPr/>
          <a:lstStyle/>
          <a:p>
            <a:pPr algn="ctr"/>
            <a:r>
              <a:rPr lang="en-US" sz="2800" b="1" dirty="0">
                <a:solidFill>
                  <a:srgbClr val="FFFFFF"/>
                </a:solidFill>
                <a:latin typeface="Script MT Bold" pitchFamily="66" charset="0"/>
              </a:rPr>
              <a:t>Arizona Rosary Celebration</a:t>
            </a:r>
            <a:br>
              <a:rPr lang="en-US" sz="2800" b="1" dirty="0">
                <a:solidFill>
                  <a:srgbClr val="FFFFFF"/>
                </a:solidFill>
                <a:latin typeface="Script MT Bold" pitchFamily="66" charset="0"/>
              </a:rPr>
            </a:br>
            <a:r>
              <a:rPr lang="en-US" sz="2800" b="1" dirty="0">
                <a:solidFill>
                  <a:srgbClr val="FFFFFF"/>
                </a:solidFill>
                <a:latin typeface="Script MT Bold" pitchFamily="66" charset="0"/>
              </a:rPr>
              <a:t>44th Anniversary</a:t>
            </a:r>
            <a:br>
              <a:rPr lang="en-US" sz="2800" b="1" dirty="0">
                <a:solidFill>
                  <a:srgbClr val="FFFFFF"/>
                </a:solidFill>
                <a:latin typeface="Script MT Bold" pitchFamily="66" charset="0"/>
              </a:rPr>
            </a:br>
            <a:r>
              <a:rPr lang="en-US" sz="2800" b="1" dirty="0">
                <a:solidFill>
                  <a:srgbClr val="FFFFFF"/>
                </a:solidFill>
                <a:latin typeface="Script MT Bold" pitchFamily="66" charset="0"/>
              </a:rPr>
              <a:t>October 19 &amp; 20, 2019</a:t>
            </a:r>
            <a:endParaRPr lang="en-US" sz="2800" dirty="0">
              <a:solidFill>
                <a:srgbClr val="FFFFFF"/>
              </a:solidFill>
            </a:endParaRPr>
          </a:p>
        </p:txBody>
      </p:sp>
      <p:sp>
        <p:nvSpPr>
          <p:cNvPr id="5" name="Content Placeholder 3"/>
          <p:cNvSpPr txBox="1">
            <a:spLocks/>
          </p:cNvSpPr>
          <p:nvPr/>
        </p:nvSpPr>
        <p:spPr>
          <a:xfrm>
            <a:off x="609600" y="2286000"/>
            <a:ext cx="11201400" cy="3886199"/>
          </a:xfrm>
          <a:prstGeom prst="rect">
            <a:avLst/>
          </a:prstGeom>
        </p:spPr>
        <p:txBody>
          <a:bodyPr vert="horz" lIns="91440" tIns="45720" rIns="91440" bIns="45720" rtlCol="0">
            <a:normAutofit fontScale="85000" lnSpcReduction="2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bg1"/>
                </a:solidFill>
                <a:effectLst/>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bg1"/>
                </a:solidFill>
                <a:effectLst/>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bg1"/>
                </a:solidFill>
                <a:effectLst/>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bg1"/>
                </a:solidFill>
                <a:effectLst/>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bg1"/>
                </a:solidFill>
                <a:effectLst/>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411480" lvl="1" indent="0" algn="ctr">
              <a:buFont typeface="Wingdings" pitchFamily="2" charset="2"/>
              <a:buNone/>
            </a:pPr>
            <a:r>
              <a:rPr lang="en-US" sz="3000" b="1" u="sng" dirty="0">
                <a:solidFill>
                  <a:srgbClr val="975611"/>
                </a:solidFill>
              </a:rPr>
              <a:t>WE NEED YOUR HELP</a:t>
            </a:r>
          </a:p>
          <a:p>
            <a:pPr marL="411480" lvl="1" indent="0">
              <a:buFont typeface="Wingdings" pitchFamily="2" charset="2"/>
              <a:buNone/>
            </a:pPr>
            <a:r>
              <a:rPr lang="en-US" sz="3000" b="1" dirty="0">
                <a:solidFill>
                  <a:srgbClr val="975611"/>
                </a:solidFill>
              </a:rPr>
              <a:t>Cost for Program in Phoenix and Tucson		$80,000.00</a:t>
            </a:r>
          </a:p>
          <a:p>
            <a:pPr marL="0" lvl="1" indent="0">
              <a:buNone/>
            </a:pPr>
            <a:r>
              <a:rPr lang="en-US" sz="2800" b="1" dirty="0">
                <a:solidFill>
                  <a:srgbClr val="975611"/>
                </a:solidFill>
              </a:rPr>
              <a:t>Annual expenses:</a:t>
            </a:r>
          </a:p>
          <a:p>
            <a:pPr marL="230188" indent="0">
              <a:buNone/>
            </a:pPr>
            <a:r>
              <a:rPr lang="en-US" dirty="0">
                <a:solidFill>
                  <a:srgbClr val="975611"/>
                </a:solidFill>
              </a:rPr>
              <a:t>Program Book/Flyers/Printing					</a:t>
            </a:r>
            <a:r>
              <a:rPr lang="en-US" b="1" dirty="0">
                <a:solidFill>
                  <a:srgbClr val="975611"/>
                </a:solidFill>
              </a:rPr>
              <a:t>$27,100.00</a:t>
            </a:r>
          </a:p>
          <a:p>
            <a:pPr marL="230188" indent="0">
              <a:buNone/>
            </a:pPr>
            <a:r>
              <a:rPr lang="en-US" dirty="0">
                <a:solidFill>
                  <a:srgbClr val="975611"/>
                </a:solidFill>
              </a:rPr>
              <a:t>Event expenses: Phoenix/Tucson					</a:t>
            </a:r>
            <a:r>
              <a:rPr lang="en-US" b="1" dirty="0">
                <a:solidFill>
                  <a:srgbClr val="975611"/>
                </a:solidFill>
              </a:rPr>
              <a:t>$43,000.00</a:t>
            </a:r>
          </a:p>
          <a:p>
            <a:pPr marL="0" indent="0">
              <a:buFont typeface="Wingdings" pitchFamily="2" charset="2"/>
              <a:buNone/>
            </a:pPr>
            <a:r>
              <a:rPr lang="en-US" dirty="0">
                <a:solidFill>
                  <a:srgbClr val="975611"/>
                </a:solidFill>
              </a:rPr>
              <a:t>	</a:t>
            </a:r>
            <a:r>
              <a:rPr lang="en-US" sz="1800" dirty="0">
                <a:solidFill>
                  <a:srgbClr val="975611"/>
                </a:solidFill>
              </a:rPr>
              <a:t>Convention </a:t>
            </a:r>
            <a:r>
              <a:rPr lang="en-US" sz="1800" dirty="0" err="1">
                <a:solidFill>
                  <a:srgbClr val="975611"/>
                </a:solidFill>
              </a:rPr>
              <a:t>Ctr</a:t>
            </a:r>
            <a:r>
              <a:rPr lang="en-US" sz="1800" dirty="0">
                <a:solidFill>
                  <a:srgbClr val="975611"/>
                </a:solidFill>
              </a:rPr>
              <a:t>, audio/Visual, Facilities</a:t>
            </a:r>
          </a:p>
          <a:p>
            <a:pPr marL="411480" lvl="1" indent="0">
              <a:buFont typeface="Wingdings" pitchFamily="2" charset="2"/>
              <a:buNone/>
            </a:pPr>
            <a:r>
              <a:rPr lang="en-US" sz="2400" dirty="0">
                <a:solidFill>
                  <a:srgbClr val="975611"/>
                </a:solidFill>
              </a:rPr>
              <a:t>	Other - </a:t>
            </a:r>
            <a:r>
              <a:rPr lang="en-US" dirty="0">
                <a:solidFill>
                  <a:srgbClr val="975611"/>
                </a:solidFill>
              </a:rPr>
              <a:t>Pins, Advertising, Misc</a:t>
            </a:r>
            <a:r>
              <a:rPr lang="en-US" sz="2400" dirty="0">
                <a:solidFill>
                  <a:srgbClr val="975611"/>
                </a:solidFill>
              </a:rPr>
              <a:t>.					</a:t>
            </a:r>
            <a:r>
              <a:rPr lang="en-US" sz="2400" b="1" u="sng" dirty="0">
                <a:solidFill>
                  <a:srgbClr val="975611"/>
                </a:solidFill>
              </a:rPr>
              <a:t>$7,400.00</a:t>
            </a:r>
          </a:p>
          <a:p>
            <a:pPr marL="411480" lvl="1" indent="0">
              <a:buFont typeface="Wingdings" pitchFamily="2" charset="2"/>
              <a:buNone/>
            </a:pPr>
            <a:r>
              <a:rPr lang="en-US" b="1" dirty="0">
                <a:solidFill>
                  <a:srgbClr val="975611"/>
                </a:solidFill>
              </a:rPr>
              <a:t>Total Income							$78,400.00</a:t>
            </a:r>
          </a:p>
          <a:p>
            <a:pPr marL="411480" lvl="1" indent="0">
              <a:buNone/>
            </a:pPr>
            <a:r>
              <a:rPr lang="en-US" b="1" dirty="0">
                <a:solidFill>
                  <a:srgbClr val="975611"/>
                </a:solidFill>
              </a:rPr>
              <a:t>Total Expenses</a:t>
            </a:r>
            <a:r>
              <a:rPr lang="en-US" dirty="0">
                <a:solidFill>
                  <a:srgbClr val="975611"/>
                </a:solidFill>
              </a:rPr>
              <a:t>							</a:t>
            </a:r>
            <a:r>
              <a:rPr lang="en-US" b="1" dirty="0">
                <a:solidFill>
                  <a:srgbClr val="975611"/>
                </a:solidFill>
              </a:rPr>
              <a:t>$77,500.00</a:t>
            </a:r>
          </a:p>
          <a:p>
            <a:pPr marL="687388" lvl="1" indent="0">
              <a:buFont typeface="Wingdings" pitchFamily="2" charset="2"/>
              <a:buNone/>
              <a:tabLst>
                <a:tab pos="6057900" algn="l"/>
              </a:tabLst>
            </a:pPr>
            <a:r>
              <a:rPr lang="en-US" sz="2400" dirty="0">
                <a:solidFill>
                  <a:srgbClr val="975611"/>
                </a:solidFill>
              </a:rPr>
              <a:t>					</a:t>
            </a:r>
            <a:r>
              <a:rPr lang="en-US" sz="2400" b="1" u="sng" dirty="0">
                <a:solidFill>
                  <a:srgbClr val="975611"/>
                </a:solidFill>
              </a:rPr>
              <a:t>$     900.00</a:t>
            </a:r>
          </a:p>
          <a:p>
            <a:pPr marL="687388" lvl="1" indent="0">
              <a:buFont typeface="Wingdings" pitchFamily="2" charset="2"/>
              <a:buNone/>
              <a:tabLst>
                <a:tab pos="6057900" algn="l"/>
              </a:tabLst>
            </a:pPr>
            <a:r>
              <a:rPr lang="en-US" sz="2400" b="1" dirty="0">
                <a:solidFill>
                  <a:srgbClr val="975611"/>
                </a:solidFill>
              </a:rPr>
              <a:t>Cost so far in 2019			           $   5,900.00</a:t>
            </a:r>
          </a:p>
        </p:txBody>
      </p:sp>
      <p:pic>
        <p:nvPicPr>
          <p:cNvPr id="6" name="Picture 2" descr="F:\ARC\2019\Meeting\Rosary_19_FrontCover - Copy_Page_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109" y="489398"/>
            <a:ext cx="929220" cy="140716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4FB9F293-8278-4190-8F47-5F0BE6459183}"/>
              </a:ext>
            </a:extLst>
          </p:cNvPr>
          <p:cNvSpPr>
            <a:spLocks noGrp="1"/>
          </p:cNvSpPr>
          <p:nvPr>
            <p:ph type="sldNum" sz="quarter" idx="4"/>
          </p:nvPr>
        </p:nvSpPr>
        <p:spPr>
          <a:xfrm>
            <a:off x="10854812" y="6471856"/>
            <a:ext cx="1337187" cy="365125"/>
          </a:xfrm>
        </p:spPr>
        <p:txBody>
          <a:bodyPr/>
          <a:lstStyle/>
          <a:p>
            <a:fld id="{7423B5EF-D5A0-D847-9BE3-4BB7467DE79B}" type="slidenum">
              <a:rPr lang="en-US" smtClean="0"/>
              <a:t>60</a:t>
            </a:fld>
            <a:endParaRPr lang="en-US"/>
          </a:p>
        </p:txBody>
      </p:sp>
      <p:sp>
        <p:nvSpPr>
          <p:cNvPr id="8" name="Date Placeholder 3">
            <a:extLst>
              <a:ext uri="{FF2B5EF4-FFF2-40B4-BE49-F238E27FC236}">
                <a16:creationId xmlns:a16="http://schemas.microsoft.com/office/drawing/2014/main" id="{0F5127BF-DB42-4BB5-98E1-1E74797A6698}"/>
              </a:ext>
            </a:extLst>
          </p:cNvPr>
          <p:cNvSpPr>
            <a:spLocks noGrp="1"/>
          </p:cNvSpPr>
          <p:nvPr>
            <p:ph type="dt" sz="half" idx="2"/>
          </p:nvPr>
        </p:nvSpPr>
        <p:spPr>
          <a:xfrm>
            <a:off x="-9404" y="6522383"/>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9" name="Footer Placeholder 4">
            <a:extLst>
              <a:ext uri="{FF2B5EF4-FFF2-40B4-BE49-F238E27FC236}">
                <a16:creationId xmlns:a16="http://schemas.microsoft.com/office/drawing/2014/main" id="{E6DE36A8-0D74-450F-86A1-D2E44FC8D80D}"/>
              </a:ext>
            </a:extLst>
          </p:cNvPr>
          <p:cNvSpPr>
            <a:spLocks noGrp="1"/>
          </p:cNvSpPr>
          <p:nvPr>
            <p:ph type="ftr" sz="quarter" idx="3"/>
          </p:nvPr>
        </p:nvSpPr>
        <p:spPr>
          <a:xfrm>
            <a:off x="4192573" y="6515225"/>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0" name="Slide Number Placeholder 8">
            <a:extLst>
              <a:ext uri="{FF2B5EF4-FFF2-40B4-BE49-F238E27FC236}">
                <a16:creationId xmlns:a16="http://schemas.microsoft.com/office/drawing/2014/main" id="{3A0D06DB-466E-4FAC-8294-116F5104FF71}"/>
              </a:ext>
            </a:extLst>
          </p:cNvPr>
          <p:cNvSpPr txBox="1">
            <a:spLocks/>
          </p:cNvSpPr>
          <p:nvPr/>
        </p:nvSpPr>
        <p:spPr>
          <a:xfrm>
            <a:off x="10856385" y="6464000"/>
            <a:ext cx="1337187"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97561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23B5EF-D5A0-D847-9BE3-4BB7467DE79B}" type="slidenum">
              <a:rPr lang="en-US" smtClean="0"/>
              <a:pPr/>
              <a:t>60</a:t>
            </a:fld>
            <a:endParaRPr lang="en-US" dirty="0"/>
          </a:p>
        </p:txBody>
      </p:sp>
    </p:spTree>
    <p:extLst>
      <p:ext uri="{BB962C8B-B14F-4D97-AF65-F5344CB8AC3E}">
        <p14:creationId xmlns:p14="http://schemas.microsoft.com/office/powerpoint/2010/main" val="11489120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5A60-5C70-9F4E-BA01-C6A11DC7EAAF}"/>
              </a:ext>
            </a:extLst>
          </p:cNvPr>
          <p:cNvSpPr>
            <a:spLocks noGrp="1"/>
          </p:cNvSpPr>
          <p:nvPr>
            <p:ph type="title"/>
          </p:nvPr>
        </p:nvSpPr>
        <p:spPr>
          <a:xfrm>
            <a:off x="1154954" y="489398"/>
            <a:ext cx="8761413" cy="1558343"/>
          </a:xfrm>
        </p:spPr>
        <p:txBody>
          <a:bodyPr/>
          <a:lstStyle/>
          <a:p>
            <a:pPr algn="ctr"/>
            <a:r>
              <a:rPr lang="en-US" sz="2800" b="1" dirty="0">
                <a:solidFill>
                  <a:srgbClr val="FFFFFF"/>
                </a:solidFill>
                <a:latin typeface="Script MT Bold" pitchFamily="66" charset="0"/>
              </a:rPr>
              <a:t>Arizona Rosary Celebration</a:t>
            </a:r>
            <a:br>
              <a:rPr lang="en-US" sz="2800" b="1" dirty="0">
                <a:solidFill>
                  <a:srgbClr val="FFFFFF"/>
                </a:solidFill>
                <a:latin typeface="Script MT Bold" pitchFamily="66" charset="0"/>
              </a:rPr>
            </a:br>
            <a:r>
              <a:rPr lang="en-US" sz="2800" b="1" dirty="0">
                <a:solidFill>
                  <a:srgbClr val="FFFFFF"/>
                </a:solidFill>
                <a:latin typeface="Script MT Bold" pitchFamily="66" charset="0"/>
              </a:rPr>
              <a:t>44th Anniversary</a:t>
            </a:r>
            <a:br>
              <a:rPr lang="en-US" sz="2800" b="1" dirty="0">
                <a:solidFill>
                  <a:srgbClr val="FFFFFF"/>
                </a:solidFill>
                <a:latin typeface="Script MT Bold" pitchFamily="66" charset="0"/>
              </a:rPr>
            </a:br>
            <a:r>
              <a:rPr lang="en-US" sz="2800" b="1" dirty="0">
                <a:solidFill>
                  <a:srgbClr val="FFFFFF"/>
                </a:solidFill>
                <a:latin typeface="Script MT Bold" pitchFamily="66" charset="0"/>
              </a:rPr>
              <a:t>October 19 &amp; 20, 2019</a:t>
            </a:r>
            <a:endParaRPr lang="en-US" sz="2800" dirty="0">
              <a:solidFill>
                <a:srgbClr val="FFFFFF"/>
              </a:solidFill>
            </a:endParaRPr>
          </a:p>
        </p:txBody>
      </p:sp>
      <p:sp>
        <p:nvSpPr>
          <p:cNvPr id="5" name="Content Placeholder 3"/>
          <p:cNvSpPr txBox="1">
            <a:spLocks/>
          </p:cNvSpPr>
          <p:nvPr/>
        </p:nvSpPr>
        <p:spPr>
          <a:xfrm>
            <a:off x="242656" y="2191407"/>
            <a:ext cx="11568344" cy="3904592"/>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bg1"/>
                </a:solidFill>
                <a:effectLst/>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bg1"/>
                </a:solidFill>
                <a:effectLst/>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bg1"/>
                </a:solidFill>
                <a:effectLst/>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bg1"/>
                </a:solidFill>
                <a:effectLst/>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bg1"/>
                </a:solidFill>
                <a:effectLst/>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lgn="ctr">
              <a:buClr>
                <a:srgbClr val="975611"/>
              </a:buClr>
              <a:buNone/>
            </a:pPr>
            <a:r>
              <a:rPr lang="en-US" b="1" u="sng" dirty="0">
                <a:solidFill>
                  <a:srgbClr val="975611"/>
                </a:solidFill>
              </a:rPr>
              <a:t>ROSARY CELEBRATION INFORMATION </a:t>
            </a:r>
          </a:p>
          <a:p>
            <a:pPr>
              <a:buClr>
                <a:srgbClr val="975611"/>
              </a:buClr>
              <a:buFont typeface="Wingdings" panose="05000000000000000000" pitchFamily="2" charset="2"/>
              <a:buChar char="Ø"/>
            </a:pPr>
            <a:r>
              <a:rPr lang="en-US" dirty="0">
                <a:solidFill>
                  <a:srgbClr val="975611"/>
                </a:solidFill>
              </a:rPr>
              <a:t>Information on your tables</a:t>
            </a:r>
          </a:p>
          <a:p>
            <a:pPr>
              <a:buClr>
                <a:srgbClr val="975611"/>
              </a:buClr>
              <a:buFont typeface="Wingdings" panose="05000000000000000000" pitchFamily="2" charset="2"/>
              <a:buChar char="Ø"/>
            </a:pPr>
            <a:r>
              <a:rPr lang="en-US" dirty="0">
                <a:solidFill>
                  <a:srgbClr val="975611"/>
                </a:solidFill>
              </a:rPr>
              <a:t>Updates and Printable Forms are available on the </a:t>
            </a:r>
          </a:p>
          <a:p>
            <a:pPr>
              <a:buClr>
                <a:srgbClr val="975611"/>
              </a:buClr>
              <a:buFont typeface="Wingdings" panose="05000000000000000000" pitchFamily="2" charset="2"/>
              <a:buChar char="Ø"/>
            </a:pPr>
            <a:r>
              <a:rPr lang="en-US" dirty="0">
                <a:solidFill>
                  <a:srgbClr val="975611"/>
                </a:solidFill>
              </a:rPr>
              <a:t>Arizona Rosary Celebration web site:  </a:t>
            </a:r>
          </a:p>
          <a:p>
            <a:pPr marL="0" indent="0" algn="ctr">
              <a:buClr>
                <a:srgbClr val="975611"/>
              </a:buClr>
              <a:buNone/>
            </a:pPr>
            <a:r>
              <a:rPr lang="en-US" sz="3600" b="1" dirty="0">
                <a:solidFill>
                  <a:srgbClr val="975611"/>
                </a:solidFill>
              </a:rPr>
              <a:t>http://www.</a:t>
            </a:r>
            <a:r>
              <a:rPr lang="en-US" sz="4000" b="1" dirty="0">
                <a:solidFill>
                  <a:srgbClr val="975611"/>
                </a:solidFill>
              </a:rPr>
              <a:t>azrosary.net</a:t>
            </a:r>
          </a:p>
          <a:p>
            <a:pPr marL="0" indent="0">
              <a:buClr>
                <a:srgbClr val="975611"/>
              </a:buClr>
              <a:buNone/>
            </a:pPr>
            <a:r>
              <a:rPr lang="en-US" sz="3600" dirty="0">
                <a:solidFill>
                  <a:srgbClr val="975611"/>
                </a:solidFill>
              </a:rPr>
              <a:t>Email for information or questions:</a:t>
            </a:r>
          </a:p>
          <a:p>
            <a:pPr marL="457200" lvl="1" indent="0" algn="ctr">
              <a:buClr>
                <a:srgbClr val="975611"/>
              </a:buClr>
              <a:buNone/>
            </a:pPr>
            <a:r>
              <a:rPr lang="en-US" sz="4000" b="1" dirty="0">
                <a:solidFill>
                  <a:srgbClr val="975611"/>
                </a:solidFill>
              </a:rPr>
              <a:t>azrosary@yahoo.com</a:t>
            </a:r>
          </a:p>
        </p:txBody>
      </p:sp>
      <p:pic>
        <p:nvPicPr>
          <p:cNvPr id="6" name="Picture 2" descr="F:\ARC\2019\Meeting\Rosary_19_FrontCover - Copy_Page_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109" y="459776"/>
            <a:ext cx="929220" cy="140716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4DA0935A-F334-4F82-B5DA-8383A19CF253}"/>
              </a:ext>
            </a:extLst>
          </p:cNvPr>
          <p:cNvSpPr>
            <a:spLocks noGrp="1"/>
          </p:cNvSpPr>
          <p:nvPr>
            <p:ph type="sldNum" sz="quarter" idx="4"/>
          </p:nvPr>
        </p:nvSpPr>
        <p:spPr>
          <a:xfrm>
            <a:off x="10854812" y="6471856"/>
            <a:ext cx="1337187" cy="365125"/>
          </a:xfrm>
        </p:spPr>
        <p:txBody>
          <a:bodyPr/>
          <a:lstStyle/>
          <a:p>
            <a:fld id="{7423B5EF-D5A0-D847-9BE3-4BB7467DE79B}" type="slidenum">
              <a:rPr lang="en-US" smtClean="0"/>
              <a:t>61</a:t>
            </a:fld>
            <a:endParaRPr lang="en-US"/>
          </a:p>
        </p:txBody>
      </p:sp>
      <p:sp>
        <p:nvSpPr>
          <p:cNvPr id="8" name="Date Placeholder 3">
            <a:extLst>
              <a:ext uri="{FF2B5EF4-FFF2-40B4-BE49-F238E27FC236}">
                <a16:creationId xmlns:a16="http://schemas.microsoft.com/office/drawing/2014/main" id="{818B2C8D-AF35-46EE-9A06-FD19F6D53904}"/>
              </a:ext>
            </a:extLst>
          </p:cNvPr>
          <p:cNvSpPr>
            <a:spLocks noGrp="1"/>
          </p:cNvSpPr>
          <p:nvPr>
            <p:ph type="dt" sz="half" idx="2"/>
          </p:nvPr>
        </p:nvSpPr>
        <p:spPr>
          <a:xfrm>
            <a:off x="-9404" y="6522383"/>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9" name="Footer Placeholder 4">
            <a:extLst>
              <a:ext uri="{FF2B5EF4-FFF2-40B4-BE49-F238E27FC236}">
                <a16:creationId xmlns:a16="http://schemas.microsoft.com/office/drawing/2014/main" id="{3C4177F4-3A8B-4E33-8B76-E8A2E34582D5}"/>
              </a:ext>
            </a:extLst>
          </p:cNvPr>
          <p:cNvSpPr>
            <a:spLocks noGrp="1"/>
          </p:cNvSpPr>
          <p:nvPr>
            <p:ph type="ftr" sz="quarter" idx="3"/>
          </p:nvPr>
        </p:nvSpPr>
        <p:spPr>
          <a:xfrm>
            <a:off x="4192573" y="6515225"/>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0" name="Slide Number Placeholder 8">
            <a:extLst>
              <a:ext uri="{FF2B5EF4-FFF2-40B4-BE49-F238E27FC236}">
                <a16:creationId xmlns:a16="http://schemas.microsoft.com/office/drawing/2014/main" id="{3EE263D7-DD3C-40FD-8571-C66CF4A85FED}"/>
              </a:ext>
            </a:extLst>
          </p:cNvPr>
          <p:cNvSpPr txBox="1">
            <a:spLocks/>
          </p:cNvSpPr>
          <p:nvPr/>
        </p:nvSpPr>
        <p:spPr>
          <a:xfrm>
            <a:off x="10856385" y="6464000"/>
            <a:ext cx="1337187"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97561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23B5EF-D5A0-D847-9BE3-4BB7467DE79B}" type="slidenum">
              <a:rPr lang="en-US" smtClean="0"/>
              <a:pPr/>
              <a:t>61</a:t>
            </a:fld>
            <a:endParaRPr lang="en-US" dirty="0"/>
          </a:p>
        </p:txBody>
      </p:sp>
    </p:spTree>
    <p:extLst>
      <p:ext uri="{BB962C8B-B14F-4D97-AF65-F5344CB8AC3E}">
        <p14:creationId xmlns:p14="http://schemas.microsoft.com/office/powerpoint/2010/main" val="2351036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5A60-5C70-9F4E-BA01-C6A11DC7EAAF}"/>
              </a:ext>
            </a:extLst>
          </p:cNvPr>
          <p:cNvSpPr>
            <a:spLocks noGrp="1"/>
          </p:cNvSpPr>
          <p:nvPr>
            <p:ph type="title"/>
          </p:nvPr>
        </p:nvSpPr>
        <p:spPr>
          <a:xfrm>
            <a:off x="1154954" y="489398"/>
            <a:ext cx="8761413" cy="1558343"/>
          </a:xfrm>
        </p:spPr>
        <p:txBody>
          <a:bodyPr/>
          <a:lstStyle/>
          <a:p>
            <a:pPr algn="ctr"/>
            <a:r>
              <a:rPr lang="en-US" sz="2800" b="1" dirty="0">
                <a:solidFill>
                  <a:schemeClr val="bg1"/>
                </a:solidFill>
                <a:latin typeface="Script MT Bold" pitchFamily="66" charset="0"/>
              </a:rPr>
              <a:t>Arizona Rosary Celebration</a:t>
            </a:r>
            <a:br>
              <a:rPr lang="en-US" sz="2800" b="1" dirty="0">
                <a:solidFill>
                  <a:schemeClr val="bg1"/>
                </a:solidFill>
                <a:latin typeface="Script MT Bold" pitchFamily="66" charset="0"/>
              </a:rPr>
            </a:br>
            <a:r>
              <a:rPr lang="en-US" sz="2800" b="1" dirty="0">
                <a:solidFill>
                  <a:schemeClr val="bg1"/>
                </a:solidFill>
                <a:latin typeface="Script MT Bold" pitchFamily="66" charset="0"/>
              </a:rPr>
              <a:t>44th Anniversary</a:t>
            </a:r>
            <a:br>
              <a:rPr lang="en-US" sz="2800" b="1" dirty="0">
                <a:solidFill>
                  <a:schemeClr val="bg1"/>
                </a:solidFill>
                <a:latin typeface="Script MT Bold" pitchFamily="66" charset="0"/>
              </a:rPr>
            </a:br>
            <a:r>
              <a:rPr lang="en-US" sz="2800" b="1" dirty="0">
                <a:solidFill>
                  <a:schemeClr val="bg1"/>
                </a:solidFill>
                <a:latin typeface="Script MT Bold" pitchFamily="66" charset="0"/>
              </a:rPr>
              <a:t>October 19 &amp; 20, 2019</a:t>
            </a:r>
            <a:endParaRPr lang="en-US" sz="2800" dirty="0">
              <a:solidFill>
                <a:schemeClr val="bg1"/>
              </a:solidFill>
            </a:endParaRPr>
          </a:p>
        </p:txBody>
      </p:sp>
      <p:sp>
        <p:nvSpPr>
          <p:cNvPr id="5" name="Content Placeholder 3"/>
          <p:cNvSpPr txBox="1">
            <a:spLocks/>
          </p:cNvSpPr>
          <p:nvPr/>
        </p:nvSpPr>
        <p:spPr>
          <a:xfrm>
            <a:off x="228600" y="2286000"/>
            <a:ext cx="11658600" cy="3862552"/>
          </a:xfrm>
          <a:prstGeom prst="rect">
            <a:avLst/>
          </a:prstGeom>
        </p:spPr>
        <p:txBody>
          <a:bodyPr vert="horz" lIns="91440" tIns="45720" rIns="91440" bIns="45720" rtlCol="0">
            <a:normAutofit fontScale="77500" lnSpcReduction="2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bg1"/>
                </a:solidFill>
                <a:effectLst/>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bg1"/>
                </a:solidFill>
                <a:effectLst/>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bg1"/>
                </a:solidFill>
                <a:effectLst/>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bg1"/>
                </a:solidFill>
                <a:effectLst/>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bg1"/>
                </a:solidFill>
                <a:effectLst/>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buFont typeface="Wingdings" pitchFamily="2" charset="2"/>
              <a:buNone/>
            </a:pPr>
            <a:endParaRPr lang="en-US" sz="3200" b="1" dirty="0">
              <a:solidFill>
                <a:srgbClr val="975611"/>
              </a:solidFill>
            </a:endParaRPr>
          </a:p>
          <a:p>
            <a:pPr marL="0" indent="0">
              <a:buFont typeface="Wingdings" pitchFamily="2" charset="2"/>
              <a:buNone/>
            </a:pPr>
            <a:r>
              <a:rPr lang="en-US" sz="3200" b="1" dirty="0">
                <a:solidFill>
                  <a:srgbClr val="975611"/>
                </a:solidFill>
              </a:rPr>
              <a:t>As Knights we devote ourselves to the Blessed Mother in all her titles and the Rosary through our First Degree. </a:t>
            </a:r>
          </a:p>
          <a:p>
            <a:pPr marL="0" indent="0">
              <a:buFont typeface="Wingdings" pitchFamily="2" charset="2"/>
              <a:buNone/>
            </a:pPr>
            <a:endParaRPr lang="en-US" sz="3200" b="1" dirty="0">
              <a:solidFill>
                <a:srgbClr val="975611"/>
              </a:solidFill>
            </a:endParaRPr>
          </a:p>
          <a:p>
            <a:pPr marL="0" indent="0">
              <a:buFont typeface="Wingdings" pitchFamily="2" charset="2"/>
              <a:buNone/>
            </a:pPr>
            <a:r>
              <a:rPr lang="en-US" sz="3200" b="1" dirty="0">
                <a:solidFill>
                  <a:srgbClr val="975611"/>
                </a:solidFill>
              </a:rPr>
              <a:t>Every Council and Assembly should be represented in the Blessing Procession with a banner.</a:t>
            </a:r>
          </a:p>
          <a:p>
            <a:pPr marL="0" indent="0">
              <a:buFont typeface="Wingdings" pitchFamily="2" charset="2"/>
              <a:buNone/>
            </a:pPr>
            <a:endParaRPr lang="en-US" b="1" dirty="0">
              <a:solidFill>
                <a:srgbClr val="975611"/>
              </a:solidFill>
            </a:endParaRPr>
          </a:p>
          <a:p>
            <a:pPr marL="0" indent="0">
              <a:buFont typeface="Wingdings" pitchFamily="2" charset="2"/>
              <a:buNone/>
            </a:pPr>
            <a:r>
              <a:rPr lang="en-US" sz="3200" b="1" dirty="0">
                <a:solidFill>
                  <a:srgbClr val="975611"/>
                </a:solidFill>
              </a:rPr>
              <a:t>Lets put our words into action Gentleman!</a:t>
            </a:r>
          </a:p>
          <a:p>
            <a:endParaRPr lang="en-US" dirty="0">
              <a:solidFill>
                <a:srgbClr val="975611"/>
              </a:solidFill>
            </a:endParaRPr>
          </a:p>
          <a:p>
            <a:endParaRPr lang="en-US" b="1" dirty="0">
              <a:solidFill>
                <a:srgbClr val="975611"/>
              </a:solidFill>
            </a:endParaRPr>
          </a:p>
          <a:p>
            <a:pPr marL="0" indent="0" algn="ctr">
              <a:buFont typeface="Wingdings" pitchFamily="2" charset="2"/>
              <a:buNone/>
            </a:pPr>
            <a:r>
              <a:rPr lang="en-US" sz="3200" b="1" dirty="0">
                <a:solidFill>
                  <a:srgbClr val="975611"/>
                </a:solidFill>
              </a:rPr>
              <a:t>LETS BE THE LEADERS IN 2019!</a:t>
            </a:r>
          </a:p>
        </p:txBody>
      </p:sp>
      <p:pic>
        <p:nvPicPr>
          <p:cNvPr id="6" name="Picture 2" descr="F:\ARC\2019\Meeting\Rosary_19_FrontCover - Copy_Page_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109" y="489398"/>
            <a:ext cx="929220" cy="140716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6236500C-63E7-4EA0-AFE7-E51E25285C0F}"/>
              </a:ext>
            </a:extLst>
          </p:cNvPr>
          <p:cNvSpPr>
            <a:spLocks noGrp="1"/>
          </p:cNvSpPr>
          <p:nvPr>
            <p:ph type="sldNum" sz="quarter" idx="4"/>
          </p:nvPr>
        </p:nvSpPr>
        <p:spPr>
          <a:xfrm>
            <a:off x="10854812" y="6471856"/>
            <a:ext cx="1337187" cy="365125"/>
          </a:xfrm>
        </p:spPr>
        <p:txBody>
          <a:bodyPr/>
          <a:lstStyle/>
          <a:p>
            <a:fld id="{7423B5EF-D5A0-D847-9BE3-4BB7467DE79B}" type="slidenum">
              <a:rPr lang="en-US" smtClean="0"/>
              <a:t>62</a:t>
            </a:fld>
            <a:endParaRPr lang="en-US"/>
          </a:p>
        </p:txBody>
      </p:sp>
      <p:sp>
        <p:nvSpPr>
          <p:cNvPr id="8" name="Date Placeholder 3">
            <a:extLst>
              <a:ext uri="{FF2B5EF4-FFF2-40B4-BE49-F238E27FC236}">
                <a16:creationId xmlns:a16="http://schemas.microsoft.com/office/drawing/2014/main" id="{68F55C10-E3B1-4CDE-91CA-1139D1AEBEAD}"/>
              </a:ext>
            </a:extLst>
          </p:cNvPr>
          <p:cNvSpPr>
            <a:spLocks noGrp="1"/>
          </p:cNvSpPr>
          <p:nvPr>
            <p:ph type="dt" sz="half" idx="2"/>
          </p:nvPr>
        </p:nvSpPr>
        <p:spPr>
          <a:xfrm>
            <a:off x="-9404" y="6522383"/>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9" name="Footer Placeholder 4">
            <a:extLst>
              <a:ext uri="{FF2B5EF4-FFF2-40B4-BE49-F238E27FC236}">
                <a16:creationId xmlns:a16="http://schemas.microsoft.com/office/drawing/2014/main" id="{EDCCA442-4237-41EA-A696-C1B3ACE11393}"/>
              </a:ext>
            </a:extLst>
          </p:cNvPr>
          <p:cNvSpPr>
            <a:spLocks noGrp="1"/>
          </p:cNvSpPr>
          <p:nvPr>
            <p:ph type="ftr" sz="quarter" idx="3"/>
          </p:nvPr>
        </p:nvSpPr>
        <p:spPr>
          <a:xfrm>
            <a:off x="4192573" y="6515225"/>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0" name="Slide Number Placeholder 8">
            <a:extLst>
              <a:ext uri="{FF2B5EF4-FFF2-40B4-BE49-F238E27FC236}">
                <a16:creationId xmlns:a16="http://schemas.microsoft.com/office/drawing/2014/main" id="{CF9226C3-ADFE-4ABE-85D1-01348901A20E}"/>
              </a:ext>
            </a:extLst>
          </p:cNvPr>
          <p:cNvSpPr txBox="1">
            <a:spLocks/>
          </p:cNvSpPr>
          <p:nvPr/>
        </p:nvSpPr>
        <p:spPr>
          <a:xfrm>
            <a:off x="10856385" y="6464000"/>
            <a:ext cx="1337187"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97561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23B5EF-D5A0-D847-9BE3-4BB7467DE79B}" type="slidenum">
              <a:rPr lang="en-US" smtClean="0"/>
              <a:pPr/>
              <a:t>62</a:t>
            </a:fld>
            <a:endParaRPr lang="en-US" dirty="0"/>
          </a:p>
        </p:txBody>
      </p:sp>
    </p:spTree>
    <p:extLst>
      <p:ext uri="{BB962C8B-B14F-4D97-AF65-F5344CB8AC3E}">
        <p14:creationId xmlns:p14="http://schemas.microsoft.com/office/powerpoint/2010/main" val="24774048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6254F-5CE2-468F-AB41-8D235B7D0637}"/>
              </a:ext>
            </a:extLst>
          </p:cNvPr>
          <p:cNvSpPr>
            <a:spLocks noGrp="1"/>
          </p:cNvSpPr>
          <p:nvPr>
            <p:ph type="title"/>
          </p:nvPr>
        </p:nvSpPr>
        <p:spPr/>
        <p:txBody>
          <a:bodyPr/>
          <a:lstStyle/>
          <a:p>
            <a:r>
              <a:rPr lang="en-US" dirty="0"/>
              <a:t>Ultrasound </a:t>
            </a:r>
            <a:r>
              <a:rPr lang="en-US" dirty="0" err="1"/>
              <a:t>Initative</a:t>
            </a:r>
            <a:r>
              <a:rPr lang="en-US" dirty="0"/>
              <a:t> </a:t>
            </a:r>
          </a:p>
        </p:txBody>
      </p:sp>
      <p:sp>
        <p:nvSpPr>
          <p:cNvPr id="4" name="Date Placeholder 3">
            <a:extLst>
              <a:ext uri="{FF2B5EF4-FFF2-40B4-BE49-F238E27FC236}">
                <a16:creationId xmlns:a16="http://schemas.microsoft.com/office/drawing/2014/main" id="{2602A8A9-F78B-4C03-B8F3-134EC1F900B9}"/>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EF8CACD5-E5AF-4478-AB5F-EFC754ABC8F4}"/>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6C2FF5F9-7E67-4B95-9BB1-CE8B58EAAA7D}"/>
              </a:ext>
            </a:extLst>
          </p:cNvPr>
          <p:cNvSpPr>
            <a:spLocks noGrp="1"/>
          </p:cNvSpPr>
          <p:nvPr>
            <p:ph type="sldNum" sz="quarter" idx="4"/>
          </p:nvPr>
        </p:nvSpPr>
        <p:spPr/>
        <p:txBody>
          <a:bodyPr/>
          <a:lstStyle/>
          <a:p>
            <a:fld id="{7423B5EF-D5A0-D847-9BE3-4BB7467DE79B}" type="slidenum">
              <a:rPr lang="en-US" smtClean="0"/>
              <a:pPr/>
              <a:t>63</a:t>
            </a:fld>
            <a:endParaRPr lang="en-US" dirty="0"/>
          </a:p>
        </p:txBody>
      </p:sp>
      <p:pic>
        <p:nvPicPr>
          <p:cNvPr id="8194" name="Picture 2" descr="Click on photo for directions">
            <a:extLst>
              <a:ext uri="{FF2B5EF4-FFF2-40B4-BE49-F238E27FC236}">
                <a16:creationId xmlns:a16="http://schemas.microsoft.com/office/drawing/2014/main" id="{8E1C9A92-83A2-4ED0-BA35-32B1DD4117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86906" y="2668587"/>
            <a:ext cx="4762500" cy="328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7603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6254F-5CE2-468F-AB41-8D235B7D0637}"/>
              </a:ext>
            </a:extLst>
          </p:cNvPr>
          <p:cNvSpPr>
            <a:spLocks noGrp="1"/>
          </p:cNvSpPr>
          <p:nvPr>
            <p:ph type="title"/>
          </p:nvPr>
        </p:nvSpPr>
        <p:spPr/>
        <p:txBody>
          <a:bodyPr/>
          <a:lstStyle/>
          <a:p>
            <a:r>
              <a:rPr lang="en-US" dirty="0"/>
              <a:t>Ultrasound Initiative </a:t>
            </a:r>
          </a:p>
        </p:txBody>
      </p:sp>
      <p:sp>
        <p:nvSpPr>
          <p:cNvPr id="3" name="Text Placeholder 2">
            <a:extLst>
              <a:ext uri="{FF2B5EF4-FFF2-40B4-BE49-F238E27FC236}">
                <a16:creationId xmlns:a16="http://schemas.microsoft.com/office/drawing/2014/main" id="{6F8E77CB-CDE0-455F-AAF5-61BADB48317B}"/>
              </a:ext>
            </a:extLst>
          </p:cNvPr>
          <p:cNvSpPr>
            <a:spLocks noGrp="1"/>
          </p:cNvSpPr>
          <p:nvPr>
            <p:ph type="body" idx="1"/>
          </p:nvPr>
        </p:nvSpPr>
        <p:spPr/>
        <p:txBody>
          <a:bodyPr/>
          <a:lstStyle/>
          <a:p>
            <a:r>
              <a:rPr lang="en-US" dirty="0"/>
              <a:t>Centers </a:t>
            </a:r>
          </a:p>
        </p:txBody>
      </p:sp>
      <p:sp>
        <p:nvSpPr>
          <p:cNvPr id="9" name="Content Placeholder 8">
            <a:extLst>
              <a:ext uri="{FF2B5EF4-FFF2-40B4-BE49-F238E27FC236}">
                <a16:creationId xmlns:a16="http://schemas.microsoft.com/office/drawing/2014/main" id="{46C532BE-CD1A-415A-8322-C480A88B4606}"/>
              </a:ext>
            </a:extLst>
          </p:cNvPr>
          <p:cNvSpPr>
            <a:spLocks noGrp="1"/>
          </p:cNvSpPr>
          <p:nvPr>
            <p:ph sz="half" idx="2"/>
          </p:nvPr>
        </p:nvSpPr>
        <p:spPr/>
        <p:txBody>
          <a:bodyPr/>
          <a:lstStyle/>
          <a:p>
            <a:r>
              <a:rPr lang="en-US" dirty="0"/>
              <a:t>Aid to Women</a:t>
            </a:r>
          </a:p>
          <a:p>
            <a:r>
              <a:rPr lang="en-US" dirty="0"/>
              <a:t>Hope Pregnancy Center</a:t>
            </a:r>
          </a:p>
          <a:p>
            <a:r>
              <a:rPr lang="en-US" dirty="0"/>
              <a:t>Care Net Sierra Vista</a:t>
            </a:r>
          </a:p>
          <a:p>
            <a:r>
              <a:rPr lang="en-US" dirty="0"/>
              <a:t>Choices Tempe</a:t>
            </a:r>
          </a:p>
          <a:p>
            <a:endParaRPr lang="en-US" dirty="0"/>
          </a:p>
        </p:txBody>
      </p:sp>
      <p:sp>
        <p:nvSpPr>
          <p:cNvPr id="10" name="Text Placeholder 9">
            <a:extLst>
              <a:ext uri="{FF2B5EF4-FFF2-40B4-BE49-F238E27FC236}">
                <a16:creationId xmlns:a16="http://schemas.microsoft.com/office/drawing/2014/main" id="{6EFA485D-6E04-4698-9C95-78FCF619D69E}"/>
              </a:ext>
            </a:extLst>
          </p:cNvPr>
          <p:cNvSpPr>
            <a:spLocks noGrp="1"/>
          </p:cNvSpPr>
          <p:nvPr>
            <p:ph type="body" sz="quarter" idx="3"/>
          </p:nvPr>
        </p:nvSpPr>
        <p:spPr/>
        <p:txBody>
          <a:bodyPr/>
          <a:lstStyle/>
          <a:p>
            <a:r>
              <a:rPr lang="en-US" dirty="0"/>
              <a:t>Is there one on your Car?</a:t>
            </a:r>
          </a:p>
        </p:txBody>
      </p:sp>
      <p:sp>
        <p:nvSpPr>
          <p:cNvPr id="4" name="Date Placeholder 3">
            <a:extLst>
              <a:ext uri="{FF2B5EF4-FFF2-40B4-BE49-F238E27FC236}">
                <a16:creationId xmlns:a16="http://schemas.microsoft.com/office/drawing/2014/main" id="{2602A8A9-F78B-4C03-B8F3-134EC1F900B9}"/>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EF8CACD5-E5AF-4478-AB5F-EFC754ABC8F4}"/>
              </a:ext>
            </a:extLst>
          </p:cNvPr>
          <p:cNvSpPr>
            <a:spLocks noGrp="1"/>
          </p:cNvSpPr>
          <p:nvPr>
            <p:ph type="ftr" sz="quarter" idx="11"/>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6C2FF5F9-7E67-4B95-9BB1-CE8B58EAAA7D}"/>
              </a:ext>
            </a:extLst>
          </p:cNvPr>
          <p:cNvSpPr>
            <a:spLocks noGrp="1"/>
          </p:cNvSpPr>
          <p:nvPr>
            <p:ph type="sldNum" sz="quarter" idx="12"/>
          </p:nvPr>
        </p:nvSpPr>
        <p:spPr/>
        <p:txBody>
          <a:bodyPr/>
          <a:lstStyle/>
          <a:p>
            <a:fld id="{7423B5EF-D5A0-D847-9BE3-4BB7467DE79B}" type="slidenum">
              <a:rPr lang="en-US" smtClean="0"/>
              <a:pPr/>
              <a:t>64</a:t>
            </a:fld>
            <a:endParaRPr lang="en-US" dirty="0"/>
          </a:p>
        </p:txBody>
      </p:sp>
      <p:pic>
        <p:nvPicPr>
          <p:cNvPr id="13" name="Content Placeholder 12">
            <a:extLst>
              <a:ext uri="{FF2B5EF4-FFF2-40B4-BE49-F238E27FC236}">
                <a16:creationId xmlns:a16="http://schemas.microsoft.com/office/drawing/2014/main" id="{33411BDA-1669-413C-A5C8-A940B2917DA0}"/>
              </a:ext>
            </a:extLst>
          </p:cNvPr>
          <p:cNvPicPr>
            <a:picLocks noGrp="1" noChangeAspect="1"/>
          </p:cNvPicPr>
          <p:nvPr>
            <p:ph sz="quarter" idx="4"/>
          </p:nvPr>
        </p:nvPicPr>
        <p:blipFill>
          <a:blip r:embed="rId2"/>
          <a:stretch>
            <a:fillRect/>
          </a:stretch>
        </p:blipFill>
        <p:spPr>
          <a:xfrm>
            <a:off x="6208713" y="3837202"/>
            <a:ext cx="4824412" cy="1525159"/>
          </a:xfrm>
          <a:prstGeom prst="rect">
            <a:avLst/>
          </a:prstGeom>
        </p:spPr>
      </p:pic>
    </p:spTree>
    <p:extLst>
      <p:ext uri="{BB962C8B-B14F-4D97-AF65-F5344CB8AC3E}">
        <p14:creationId xmlns:p14="http://schemas.microsoft.com/office/powerpoint/2010/main" val="38685083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785CE9B-E5E5-462F-B3F4-46DF3F4C59EE}"/>
              </a:ext>
            </a:extLst>
          </p:cNvPr>
          <p:cNvSpPr>
            <a:spLocks noGrp="1"/>
          </p:cNvSpPr>
          <p:nvPr>
            <p:ph type="title"/>
          </p:nvPr>
        </p:nvSpPr>
        <p:spPr/>
        <p:txBody>
          <a:bodyPr/>
          <a:lstStyle/>
          <a:p>
            <a:r>
              <a:rPr lang="en-US" dirty="0"/>
              <a:t>Ultrasound Initiative</a:t>
            </a:r>
          </a:p>
        </p:txBody>
      </p:sp>
      <p:sp>
        <p:nvSpPr>
          <p:cNvPr id="7" name="Date Placeholder 6">
            <a:extLst>
              <a:ext uri="{FF2B5EF4-FFF2-40B4-BE49-F238E27FC236}">
                <a16:creationId xmlns:a16="http://schemas.microsoft.com/office/drawing/2014/main" id="{2A5657AD-7F25-4F4B-9217-8544F10AA68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8" name="Footer Placeholder 7">
            <a:extLst>
              <a:ext uri="{FF2B5EF4-FFF2-40B4-BE49-F238E27FC236}">
                <a16:creationId xmlns:a16="http://schemas.microsoft.com/office/drawing/2014/main" id="{C138926F-9490-46B3-AA05-FAA7054219CC}"/>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9" name="Slide Number Placeholder 8">
            <a:extLst>
              <a:ext uri="{FF2B5EF4-FFF2-40B4-BE49-F238E27FC236}">
                <a16:creationId xmlns:a16="http://schemas.microsoft.com/office/drawing/2014/main" id="{8A35FB94-B045-448C-A858-847971883615}"/>
              </a:ext>
            </a:extLst>
          </p:cNvPr>
          <p:cNvSpPr>
            <a:spLocks noGrp="1"/>
          </p:cNvSpPr>
          <p:nvPr>
            <p:ph type="sldNum" sz="quarter" idx="4"/>
          </p:nvPr>
        </p:nvSpPr>
        <p:spPr/>
        <p:txBody>
          <a:bodyPr/>
          <a:lstStyle/>
          <a:p>
            <a:fld id="{7423B5EF-D5A0-D847-9BE3-4BB7467DE79B}" type="slidenum">
              <a:rPr lang="en-US" smtClean="0"/>
              <a:pPr/>
              <a:t>65</a:t>
            </a:fld>
            <a:endParaRPr lang="en-US" dirty="0"/>
          </a:p>
        </p:txBody>
      </p:sp>
      <p:sp>
        <p:nvSpPr>
          <p:cNvPr id="12" name="Text Placeholder 7">
            <a:extLst>
              <a:ext uri="{FF2B5EF4-FFF2-40B4-BE49-F238E27FC236}">
                <a16:creationId xmlns:a16="http://schemas.microsoft.com/office/drawing/2014/main" id="{DBB75BE7-F93A-4E28-8B0A-F90F2416A3BE}"/>
              </a:ext>
            </a:extLst>
          </p:cNvPr>
          <p:cNvSpPr>
            <a:spLocks noGrp="1"/>
          </p:cNvSpPr>
          <p:nvPr>
            <p:ph idx="1"/>
          </p:nvPr>
        </p:nvSpPr>
        <p:spPr>
          <a:xfrm>
            <a:off x="1155700" y="2603500"/>
            <a:ext cx="8824913" cy="3416300"/>
          </a:xfrm>
        </p:spPr>
        <p:txBody>
          <a:bodyPr/>
          <a:lstStyle/>
          <a:p>
            <a:r>
              <a:rPr lang="en-US" dirty="0"/>
              <a:t>Joe Kramer</a:t>
            </a:r>
          </a:p>
          <a:p>
            <a:r>
              <a:rPr lang="en-US" dirty="0"/>
              <a:t>7417 West Fawn Drive Laveen Village, AZ 85339</a:t>
            </a:r>
          </a:p>
          <a:p>
            <a:r>
              <a:rPr lang="en-US" dirty="0"/>
              <a:t>(702) 468-5035</a:t>
            </a:r>
          </a:p>
          <a:p>
            <a:r>
              <a:rPr lang="en-US" dirty="0">
                <a:hlinkClick r:id="rId2"/>
              </a:rPr>
              <a:t>pgkjoe@gmail.com</a:t>
            </a:r>
            <a:endParaRPr lang="en-US" dirty="0"/>
          </a:p>
          <a:p>
            <a:r>
              <a:rPr lang="en-US" dirty="0"/>
              <a:t>Make checks out to AZ Knights of Columbus Charity INC</a:t>
            </a:r>
          </a:p>
        </p:txBody>
      </p:sp>
    </p:spTree>
    <p:extLst>
      <p:ext uri="{BB962C8B-B14F-4D97-AF65-F5344CB8AC3E}">
        <p14:creationId xmlns:p14="http://schemas.microsoft.com/office/powerpoint/2010/main" val="13662597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  </a:t>
            </a:r>
            <a:r>
              <a:rPr lang="en-US" dirty="0" err="1"/>
              <a:t>Vivat</a:t>
            </a:r>
            <a:r>
              <a:rPr lang="en-US" dirty="0"/>
              <a:t> Jesus</a:t>
            </a:r>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66</a:t>
            </a:fld>
            <a:endParaRPr lang="en-US" dirty="0"/>
          </a:p>
        </p:txBody>
      </p:sp>
      <p:pic>
        <p:nvPicPr>
          <p:cNvPr id="7" name="Picture 6">
            <a:extLst>
              <a:ext uri="{FF2B5EF4-FFF2-40B4-BE49-F238E27FC236}">
                <a16:creationId xmlns:a16="http://schemas.microsoft.com/office/drawing/2014/main" id="{6C0255EC-3157-9543-A575-3F00DB69830F}"/>
              </a:ext>
            </a:extLst>
          </p:cNvPr>
          <p:cNvPicPr>
            <a:picLocks noChangeAspect="1"/>
          </p:cNvPicPr>
          <p:nvPr/>
        </p:nvPicPr>
        <p:blipFill>
          <a:blip r:embed="rId2"/>
          <a:stretch>
            <a:fillRect/>
          </a:stretch>
        </p:blipFill>
        <p:spPr>
          <a:xfrm>
            <a:off x="4800602" y="592075"/>
            <a:ext cx="2671593" cy="2637516"/>
          </a:xfrm>
          <a:prstGeom prst="rect">
            <a:avLst/>
          </a:prstGeom>
        </p:spPr>
      </p:pic>
      <p:sp>
        <p:nvSpPr>
          <p:cNvPr id="9" name="Subtitle 8">
            <a:extLst>
              <a:ext uri="{FF2B5EF4-FFF2-40B4-BE49-F238E27FC236}">
                <a16:creationId xmlns:a16="http://schemas.microsoft.com/office/drawing/2014/main" id="{23CFE921-BAE7-EA4E-BD1E-840E262C9DD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833951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100000">
              <a:srgbClr val="C3AA68"/>
            </a:gs>
            <a:gs pos="0">
              <a:srgbClr val="A28D60"/>
            </a:gs>
          </a:gsLst>
          <a:lin ang="5400000" scaled="1"/>
        </a:gra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058BB02-BD59-0B46-9426-DF512C07ABBE}"/>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1F3E9DE3-06DD-1642-94AE-16A704B0554A}"/>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B357EE07-57E3-8045-9DAD-6AB5921DFB7A}"/>
              </a:ext>
            </a:extLst>
          </p:cNvPr>
          <p:cNvSpPr>
            <a:spLocks noGrp="1"/>
          </p:cNvSpPr>
          <p:nvPr>
            <p:ph type="sldNum" sz="quarter" idx="4"/>
          </p:nvPr>
        </p:nvSpPr>
        <p:spPr/>
        <p:txBody>
          <a:bodyPr/>
          <a:lstStyle/>
          <a:p>
            <a:fld id="{7423B5EF-D5A0-D847-9BE3-4BB7467DE79B}" type="slidenum">
              <a:rPr lang="en-US" smtClean="0"/>
              <a:pPr/>
              <a:t>67</a:t>
            </a:fld>
            <a:endParaRPr lang="en-US" dirty="0"/>
          </a:p>
        </p:txBody>
      </p:sp>
      <p:pic>
        <p:nvPicPr>
          <p:cNvPr id="6" name="Picture 5">
            <a:extLst>
              <a:ext uri="{FF2B5EF4-FFF2-40B4-BE49-F238E27FC236}">
                <a16:creationId xmlns:a16="http://schemas.microsoft.com/office/drawing/2014/main" id="{90B99398-84AB-7443-9A6F-B503DA3274C8}"/>
              </a:ext>
            </a:extLst>
          </p:cNvPr>
          <p:cNvPicPr>
            <a:picLocks noChangeAspect="1"/>
          </p:cNvPicPr>
          <p:nvPr/>
        </p:nvPicPr>
        <p:blipFill>
          <a:blip r:embed="rId2"/>
          <a:stretch>
            <a:fillRect/>
          </a:stretch>
        </p:blipFill>
        <p:spPr>
          <a:xfrm>
            <a:off x="3578609" y="930994"/>
            <a:ext cx="4970611" cy="4907209"/>
          </a:xfrm>
          <a:prstGeom prst="rect">
            <a:avLst/>
          </a:prstGeom>
        </p:spPr>
      </p:pic>
      <p:sp>
        <p:nvSpPr>
          <p:cNvPr id="7" name="Footer Placeholder 3">
            <a:extLst>
              <a:ext uri="{FF2B5EF4-FFF2-40B4-BE49-F238E27FC236}">
                <a16:creationId xmlns:a16="http://schemas.microsoft.com/office/drawing/2014/main" id="{BF6E50D3-FD7F-D84B-9D7B-3DFBABB4A509}"/>
              </a:ext>
            </a:extLst>
          </p:cNvPr>
          <p:cNvSpPr txBox="1">
            <a:spLocks/>
          </p:cNvSpPr>
          <p:nvPr/>
        </p:nvSpPr>
        <p:spPr>
          <a:xfrm>
            <a:off x="1260139" y="566204"/>
            <a:ext cx="9721516" cy="581357"/>
          </a:xfrm>
          <a:prstGeom prst="rect">
            <a:avLst/>
          </a:prstGeom>
        </p:spPr>
        <p:txBody>
          <a:bodyPr vert="horz" lIns="91440" tIns="45720" rIns="91440" bIns="45720" rtlCol="0" anchor="ctr"/>
          <a:lstStyle>
            <a:defPPr>
              <a:defRPr lang="en-US"/>
            </a:defPPr>
            <a:lvl1pPr marL="0" algn="ctr" defTabSz="457200" rtl="0" eaLnBrk="1" latinLnBrk="0" hangingPunct="1">
              <a:defRPr lang="en-US" sz="1200" i="1" kern="1200" smtClean="0">
                <a:solidFill>
                  <a:srgbClr val="97561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solidFill>
                  <a:schemeClr val="bg1"/>
                </a:solidFill>
              </a:rPr>
              <a:t>Knights Serving God – Serving the Community</a:t>
            </a:r>
          </a:p>
        </p:txBody>
      </p:sp>
      <p:sp>
        <p:nvSpPr>
          <p:cNvPr id="2" name="Rectangle 1">
            <a:extLst>
              <a:ext uri="{FF2B5EF4-FFF2-40B4-BE49-F238E27FC236}">
                <a16:creationId xmlns:a16="http://schemas.microsoft.com/office/drawing/2014/main" id="{21B7F8A4-E6D7-C34D-A0F2-C8B93763EF0A}"/>
              </a:ext>
            </a:extLst>
          </p:cNvPr>
          <p:cNvSpPr/>
          <p:nvPr/>
        </p:nvSpPr>
        <p:spPr>
          <a:xfrm>
            <a:off x="1824688" y="5642594"/>
            <a:ext cx="8592417" cy="646331"/>
          </a:xfrm>
          <a:prstGeom prst="rect">
            <a:avLst/>
          </a:prstGeom>
        </p:spPr>
        <p:txBody>
          <a:bodyPr wrap="none">
            <a:spAutoFit/>
          </a:bodyPr>
          <a:lstStyle/>
          <a:p>
            <a:r>
              <a:rPr lang="en-US" sz="3600" dirty="0">
                <a:solidFill>
                  <a:schemeClr val="bg1"/>
                </a:solidFill>
              </a:rPr>
              <a:t>This is who we are – This is what we do</a:t>
            </a:r>
          </a:p>
        </p:txBody>
      </p:sp>
    </p:spTree>
    <p:extLst>
      <p:ext uri="{BB962C8B-B14F-4D97-AF65-F5344CB8AC3E}">
        <p14:creationId xmlns:p14="http://schemas.microsoft.com/office/powerpoint/2010/main" val="3018959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ACEC-815F-3C49-AC67-963835A26D40}"/>
              </a:ext>
            </a:extLst>
          </p:cNvPr>
          <p:cNvSpPr>
            <a:spLocks noGrp="1"/>
          </p:cNvSpPr>
          <p:nvPr>
            <p:ph type="ctrTitle"/>
          </p:nvPr>
        </p:nvSpPr>
        <p:spPr/>
        <p:txBody>
          <a:bodyPr/>
          <a:lstStyle/>
          <a:p>
            <a:pPr algn="ctr"/>
            <a:r>
              <a:rPr lang="en-US" dirty="0"/>
              <a:t>Arizona Knights of Columbus</a:t>
            </a:r>
            <a:br>
              <a:rPr lang="en-US" dirty="0"/>
            </a:br>
            <a:r>
              <a:rPr lang="en-US" dirty="0"/>
              <a:t>2019 Org Meeting</a:t>
            </a:r>
          </a:p>
        </p:txBody>
      </p:sp>
      <p:sp>
        <p:nvSpPr>
          <p:cNvPr id="9" name="Subtitle 8">
            <a:extLst>
              <a:ext uri="{FF2B5EF4-FFF2-40B4-BE49-F238E27FC236}">
                <a16:creationId xmlns:a16="http://schemas.microsoft.com/office/drawing/2014/main" id="{508C92A6-6569-9D47-9CB0-3489F66C7F14}"/>
              </a:ext>
            </a:extLst>
          </p:cNvPr>
          <p:cNvSpPr>
            <a:spLocks noGrp="1"/>
          </p:cNvSpPr>
          <p:nvPr>
            <p:ph type="subTitle" idx="1"/>
          </p:nvPr>
        </p:nvSpPr>
        <p:spPr>
          <a:xfrm>
            <a:off x="1683171" y="5188510"/>
            <a:ext cx="8825658" cy="578223"/>
          </a:xfrm>
        </p:spPr>
        <p:txBody>
          <a:bodyPr>
            <a:normAutofit/>
          </a:bodyPr>
          <a:lstStyle/>
          <a:p>
            <a:pPr algn="ctr"/>
            <a:r>
              <a:rPr lang="en-US" sz="2800" b="1" dirty="0"/>
              <a:t>Per Capita, Reports and Awards</a:t>
            </a:r>
          </a:p>
        </p:txBody>
      </p:sp>
      <p:sp>
        <p:nvSpPr>
          <p:cNvPr id="4" name="Slide Number Placeholder 3">
            <a:extLst>
              <a:ext uri="{FF2B5EF4-FFF2-40B4-BE49-F238E27FC236}">
                <a16:creationId xmlns:a16="http://schemas.microsoft.com/office/drawing/2014/main" id="{3372CEFF-9D6F-A342-866A-CB5A4E55AF23}"/>
              </a:ext>
            </a:extLst>
          </p:cNvPr>
          <p:cNvSpPr>
            <a:spLocks noGrp="1"/>
          </p:cNvSpPr>
          <p:nvPr>
            <p:ph type="sldNum" sz="quarter" idx="4"/>
          </p:nvPr>
        </p:nvSpPr>
        <p:spPr/>
        <p:txBody>
          <a:bodyPr/>
          <a:lstStyle/>
          <a:p>
            <a:fld id="{7423B5EF-D5A0-D847-9BE3-4BB7467DE79B}" type="slidenum">
              <a:rPr lang="en-US" smtClean="0"/>
              <a:t>68</a:t>
            </a:fld>
            <a:endParaRPr lang="en-US"/>
          </a:p>
        </p:txBody>
      </p:sp>
      <p:sp>
        <p:nvSpPr>
          <p:cNvPr id="6" name="Date Placeholder 3">
            <a:extLst>
              <a:ext uri="{FF2B5EF4-FFF2-40B4-BE49-F238E27FC236}">
                <a16:creationId xmlns:a16="http://schemas.microsoft.com/office/drawing/2014/main" id="{A8892ECE-B5FD-A34E-ADA9-A54255085057}"/>
              </a:ext>
            </a:extLst>
          </p:cNvPr>
          <p:cNvSpPr>
            <a:spLocks noGrp="1"/>
          </p:cNvSpPr>
          <p:nvPr>
            <p:ph type="dt" sz="half" idx="2"/>
          </p:nvPr>
        </p:nvSpPr>
        <p:spPr>
          <a:xfrm>
            <a:off x="-9404" y="6522383"/>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7" name="Footer Placeholder 4">
            <a:extLst>
              <a:ext uri="{FF2B5EF4-FFF2-40B4-BE49-F238E27FC236}">
                <a16:creationId xmlns:a16="http://schemas.microsoft.com/office/drawing/2014/main" id="{5A1074F2-FD5B-7B4D-97C9-3AB4AB8ADF17}"/>
              </a:ext>
            </a:extLst>
          </p:cNvPr>
          <p:cNvSpPr>
            <a:spLocks noGrp="1"/>
          </p:cNvSpPr>
          <p:nvPr>
            <p:ph type="ftr" sz="quarter" idx="3"/>
          </p:nvPr>
        </p:nvSpPr>
        <p:spPr>
          <a:xfrm>
            <a:off x="4192573" y="6515225"/>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8" name="Slide Number Placeholder 8">
            <a:extLst>
              <a:ext uri="{FF2B5EF4-FFF2-40B4-BE49-F238E27FC236}">
                <a16:creationId xmlns:a16="http://schemas.microsoft.com/office/drawing/2014/main" id="{C841FAAF-9145-CF43-82DD-B9840948CABC}"/>
              </a:ext>
            </a:extLst>
          </p:cNvPr>
          <p:cNvSpPr txBox="1">
            <a:spLocks/>
          </p:cNvSpPr>
          <p:nvPr/>
        </p:nvSpPr>
        <p:spPr>
          <a:xfrm>
            <a:off x="10856385" y="6464000"/>
            <a:ext cx="1337187"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97561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23B5EF-D5A0-D847-9BE3-4BB7467DE79B}" type="slidenum">
              <a:rPr lang="en-US" smtClean="0"/>
              <a:pPr/>
              <a:t>68</a:t>
            </a:fld>
            <a:endParaRPr lang="en-US" dirty="0"/>
          </a:p>
        </p:txBody>
      </p:sp>
    </p:spTree>
    <p:extLst>
      <p:ext uri="{BB962C8B-B14F-4D97-AF65-F5344CB8AC3E}">
        <p14:creationId xmlns:p14="http://schemas.microsoft.com/office/powerpoint/2010/main" val="31783940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4B1A-50A2-B24E-8373-67584522CB46}"/>
              </a:ext>
            </a:extLst>
          </p:cNvPr>
          <p:cNvSpPr>
            <a:spLocks noGrp="1"/>
          </p:cNvSpPr>
          <p:nvPr>
            <p:ph type="title"/>
          </p:nvPr>
        </p:nvSpPr>
        <p:spPr>
          <a:xfrm>
            <a:off x="1356660" y="479549"/>
            <a:ext cx="8761413" cy="646331"/>
          </a:xfrm>
          <a:noFill/>
        </p:spPr>
        <p:txBody>
          <a:bodyPr>
            <a:spAutoFit/>
          </a:bodyPr>
          <a:lstStyle/>
          <a:p>
            <a:pPr algn="ctr"/>
            <a:r>
              <a:rPr lang="en-US" b="1" dirty="0">
                <a:solidFill>
                  <a:srgbClr val="975611"/>
                </a:solidFill>
              </a:rPr>
              <a:t>Topics</a:t>
            </a:r>
            <a:endParaRPr lang="en-US" dirty="0">
              <a:solidFill>
                <a:srgbClr val="975611"/>
              </a:solidFill>
            </a:endParaRPr>
          </a:p>
        </p:txBody>
      </p:sp>
      <p:sp>
        <p:nvSpPr>
          <p:cNvPr id="18" name="Date Placeholder 3">
            <a:extLst>
              <a:ext uri="{FF2B5EF4-FFF2-40B4-BE49-F238E27FC236}">
                <a16:creationId xmlns:a16="http://schemas.microsoft.com/office/drawing/2014/main" id="{1D8DE3B1-3A8D-1247-A67B-6A9FAAC76B8A}"/>
              </a:ext>
            </a:extLst>
          </p:cNvPr>
          <p:cNvSpPr>
            <a:spLocks noGrp="1"/>
          </p:cNvSpPr>
          <p:nvPr>
            <p:ph type="dt" sz="half" idx="2"/>
          </p:nvPr>
        </p:nvSpPr>
        <p:spPr>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19" name="Footer Placeholder 4">
            <a:extLst>
              <a:ext uri="{FF2B5EF4-FFF2-40B4-BE49-F238E27FC236}">
                <a16:creationId xmlns:a16="http://schemas.microsoft.com/office/drawing/2014/main" id="{1FA89E49-D9DA-744E-94E2-E01519D6EBF1}"/>
              </a:ext>
            </a:extLst>
          </p:cNvPr>
          <p:cNvSpPr>
            <a:spLocks noGrp="1"/>
          </p:cNvSpPr>
          <p:nvPr>
            <p:ph type="ftr" sz="quarter" idx="3"/>
          </p:nvPr>
        </p:nvSpPr>
        <p:spPr>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0" name="Slide Number Placeholder 8">
            <a:extLst>
              <a:ext uri="{FF2B5EF4-FFF2-40B4-BE49-F238E27FC236}">
                <a16:creationId xmlns:a16="http://schemas.microsoft.com/office/drawing/2014/main" id="{722EE6EF-1240-3F45-8ECD-18D6EFC8D1BC}"/>
              </a:ext>
            </a:extLst>
          </p:cNvPr>
          <p:cNvSpPr>
            <a:spLocks noGrp="1"/>
          </p:cNvSpPr>
          <p:nvPr>
            <p:ph type="sldNum" sz="quarter" idx="4"/>
          </p:nvPr>
        </p:nvSpPr>
        <p:spPr>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69</a:t>
            </a:fld>
            <a:endParaRPr lang="en-US" dirty="0"/>
          </a:p>
        </p:txBody>
      </p:sp>
      <p:sp>
        <p:nvSpPr>
          <p:cNvPr id="3" name="Content Placeholder 2">
            <a:extLst>
              <a:ext uri="{FF2B5EF4-FFF2-40B4-BE49-F238E27FC236}">
                <a16:creationId xmlns:a16="http://schemas.microsoft.com/office/drawing/2014/main" id="{7ED52C85-25DE-CC46-91C9-ED5A0968A010}"/>
              </a:ext>
            </a:extLst>
          </p:cNvPr>
          <p:cNvSpPr>
            <a:spLocks noGrp="1"/>
          </p:cNvSpPr>
          <p:nvPr>
            <p:ph idx="4294967295"/>
          </p:nvPr>
        </p:nvSpPr>
        <p:spPr>
          <a:xfrm>
            <a:off x="551329" y="1250576"/>
            <a:ext cx="10303483" cy="5127875"/>
          </a:xfrm>
          <a:ln w="28575">
            <a:solidFill>
              <a:srgbClr val="A28D60"/>
            </a:solidFill>
          </a:ln>
        </p:spPr>
        <p:txBody>
          <a:bodyPr>
            <a:normAutofit fontScale="62500" lnSpcReduction="20000"/>
          </a:bodyPr>
          <a:lstStyle/>
          <a:p>
            <a:pPr marL="0" indent="0">
              <a:buNone/>
            </a:pPr>
            <a:endParaRPr lang="en-US" sz="1700" b="1" dirty="0">
              <a:latin typeface="Book Antiqua" panose="02040602050305030304" pitchFamily="18" charset="0"/>
            </a:endParaRPr>
          </a:p>
          <a:p>
            <a:pPr marL="0" indent="0">
              <a:buNone/>
            </a:pPr>
            <a:r>
              <a:rPr lang="en-US" sz="3800" b="1" dirty="0">
                <a:latin typeface="Book Antiqua" panose="02040602050305030304" pitchFamily="18" charset="0"/>
              </a:rPr>
              <a:t>Per Capita Assessment</a:t>
            </a:r>
          </a:p>
          <a:p>
            <a:pPr marL="0" indent="0">
              <a:buNone/>
            </a:pPr>
            <a:endParaRPr lang="en-US" b="1" dirty="0"/>
          </a:p>
          <a:p>
            <a:pPr marL="0" indent="0">
              <a:buNone/>
            </a:pPr>
            <a:r>
              <a:rPr lang="en-US" sz="3800" b="1" dirty="0">
                <a:latin typeface="Book Antiqua" panose="02040602050305030304" pitchFamily="18" charset="0"/>
              </a:rPr>
              <a:t>DD Reports</a:t>
            </a:r>
          </a:p>
          <a:p>
            <a:pPr>
              <a:buFont typeface="Wingdings" pitchFamily="2" charset="2"/>
              <a:buChar char="q"/>
            </a:pPr>
            <a:r>
              <a:rPr lang="en-US" sz="2800" dirty="0">
                <a:latin typeface="Book Antiqua" panose="02040602050305030304" pitchFamily="18" charset="0"/>
              </a:rPr>
              <a:t>Form 994A/B </a:t>
            </a:r>
            <a:r>
              <a:rPr lang="mr-IN" sz="2800" dirty="0">
                <a:latin typeface="Book Antiqua" panose="02040602050305030304" pitchFamily="18" charset="0"/>
              </a:rPr>
              <a:t>–</a:t>
            </a:r>
            <a:r>
              <a:rPr lang="en-US" sz="2800" dirty="0">
                <a:latin typeface="Book Antiqua" panose="02040602050305030304" pitchFamily="18" charset="0"/>
              </a:rPr>
              <a:t> Semiannual Report on Council Status</a:t>
            </a:r>
          </a:p>
          <a:p>
            <a:pPr>
              <a:buFont typeface="Wingdings" pitchFamily="2" charset="2"/>
              <a:buChar char="q"/>
            </a:pPr>
            <a:r>
              <a:rPr lang="en-US" sz="2800" dirty="0">
                <a:latin typeface="Book Antiqua" panose="02040602050305030304" pitchFamily="18" charset="0"/>
              </a:rPr>
              <a:t>Supreme Expense Form</a:t>
            </a:r>
          </a:p>
          <a:p>
            <a:pPr>
              <a:buFont typeface="Wingdings" pitchFamily="2" charset="2"/>
              <a:buChar char="q"/>
            </a:pPr>
            <a:r>
              <a:rPr lang="en-US" sz="2800" dirty="0">
                <a:latin typeface="Book Antiqua" panose="02040602050305030304" pitchFamily="18" charset="0"/>
              </a:rPr>
              <a:t>Monthly District Activity Report</a:t>
            </a:r>
          </a:p>
          <a:p>
            <a:pPr marL="0" indent="0">
              <a:buNone/>
            </a:pPr>
            <a:endParaRPr lang="en-US" dirty="0"/>
          </a:p>
          <a:p>
            <a:pPr marL="0" indent="0">
              <a:buNone/>
            </a:pPr>
            <a:r>
              <a:rPr lang="en-US" sz="3800" b="1" dirty="0">
                <a:latin typeface="Book Antiqua" panose="02040602050305030304" pitchFamily="18" charset="0"/>
              </a:rPr>
              <a:t>District and Council Awards</a:t>
            </a:r>
          </a:p>
          <a:p>
            <a:pPr marL="0" indent="0">
              <a:buNone/>
            </a:pPr>
            <a:endParaRPr lang="en-US" dirty="0"/>
          </a:p>
          <a:p>
            <a:pPr marL="0" indent="0">
              <a:buNone/>
            </a:pPr>
            <a:r>
              <a:rPr lang="en-US" sz="3800" b="1" dirty="0">
                <a:latin typeface="Book Antiqua" panose="02040602050305030304" pitchFamily="18" charset="0"/>
              </a:rPr>
              <a:t>Council Reports</a:t>
            </a:r>
          </a:p>
          <a:p>
            <a:pPr>
              <a:buFont typeface="Wingdings" pitchFamily="2" charset="2"/>
              <a:buChar char="q"/>
            </a:pPr>
            <a:r>
              <a:rPr lang="en-US" sz="2900" dirty="0">
                <a:latin typeface="Book Antiqua" panose="02040602050305030304" pitchFamily="18" charset="0"/>
              </a:rPr>
              <a:t>Form SP-7 </a:t>
            </a:r>
            <a:r>
              <a:rPr lang="mr-IN" sz="2900" dirty="0">
                <a:latin typeface="Book Antiqua" panose="02040602050305030304" pitchFamily="18" charset="0"/>
              </a:rPr>
              <a:t>–</a:t>
            </a:r>
            <a:r>
              <a:rPr lang="en-US" sz="2900" dirty="0">
                <a:latin typeface="Book Antiqua" panose="02040602050305030304" pitchFamily="18" charset="0"/>
              </a:rPr>
              <a:t> Columbian Award Application</a:t>
            </a:r>
          </a:p>
          <a:p>
            <a:pPr>
              <a:buFont typeface="Wingdings" pitchFamily="2" charset="2"/>
              <a:buChar char="q"/>
            </a:pPr>
            <a:r>
              <a:rPr lang="en-US" sz="2900" dirty="0">
                <a:latin typeface="Book Antiqua" panose="02040602050305030304" pitchFamily="18" charset="0"/>
              </a:rPr>
              <a:t>Form 185 – Report of Officers Chosen for the Term </a:t>
            </a:r>
          </a:p>
          <a:p>
            <a:pPr>
              <a:buFont typeface="Wingdings" pitchFamily="2" charset="2"/>
              <a:buChar char="q"/>
            </a:pPr>
            <a:r>
              <a:rPr lang="en-US" sz="2900" dirty="0">
                <a:latin typeface="Book Antiqua" panose="02040602050305030304" pitchFamily="18" charset="0"/>
              </a:rPr>
              <a:t>Form 365 </a:t>
            </a:r>
            <a:r>
              <a:rPr lang="mr-IN" sz="2900" dirty="0">
                <a:latin typeface="Book Antiqua" panose="02040602050305030304" pitchFamily="18" charset="0"/>
              </a:rPr>
              <a:t>–</a:t>
            </a:r>
            <a:r>
              <a:rPr lang="en-US" sz="2900" b="1" dirty="0">
                <a:latin typeface="Book Antiqua" panose="02040602050305030304" pitchFamily="18" charset="0"/>
              </a:rPr>
              <a:t> </a:t>
            </a:r>
            <a:r>
              <a:rPr lang="en-US" sz="2900" dirty="0">
                <a:latin typeface="Book Antiqua" panose="02040602050305030304" pitchFamily="18" charset="0"/>
              </a:rPr>
              <a:t>Service Program Personnel Report</a:t>
            </a:r>
          </a:p>
          <a:p>
            <a:pPr>
              <a:buFont typeface="Wingdings" pitchFamily="2" charset="2"/>
              <a:buChar char="q"/>
            </a:pPr>
            <a:r>
              <a:rPr lang="en-US" sz="2900" dirty="0">
                <a:latin typeface="Book Antiqua" panose="02040602050305030304" pitchFamily="18" charset="0"/>
              </a:rPr>
              <a:t>Form 1728 - Survey of Fraternal Activities</a:t>
            </a:r>
          </a:p>
          <a:p>
            <a:endParaRPr lang="en-US" dirty="0"/>
          </a:p>
        </p:txBody>
      </p:sp>
    </p:spTree>
    <p:extLst>
      <p:ext uri="{BB962C8B-B14F-4D97-AF65-F5344CB8AC3E}">
        <p14:creationId xmlns:p14="http://schemas.microsoft.com/office/powerpoint/2010/main" val="830308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rgbClr val="C3AA68"/>
            </a:gs>
            <a:gs pos="0">
              <a:srgbClr val="A28D60"/>
            </a:gs>
          </a:gsLst>
          <a:lin ang="5400000" scaled="1"/>
        </a:gra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058BB02-BD59-0B46-9426-DF512C07ABBE}"/>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1F3E9DE3-06DD-1642-94AE-16A704B0554A}"/>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B357EE07-57E3-8045-9DAD-6AB5921DFB7A}"/>
              </a:ext>
            </a:extLst>
          </p:cNvPr>
          <p:cNvSpPr>
            <a:spLocks noGrp="1"/>
          </p:cNvSpPr>
          <p:nvPr>
            <p:ph type="sldNum" sz="quarter" idx="4"/>
          </p:nvPr>
        </p:nvSpPr>
        <p:spPr/>
        <p:txBody>
          <a:bodyPr/>
          <a:lstStyle/>
          <a:p>
            <a:fld id="{7423B5EF-D5A0-D847-9BE3-4BB7467DE79B}" type="slidenum">
              <a:rPr lang="en-US" smtClean="0"/>
              <a:pPr/>
              <a:t>7</a:t>
            </a:fld>
            <a:endParaRPr lang="en-US" dirty="0"/>
          </a:p>
        </p:txBody>
      </p:sp>
      <p:pic>
        <p:nvPicPr>
          <p:cNvPr id="6" name="Picture 5">
            <a:extLst>
              <a:ext uri="{FF2B5EF4-FFF2-40B4-BE49-F238E27FC236}">
                <a16:creationId xmlns:a16="http://schemas.microsoft.com/office/drawing/2014/main" id="{90B99398-84AB-7443-9A6F-B503DA3274C8}"/>
              </a:ext>
            </a:extLst>
          </p:cNvPr>
          <p:cNvPicPr>
            <a:picLocks noChangeAspect="1"/>
          </p:cNvPicPr>
          <p:nvPr/>
        </p:nvPicPr>
        <p:blipFill>
          <a:blip r:embed="rId2"/>
          <a:stretch>
            <a:fillRect/>
          </a:stretch>
        </p:blipFill>
        <p:spPr>
          <a:xfrm>
            <a:off x="3578609" y="930994"/>
            <a:ext cx="4970611" cy="4907209"/>
          </a:xfrm>
          <a:prstGeom prst="rect">
            <a:avLst/>
          </a:prstGeom>
        </p:spPr>
      </p:pic>
      <p:sp>
        <p:nvSpPr>
          <p:cNvPr id="7" name="Footer Placeholder 3">
            <a:extLst>
              <a:ext uri="{FF2B5EF4-FFF2-40B4-BE49-F238E27FC236}">
                <a16:creationId xmlns:a16="http://schemas.microsoft.com/office/drawing/2014/main" id="{BF6E50D3-FD7F-D84B-9D7B-3DFBABB4A509}"/>
              </a:ext>
            </a:extLst>
          </p:cNvPr>
          <p:cNvSpPr txBox="1">
            <a:spLocks/>
          </p:cNvSpPr>
          <p:nvPr/>
        </p:nvSpPr>
        <p:spPr>
          <a:xfrm>
            <a:off x="1260139" y="566204"/>
            <a:ext cx="9721516" cy="581357"/>
          </a:xfrm>
          <a:prstGeom prst="rect">
            <a:avLst/>
          </a:prstGeom>
        </p:spPr>
        <p:txBody>
          <a:bodyPr vert="horz" lIns="91440" tIns="45720" rIns="91440" bIns="45720" rtlCol="0" anchor="ctr"/>
          <a:lstStyle>
            <a:defPPr>
              <a:defRPr lang="en-US"/>
            </a:defPPr>
            <a:lvl1pPr marL="0" algn="ctr" defTabSz="457200" rtl="0" eaLnBrk="1" latinLnBrk="0" hangingPunct="1">
              <a:defRPr lang="en-US" sz="1200" i="1" kern="1200" smtClean="0">
                <a:solidFill>
                  <a:srgbClr val="97561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solidFill>
                  <a:schemeClr val="bg1"/>
                </a:solidFill>
              </a:rPr>
              <a:t>Knights Serving God – Serving the Community</a:t>
            </a:r>
          </a:p>
        </p:txBody>
      </p:sp>
      <p:sp>
        <p:nvSpPr>
          <p:cNvPr id="2" name="Rectangle 1">
            <a:extLst>
              <a:ext uri="{FF2B5EF4-FFF2-40B4-BE49-F238E27FC236}">
                <a16:creationId xmlns:a16="http://schemas.microsoft.com/office/drawing/2014/main" id="{21B7F8A4-E6D7-C34D-A0F2-C8B93763EF0A}"/>
              </a:ext>
            </a:extLst>
          </p:cNvPr>
          <p:cNvSpPr/>
          <p:nvPr/>
        </p:nvSpPr>
        <p:spPr>
          <a:xfrm>
            <a:off x="1824688" y="5642594"/>
            <a:ext cx="8592417" cy="646331"/>
          </a:xfrm>
          <a:prstGeom prst="rect">
            <a:avLst/>
          </a:prstGeom>
        </p:spPr>
        <p:txBody>
          <a:bodyPr wrap="none">
            <a:spAutoFit/>
          </a:bodyPr>
          <a:lstStyle/>
          <a:p>
            <a:r>
              <a:rPr lang="en-US" sz="3600" dirty="0">
                <a:solidFill>
                  <a:schemeClr val="bg1"/>
                </a:solidFill>
              </a:rPr>
              <a:t>This is who we are – This is what we do</a:t>
            </a:r>
          </a:p>
        </p:txBody>
      </p:sp>
    </p:spTree>
    <p:extLst>
      <p:ext uri="{BB962C8B-B14F-4D97-AF65-F5344CB8AC3E}">
        <p14:creationId xmlns:p14="http://schemas.microsoft.com/office/powerpoint/2010/main" val="38935250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10FE-52DB-984E-A633-64C0CEB47FD2}"/>
              </a:ext>
            </a:extLst>
          </p:cNvPr>
          <p:cNvSpPr>
            <a:spLocks noGrp="1"/>
          </p:cNvSpPr>
          <p:nvPr>
            <p:ph type="title"/>
          </p:nvPr>
        </p:nvSpPr>
        <p:spPr>
          <a:xfrm>
            <a:off x="1715293" y="289493"/>
            <a:ext cx="8761413" cy="706964"/>
          </a:xfrm>
        </p:spPr>
        <p:txBody>
          <a:bodyPr/>
          <a:lstStyle/>
          <a:p>
            <a:pPr algn="ctr"/>
            <a:r>
              <a:rPr lang="en-US" b="1" dirty="0">
                <a:solidFill>
                  <a:srgbClr val="975611"/>
                </a:solidFill>
              </a:rPr>
              <a:t>Per Capita Assessment</a:t>
            </a:r>
            <a:endParaRPr lang="en-US" dirty="0">
              <a:solidFill>
                <a:srgbClr val="975611"/>
              </a:solidFill>
            </a:endParaRPr>
          </a:p>
        </p:txBody>
      </p:sp>
      <p:sp>
        <p:nvSpPr>
          <p:cNvPr id="3" name="Date Placeholder 2">
            <a:extLst>
              <a:ext uri="{FF2B5EF4-FFF2-40B4-BE49-F238E27FC236}">
                <a16:creationId xmlns:a16="http://schemas.microsoft.com/office/drawing/2014/main" id="{2C3A3897-D2E6-C446-9916-FF32B6B1547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F9F62A55-2F87-6840-8526-3B7BEA880F65}"/>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8BC827BC-A07D-F648-90B2-4AD70BE19125}"/>
              </a:ext>
            </a:extLst>
          </p:cNvPr>
          <p:cNvSpPr>
            <a:spLocks noGrp="1"/>
          </p:cNvSpPr>
          <p:nvPr>
            <p:ph type="sldNum" sz="quarter" idx="4"/>
          </p:nvPr>
        </p:nvSpPr>
        <p:spPr/>
        <p:txBody>
          <a:bodyPr/>
          <a:lstStyle/>
          <a:p>
            <a:fld id="{7423B5EF-D5A0-D847-9BE3-4BB7467DE79B}" type="slidenum">
              <a:rPr lang="en-US" smtClean="0"/>
              <a:pPr/>
              <a:t>70</a:t>
            </a:fld>
            <a:endParaRPr lang="en-US" dirty="0"/>
          </a:p>
        </p:txBody>
      </p:sp>
      <p:pic>
        <p:nvPicPr>
          <p:cNvPr id="6" name="Content Placeholder 6">
            <a:extLst>
              <a:ext uri="{FF2B5EF4-FFF2-40B4-BE49-F238E27FC236}">
                <a16:creationId xmlns:a16="http://schemas.microsoft.com/office/drawing/2014/main" id="{2AA99082-F5E9-9B40-BDB0-93C3F10596C9}"/>
              </a:ext>
            </a:extLst>
          </p:cNvPr>
          <p:cNvPicPr>
            <a:picLocks noChangeAspect="1"/>
          </p:cNvPicPr>
          <p:nvPr/>
        </p:nvPicPr>
        <p:blipFill>
          <a:blip r:embed="rId2"/>
          <a:stretch>
            <a:fillRect/>
          </a:stretch>
        </p:blipFill>
        <p:spPr>
          <a:xfrm>
            <a:off x="517255" y="1025648"/>
            <a:ext cx="4216110" cy="5446208"/>
          </a:xfrm>
          <a:prstGeom prst="rect">
            <a:avLst/>
          </a:prstGeom>
          <a:ln w="57150">
            <a:solidFill>
              <a:srgbClr val="A28D60"/>
            </a:solidFill>
          </a:ln>
        </p:spPr>
      </p:pic>
      <p:sp>
        <p:nvSpPr>
          <p:cNvPr id="7" name="TextBox 6">
            <a:extLst>
              <a:ext uri="{FF2B5EF4-FFF2-40B4-BE49-F238E27FC236}">
                <a16:creationId xmlns:a16="http://schemas.microsoft.com/office/drawing/2014/main" id="{C1082575-BDCD-A344-8E5D-85CC0E499CB5}"/>
              </a:ext>
            </a:extLst>
          </p:cNvPr>
          <p:cNvSpPr txBox="1"/>
          <p:nvPr/>
        </p:nvSpPr>
        <p:spPr>
          <a:xfrm>
            <a:off x="4836458" y="1445487"/>
            <a:ext cx="7158317" cy="5026369"/>
          </a:xfrm>
          <a:prstGeom prst="rect">
            <a:avLst/>
          </a:prstGeom>
          <a:solidFill>
            <a:schemeClr val="bg1"/>
          </a:solidFill>
          <a:ln>
            <a:solidFill>
              <a:srgbClr val="A28D60"/>
            </a:solidFill>
          </a:ln>
        </p:spPr>
        <p:txBody>
          <a:bodyPr wrap="square" rtlCol="0">
            <a:spAutoFit/>
          </a:bodyPr>
          <a:lstStyle/>
          <a:p>
            <a:r>
              <a:rPr lang="en-US" sz="2000" dirty="0">
                <a:solidFill>
                  <a:srgbClr val="975611"/>
                </a:solidFill>
              </a:rPr>
              <a:t>Council Half-year Per Capita Assessment:</a:t>
            </a:r>
          </a:p>
          <a:p>
            <a:r>
              <a:rPr lang="en-US" sz="2000" dirty="0">
                <a:solidFill>
                  <a:srgbClr val="975611"/>
                </a:solidFill>
              </a:rPr>
              <a:t>$3.50 per active member</a:t>
            </a:r>
          </a:p>
          <a:p>
            <a:r>
              <a:rPr lang="en-US" sz="2000" dirty="0">
                <a:solidFill>
                  <a:srgbClr val="975611"/>
                </a:solidFill>
              </a:rPr>
              <a:t>$2.25 per inactive member</a:t>
            </a:r>
          </a:p>
          <a:p>
            <a:endParaRPr lang="en-US" sz="2000" dirty="0">
              <a:solidFill>
                <a:srgbClr val="975611"/>
              </a:solidFill>
            </a:endParaRPr>
          </a:p>
          <a:p>
            <a:r>
              <a:rPr lang="en-US" sz="2000" dirty="0">
                <a:solidFill>
                  <a:srgbClr val="975611"/>
                </a:solidFill>
              </a:rPr>
              <a:t>Number of Council Members for each category (established by Supreme on July 1 and January 1)</a:t>
            </a:r>
          </a:p>
          <a:p>
            <a:endParaRPr lang="en-US" sz="2000" dirty="0">
              <a:solidFill>
                <a:srgbClr val="975611"/>
              </a:solidFill>
            </a:endParaRPr>
          </a:p>
          <a:p>
            <a:r>
              <a:rPr lang="en-US" sz="2000" dirty="0">
                <a:solidFill>
                  <a:srgbClr val="975611"/>
                </a:solidFill>
              </a:rPr>
              <a:t>In this example we have:</a:t>
            </a:r>
          </a:p>
          <a:p>
            <a:r>
              <a:rPr lang="en-US" sz="2000" dirty="0">
                <a:solidFill>
                  <a:srgbClr val="975611"/>
                </a:solidFill>
              </a:rPr>
              <a:t>214 Active Members * $3.50 = $749.00</a:t>
            </a:r>
          </a:p>
          <a:p>
            <a:r>
              <a:rPr lang="en-US" sz="2000" dirty="0">
                <a:solidFill>
                  <a:srgbClr val="975611"/>
                </a:solidFill>
              </a:rPr>
              <a:t>21 Inactive Members * $2.25 = $ 47.25</a:t>
            </a:r>
          </a:p>
          <a:p>
            <a:r>
              <a:rPr lang="en-US" sz="2000" b="1" dirty="0">
                <a:solidFill>
                  <a:srgbClr val="975611"/>
                </a:solidFill>
              </a:rPr>
              <a:t>TOTAL =                                    $796.25</a:t>
            </a:r>
          </a:p>
          <a:p>
            <a:endParaRPr lang="en-US" sz="2000" b="1" dirty="0">
              <a:solidFill>
                <a:srgbClr val="975611"/>
              </a:solidFill>
            </a:endParaRPr>
          </a:p>
          <a:p>
            <a:r>
              <a:rPr lang="en-US" sz="2000" dirty="0">
                <a:solidFill>
                  <a:srgbClr val="975611"/>
                </a:solidFill>
              </a:rPr>
              <a:t>Rebate for paying early ($0.10 per active member) = </a:t>
            </a:r>
            <a:r>
              <a:rPr lang="en-US" sz="2000" b="1" dirty="0">
                <a:solidFill>
                  <a:srgbClr val="975611"/>
                </a:solidFill>
              </a:rPr>
              <a:t>$21.40</a:t>
            </a:r>
          </a:p>
          <a:p>
            <a:r>
              <a:rPr lang="en-US" sz="2000" dirty="0">
                <a:solidFill>
                  <a:srgbClr val="975611"/>
                </a:solidFill>
                <a:latin typeface="Calibri" panose="020F0502020204030204" pitchFamily="34" charset="0"/>
                <a:cs typeface="Calibri" panose="020F0502020204030204" pitchFamily="34" charset="0"/>
              </a:rPr>
              <a:t>St. Joseph Youth Camp –$1.00 per Active Taxable Member = </a:t>
            </a:r>
            <a:r>
              <a:rPr lang="en-US" sz="2000" b="1" dirty="0">
                <a:solidFill>
                  <a:srgbClr val="975611"/>
                </a:solidFill>
                <a:latin typeface="Calibri" panose="020F0502020204030204" pitchFamily="34" charset="0"/>
                <a:cs typeface="Calibri" panose="020F0502020204030204" pitchFamily="34" charset="0"/>
              </a:rPr>
              <a:t>$214</a:t>
            </a:r>
          </a:p>
          <a:p>
            <a:r>
              <a:rPr lang="en-US" sz="2000" dirty="0">
                <a:solidFill>
                  <a:srgbClr val="975611"/>
                </a:solidFill>
                <a:latin typeface="Calibri" panose="020F0502020204030204" pitchFamily="34" charset="0"/>
                <a:cs typeface="Calibri" panose="020F0502020204030204" pitchFamily="34" charset="0"/>
              </a:rPr>
              <a:t>Navarrete Vocation (a penny per day per active member): </a:t>
            </a:r>
            <a:r>
              <a:rPr lang="en-US" sz="2000" b="1" dirty="0">
                <a:solidFill>
                  <a:srgbClr val="975611"/>
                </a:solidFill>
                <a:latin typeface="Calibri" panose="020F0502020204030204" pitchFamily="34" charset="0"/>
                <a:cs typeface="Calibri" panose="020F0502020204030204" pitchFamily="34" charset="0"/>
              </a:rPr>
              <a:t>$389.48</a:t>
            </a:r>
            <a:endParaRPr lang="en-US" sz="2000" dirty="0">
              <a:solidFill>
                <a:srgbClr val="975611"/>
              </a:solidFill>
            </a:endParaRPr>
          </a:p>
        </p:txBody>
      </p:sp>
    </p:spTree>
    <p:extLst>
      <p:ext uri="{BB962C8B-B14F-4D97-AF65-F5344CB8AC3E}">
        <p14:creationId xmlns:p14="http://schemas.microsoft.com/office/powerpoint/2010/main" val="19391243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11FA-41D9-6345-A287-819FFBD80C46}"/>
              </a:ext>
            </a:extLst>
          </p:cNvPr>
          <p:cNvSpPr>
            <a:spLocks noGrp="1"/>
          </p:cNvSpPr>
          <p:nvPr>
            <p:ph type="title"/>
          </p:nvPr>
        </p:nvSpPr>
        <p:spPr>
          <a:xfrm>
            <a:off x="1715293" y="105997"/>
            <a:ext cx="8761413" cy="706964"/>
          </a:xfrm>
        </p:spPr>
        <p:txBody>
          <a:bodyPr/>
          <a:lstStyle/>
          <a:p>
            <a:pPr algn="ctr"/>
            <a:r>
              <a:rPr lang="en-US" b="1" dirty="0">
                <a:solidFill>
                  <a:srgbClr val="975611"/>
                </a:solidFill>
              </a:rPr>
              <a:t>Form 450</a:t>
            </a:r>
            <a:endParaRPr lang="en-US" dirty="0">
              <a:solidFill>
                <a:srgbClr val="975611"/>
              </a:solidFill>
            </a:endParaRPr>
          </a:p>
        </p:txBody>
      </p:sp>
      <p:sp>
        <p:nvSpPr>
          <p:cNvPr id="3" name="Date Placeholder 2">
            <a:extLst>
              <a:ext uri="{FF2B5EF4-FFF2-40B4-BE49-F238E27FC236}">
                <a16:creationId xmlns:a16="http://schemas.microsoft.com/office/drawing/2014/main" id="{B368DEC1-83BA-2A43-B526-17DA541CA34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9427C2C2-0395-B747-BB7A-628A75EF5B73}"/>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9760985B-6033-2D43-98B1-DC453CBB802E}"/>
              </a:ext>
            </a:extLst>
          </p:cNvPr>
          <p:cNvSpPr>
            <a:spLocks noGrp="1"/>
          </p:cNvSpPr>
          <p:nvPr>
            <p:ph type="sldNum" sz="quarter" idx="4"/>
          </p:nvPr>
        </p:nvSpPr>
        <p:spPr/>
        <p:txBody>
          <a:bodyPr/>
          <a:lstStyle/>
          <a:p>
            <a:fld id="{7423B5EF-D5A0-D847-9BE3-4BB7467DE79B}" type="slidenum">
              <a:rPr lang="en-US" smtClean="0"/>
              <a:pPr/>
              <a:t>71</a:t>
            </a:fld>
            <a:endParaRPr lang="en-US" dirty="0"/>
          </a:p>
        </p:txBody>
      </p:sp>
      <p:pic>
        <p:nvPicPr>
          <p:cNvPr id="6" name="Content Placeholder 6">
            <a:extLst>
              <a:ext uri="{FF2B5EF4-FFF2-40B4-BE49-F238E27FC236}">
                <a16:creationId xmlns:a16="http://schemas.microsoft.com/office/drawing/2014/main" id="{105E1C38-EDB1-3447-82AA-BA2EE612B475}"/>
              </a:ext>
            </a:extLst>
          </p:cNvPr>
          <p:cNvPicPr>
            <a:picLocks noChangeAspect="1"/>
          </p:cNvPicPr>
          <p:nvPr/>
        </p:nvPicPr>
        <p:blipFill>
          <a:blip r:embed="rId2">
            <a:alphaModFix/>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381000" y="943708"/>
            <a:ext cx="4114800" cy="5325037"/>
          </a:xfrm>
          <a:prstGeom prst="rect">
            <a:avLst/>
          </a:prstGeom>
          <a:solidFill>
            <a:schemeClr val="bg1"/>
          </a:solidFill>
          <a:ln w="38100">
            <a:solidFill>
              <a:srgbClr val="A28D60"/>
            </a:solidFill>
          </a:ln>
        </p:spPr>
      </p:pic>
      <p:sp>
        <p:nvSpPr>
          <p:cNvPr id="7" name="TextBox 6">
            <a:extLst>
              <a:ext uri="{FF2B5EF4-FFF2-40B4-BE49-F238E27FC236}">
                <a16:creationId xmlns:a16="http://schemas.microsoft.com/office/drawing/2014/main" id="{A5072238-62D0-DF4C-BCD5-C8AD0F8D4D23}"/>
              </a:ext>
            </a:extLst>
          </p:cNvPr>
          <p:cNvSpPr txBox="1"/>
          <p:nvPr/>
        </p:nvSpPr>
        <p:spPr>
          <a:xfrm>
            <a:off x="4953000" y="1904999"/>
            <a:ext cx="6858000" cy="3416320"/>
          </a:xfrm>
          <a:prstGeom prst="rect">
            <a:avLst/>
          </a:prstGeom>
          <a:solidFill>
            <a:schemeClr val="bg1"/>
          </a:solidFill>
          <a:ln w="19050">
            <a:solidFill>
              <a:srgbClr val="A28D60"/>
            </a:solidFill>
          </a:ln>
        </p:spPr>
        <p:txBody>
          <a:bodyPr wrap="square" rtlCol="0">
            <a:spAutoFit/>
          </a:bodyPr>
          <a:lstStyle/>
          <a:p>
            <a:r>
              <a:rPr lang="en-US" b="1" dirty="0">
                <a:solidFill>
                  <a:srgbClr val="975611"/>
                </a:solidFill>
              </a:rPr>
              <a:t>What you need to do as DD</a:t>
            </a:r>
          </a:p>
          <a:p>
            <a:pPr marL="285750" indent="-285750">
              <a:buFont typeface="Arial" charset="0"/>
              <a:buChar char="•"/>
            </a:pPr>
            <a:r>
              <a:rPr lang="en-US" dirty="0">
                <a:solidFill>
                  <a:srgbClr val="975611"/>
                </a:solidFill>
              </a:rPr>
              <a:t>Attend each Degree Exemplification in your district</a:t>
            </a:r>
          </a:p>
          <a:p>
            <a:pPr marL="285750" indent="-285750">
              <a:buFont typeface="Arial" charset="0"/>
              <a:buChar char="•"/>
            </a:pPr>
            <a:r>
              <a:rPr lang="en-US" dirty="0">
                <a:solidFill>
                  <a:srgbClr val="975611"/>
                </a:solidFill>
              </a:rPr>
              <a:t>If you cannot attend, you should delegate to your District Warden</a:t>
            </a:r>
          </a:p>
          <a:p>
            <a:pPr marL="285750" indent="-285750">
              <a:buFont typeface="Arial" charset="0"/>
              <a:buChar char="•"/>
            </a:pPr>
            <a:r>
              <a:rPr lang="en-US" dirty="0">
                <a:solidFill>
                  <a:srgbClr val="975611"/>
                </a:solidFill>
              </a:rPr>
              <a:t>At an Admission Degree, you should address the newly exemplified brother knights</a:t>
            </a:r>
          </a:p>
          <a:p>
            <a:pPr marL="285750" indent="-285750">
              <a:buFont typeface="Arial" charset="0"/>
              <a:buChar char="•"/>
            </a:pPr>
            <a:r>
              <a:rPr lang="en-US" dirty="0">
                <a:solidFill>
                  <a:srgbClr val="975611"/>
                </a:solidFill>
              </a:rPr>
              <a:t>Fill in Form 450 as soon after the Degree is completed</a:t>
            </a:r>
          </a:p>
          <a:p>
            <a:pPr marL="285750" indent="-285750">
              <a:buFont typeface="Arial" charset="0"/>
              <a:buChar char="•"/>
            </a:pPr>
            <a:r>
              <a:rPr lang="en-US" dirty="0">
                <a:solidFill>
                  <a:srgbClr val="975611"/>
                </a:solidFill>
              </a:rPr>
              <a:t>Submit Form 450 to Supreme Council</a:t>
            </a:r>
          </a:p>
          <a:p>
            <a:pPr marL="742950" lvl="1" indent="-285750">
              <a:buFont typeface="Arial" charset="0"/>
              <a:buChar char="•"/>
            </a:pPr>
            <a:r>
              <a:rPr lang="en-US" dirty="0">
                <a:solidFill>
                  <a:srgbClr val="975611"/>
                </a:solidFill>
              </a:rPr>
              <a:t>Email: </a:t>
            </a:r>
            <a:r>
              <a:rPr lang="en-US" b="1" dirty="0" err="1">
                <a:solidFill>
                  <a:srgbClr val="975611"/>
                </a:solidFill>
              </a:rPr>
              <a:t>membershiprecords@kofc.org</a:t>
            </a:r>
            <a:endParaRPr lang="en-US" b="1" dirty="0">
              <a:solidFill>
                <a:srgbClr val="975611"/>
              </a:solidFill>
            </a:endParaRPr>
          </a:p>
          <a:p>
            <a:pPr marL="285750" indent="-285750">
              <a:buFont typeface="Arial" charset="0"/>
              <a:buChar char="•"/>
            </a:pPr>
            <a:r>
              <a:rPr lang="en-US" dirty="0">
                <a:solidFill>
                  <a:srgbClr val="975611"/>
                </a:solidFill>
              </a:rPr>
              <a:t>Send a copy of Form 450 to the SD</a:t>
            </a:r>
          </a:p>
          <a:p>
            <a:pPr marL="285750" indent="-285750">
              <a:buFont typeface="Arial" charset="0"/>
              <a:buChar char="•"/>
            </a:pPr>
            <a:r>
              <a:rPr lang="en-US" dirty="0">
                <a:solidFill>
                  <a:srgbClr val="975611"/>
                </a:solidFill>
              </a:rPr>
              <a:t>Keep a copy for your records</a:t>
            </a:r>
          </a:p>
          <a:p>
            <a:pPr marL="285750" indent="-285750">
              <a:buFont typeface="Arial" charset="0"/>
              <a:buChar char="•"/>
            </a:pPr>
            <a:r>
              <a:rPr lang="en-US" dirty="0">
                <a:solidFill>
                  <a:srgbClr val="975611"/>
                </a:solidFill>
              </a:rPr>
              <a:t>This form can be filled online</a:t>
            </a:r>
          </a:p>
        </p:txBody>
      </p:sp>
    </p:spTree>
    <p:extLst>
      <p:ext uri="{BB962C8B-B14F-4D97-AF65-F5344CB8AC3E}">
        <p14:creationId xmlns:p14="http://schemas.microsoft.com/office/powerpoint/2010/main" val="40257712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0678A-465A-BD45-962E-3929E8FD8BEA}"/>
              </a:ext>
            </a:extLst>
          </p:cNvPr>
          <p:cNvSpPr>
            <a:spLocks noGrp="1"/>
          </p:cNvSpPr>
          <p:nvPr>
            <p:ph type="title"/>
          </p:nvPr>
        </p:nvSpPr>
        <p:spPr>
          <a:xfrm>
            <a:off x="699247" y="22962"/>
            <a:ext cx="9795343" cy="1191094"/>
          </a:xfrm>
        </p:spPr>
        <p:txBody>
          <a:bodyPr/>
          <a:lstStyle/>
          <a:p>
            <a:pPr algn="ctr"/>
            <a:r>
              <a:rPr lang="en-US" sz="2800" b="1" dirty="0">
                <a:solidFill>
                  <a:srgbClr val="975611"/>
                </a:solidFill>
                <a:latin typeface="+mn-lt"/>
              </a:rPr>
              <a:t>Form 994A/B: Semiannual Report on Council Status</a:t>
            </a:r>
            <a:endParaRPr lang="en-US" sz="2800" dirty="0">
              <a:solidFill>
                <a:srgbClr val="975611"/>
              </a:solidFill>
              <a:latin typeface="+mn-lt"/>
            </a:endParaRPr>
          </a:p>
        </p:txBody>
      </p:sp>
      <p:sp>
        <p:nvSpPr>
          <p:cNvPr id="3" name="Date Placeholder 2">
            <a:extLst>
              <a:ext uri="{FF2B5EF4-FFF2-40B4-BE49-F238E27FC236}">
                <a16:creationId xmlns:a16="http://schemas.microsoft.com/office/drawing/2014/main" id="{583DE583-7401-F543-AB21-A0767D3AD188}"/>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15EE6F27-8550-B940-BD04-27F65577A56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850E0D59-37C4-3E4E-A484-79B4D10A2377}"/>
              </a:ext>
            </a:extLst>
          </p:cNvPr>
          <p:cNvSpPr>
            <a:spLocks noGrp="1"/>
          </p:cNvSpPr>
          <p:nvPr>
            <p:ph type="sldNum" sz="quarter" idx="4"/>
          </p:nvPr>
        </p:nvSpPr>
        <p:spPr/>
        <p:txBody>
          <a:bodyPr/>
          <a:lstStyle/>
          <a:p>
            <a:fld id="{7423B5EF-D5A0-D847-9BE3-4BB7467DE79B}" type="slidenum">
              <a:rPr lang="en-US" smtClean="0"/>
              <a:pPr/>
              <a:t>72</a:t>
            </a:fld>
            <a:endParaRPr lang="en-US" dirty="0"/>
          </a:p>
        </p:txBody>
      </p:sp>
      <p:pic>
        <p:nvPicPr>
          <p:cNvPr id="6" name="Content Placeholder 6">
            <a:extLst>
              <a:ext uri="{FF2B5EF4-FFF2-40B4-BE49-F238E27FC236}">
                <a16:creationId xmlns:a16="http://schemas.microsoft.com/office/drawing/2014/main" id="{6181A104-A4BD-F748-90FE-01E6F9098BC2}"/>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824753" y="1106480"/>
            <a:ext cx="4062844" cy="5257800"/>
          </a:xfrm>
          <a:prstGeom prst="rect">
            <a:avLst/>
          </a:prstGeom>
          <a:noFill/>
          <a:ln w="38100">
            <a:solidFill>
              <a:srgbClr val="A28D60"/>
            </a:solidFill>
          </a:ln>
        </p:spPr>
      </p:pic>
      <p:sp>
        <p:nvSpPr>
          <p:cNvPr id="7" name="TextBox 6">
            <a:extLst>
              <a:ext uri="{FF2B5EF4-FFF2-40B4-BE49-F238E27FC236}">
                <a16:creationId xmlns:a16="http://schemas.microsoft.com/office/drawing/2014/main" id="{65BD64C1-0409-F847-9A81-269D105A3550}"/>
              </a:ext>
            </a:extLst>
          </p:cNvPr>
          <p:cNvSpPr txBox="1"/>
          <p:nvPr/>
        </p:nvSpPr>
        <p:spPr>
          <a:xfrm>
            <a:off x="5596918" y="1750221"/>
            <a:ext cx="5562600" cy="3970318"/>
          </a:xfrm>
          <a:prstGeom prst="rect">
            <a:avLst/>
          </a:prstGeom>
          <a:solidFill>
            <a:schemeClr val="bg1"/>
          </a:solidFill>
          <a:ln w="19050">
            <a:solidFill>
              <a:srgbClr val="A28D60"/>
            </a:solidFill>
          </a:ln>
        </p:spPr>
        <p:txBody>
          <a:bodyPr wrap="square" rtlCol="0">
            <a:spAutoFit/>
          </a:bodyPr>
          <a:lstStyle/>
          <a:p>
            <a:r>
              <a:rPr lang="en-US" b="1" dirty="0">
                <a:solidFill>
                  <a:srgbClr val="975611"/>
                </a:solidFill>
              </a:rPr>
              <a:t>Why are DDs required to submit these forms?</a:t>
            </a:r>
          </a:p>
          <a:p>
            <a:pPr marL="285750" indent="-285750">
              <a:buFont typeface="Arial" charset="0"/>
              <a:buChar char="•"/>
            </a:pPr>
            <a:r>
              <a:rPr lang="en-US" dirty="0">
                <a:solidFill>
                  <a:srgbClr val="975611"/>
                </a:solidFill>
              </a:rPr>
              <a:t>It is vital for SDs and Supreme to know the health and status of each council</a:t>
            </a:r>
          </a:p>
          <a:p>
            <a:pPr marL="285750" indent="-285750">
              <a:buFont typeface="Arial" charset="0"/>
              <a:buChar char="•"/>
            </a:pPr>
            <a:r>
              <a:rPr lang="en-US" dirty="0">
                <a:solidFill>
                  <a:srgbClr val="975611"/>
                </a:solidFill>
              </a:rPr>
              <a:t>No one knows a council better than its DD.</a:t>
            </a:r>
          </a:p>
          <a:p>
            <a:endParaRPr lang="en-US" dirty="0">
              <a:solidFill>
                <a:srgbClr val="975611"/>
              </a:solidFill>
            </a:endParaRPr>
          </a:p>
          <a:p>
            <a:r>
              <a:rPr lang="en-US" b="1" dirty="0">
                <a:solidFill>
                  <a:srgbClr val="975611"/>
                </a:solidFill>
              </a:rPr>
              <a:t>When to file</a:t>
            </a:r>
          </a:p>
          <a:p>
            <a:pPr marL="285750" indent="-285750">
              <a:buFont typeface="Arial" charset="0"/>
              <a:buChar char="•"/>
            </a:pPr>
            <a:r>
              <a:rPr lang="en-US" dirty="0">
                <a:solidFill>
                  <a:srgbClr val="975611"/>
                </a:solidFill>
              </a:rPr>
              <a:t>Form 994A </a:t>
            </a:r>
            <a:r>
              <a:rPr lang="mr-IN" dirty="0">
                <a:solidFill>
                  <a:srgbClr val="975611"/>
                </a:solidFill>
              </a:rPr>
              <a:t>–</a:t>
            </a:r>
            <a:r>
              <a:rPr lang="en-US" dirty="0">
                <a:solidFill>
                  <a:srgbClr val="975611"/>
                </a:solidFill>
              </a:rPr>
              <a:t> by December 31</a:t>
            </a:r>
          </a:p>
          <a:p>
            <a:pPr marL="285750" indent="-285750">
              <a:buFont typeface="Arial" charset="0"/>
              <a:buChar char="•"/>
            </a:pPr>
            <a:r>
              <a:rPr lang="en-US" dirty="0">
                <a:solidFill>
                  <a:srgbClr val="975611"/>
                </a:solidFill>
              </a:rPr>
              <a:t>Form 994B  </a:t>
            </a:r>
            <a:r>
              <a:rPr lang="mr-IN" dirty="0">
                <a:solidFill>
                  <a:srgbClr val="975611"/>
                </a:solidFill>
              </a:rPr>
              <a:t>–</a:t>
            </a:r>
            <a:r>
              <a:rPr lang="en-US" dirty="0">
                <a:solidFill>
                  <a:srgbClr val="975611"/>
                </a:solidFill>
              </a:rPr>
              <a:t> by June 30</a:t>
            </a:r>
          </a:p>
          <a:p>
            <a:endParaRPr lang="en-US" dirty="0">
              <a:solidFill>
                <a:srgbClr val="975611"/>
              </a:solidFill>
            </a:endParaRPr>
          </a:p>
          <a:p>
            <a:r>
              <a:rPr lang="en-US" b="1" dirty="0">
                <a:solidFill>
                  <a:srgbClr val="975611"/>
                </a:solidFill>
              </a:rPr>
              <a:t>Whom to file with</a:t>
            </a:r>
          </a:p>
          <a:p>
            <a:pPr marL="285750" indent="-285750">
              <a:buFont typeface="Arial" charset="0"/>
              <a:buChar char="•"/>
            </a:pPr>
            <a:r>
              <a:rPr lang="en-US" dirty="0">
                <a:solidFill>
                  <a:srgbClr val="975611"/>
                </a:solidFill>
              </a:rPr>
              <a:t>SD and Supreme Office</a:t>
            </a:r>
          </a:p>
          <a:p>
            <a:pPr marL="742950" lvl="1" indent="-285750">
              <a:buFont typeface="Arial" charset="0"/>
              <a:buChar char="•"/>
            </a:pPr>
            <a:r>
              <a:rPr lang="en-US" dirty="0">
                <a:solidFill>
                  <a:srgbClr val="975611"/>
                </a:solidFill>
              </a:rPr>
              <a:t>Email: </a:t>
            </a:r>
            <a:r>
              <a:rPr lang="en-US" b="1" dirty="0" err="1">
                <a:solidFill>
                  <a:srgbClr val="975611"/>
                </a:solidFill>
              </a:rPr>
              <a:t>council.accounts@kofc.org</a:t>
            </a:r>
            <a:endParaRPr lang="en-US" b="1" dirty="0">
              <a:solidFill>
                <a:srgbClr val="975611"/>
              </a:solidFill>
            </a:endParaRPr>
          </a:p>
          <a:p>
            <a:endParaRPr lang="en-US" dirty="0">
              <a:solidFill>
                <a:srgbClr val="975611"/>
              </a:solidFill>
            </a:endParaRPr>
          </a:p>
          <a:p>
            <a:r>
              <a:rPr lang="en-US" b="1" dirty="0">
                <a:solidFill>
                  <a:srgbClr val="975611"/>
                </a:solidFill>
              </a:rPr>
              <a:t>DD should keep a copy for his files</a:t>
            </a:r>
          </a:p>
        </p:txBody>
      </p:sp>
    </p:spTree>
    <p:extLst>
      <p:ext uri="{BB962C8B-B14F-4D97-AF65-F5344CB8AC3E}">
        <p14:creationId xmlns:p14="http://schemas.microsoft.com/office/powerpoint/2010/main" val="29353391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431A-5DD3-D54D-B0AF-CFF0EB397B46}"/>
              </a:ext>
            </a:extLst>
          </p:cNvPr>
          <p:cNvSpPr>
            <a:spLocks noGrp="1"/>
          </p:cNvSpPr>
          <p:nvPr>
            <p:ph type="title"/>
          </p:nvPr>
        </p:nvSpPr>
        <p:spPr>
          <a:xfrm>
            <a:off x="1715293" y="341656"/>
            <a:ext cx="8761413" cy="706964"/>
          </a:xfrm>
        </p:spPr>
        <p:txBody>
          <a:bodyPr/>
          <a:lstStyle/>
          <a:p>
            <a:pPr algn="ctr"/>
            <a:r>
              <a:rPr lang="en-US" b="1" dirty="0">
                <a:solidFill>
                  <a:srgbClr val="975611"/>
                </a:solidFill>
              </a:rPr>
              <a:t>Supreme Expense Form</a:t>
            </a:r>
            <a:endParaRPr lang="en-US" dirty="0">
              <a:solidFill>
                <a:srgbClr val="975611"/>
              </a:solidFill>
            </a:endParaRPr>
          </a:p>
        </p:txBody>
      </p:sp>
      <p:sp>
        <p:nvSpPr>
          <p:cNvPr id="3" name="Date Placeholder 2">
            <a:extLst>
              <a:ext uri="{FF2B5EF4-FFF2-40B4-BE49-F238E27FC236}">
                <a16:creationId xmlns:a16="http://schemas.microsoft.com/office/drawing/2014/main" id="{7CE5C838-F531-B745-B1C7-5F72E5EA5945}"/>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199B79FA-4744-9A43-9D6F-B5B95B36B54C}"/>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F7682A5A-DF24-F447-9242-6BFE34C0FC66}"/>
              </a:ext>
            </a:extLst>
          </p:cNvPr>
          <p:cNvSpPr>
            <a:spLocks noGrp="1"/>
          </p:cNvSpPr>
          <p:nvPr>
            <p:ph type="sldNum" sz="quarter" idx="4"/>
          </p:nvPr>
        </p:nvSpPr>
        <p:spPr/>
        <p:txBody>
          <a:bodyPr/>
          <a:lstStyle/>
          <a:p>
            <a:fld id="{7423B5EF-D5A0-D847-9BE3-4BB7467DE79B}" type="slidenum">
              <a:rPr lang="en-US" smtClean="0"/>
              <a:pPr/>
              <a:t>73</a:t>
            </a:fld>
            <a:endParaRPr lang="en-US" dirty="0"/>
          </a:p>
        </p:txBody>
      </p:sp>
      <p:pic>
        <p:nvPicPr>
          <p:cNvPr id="6" name="Content Placeholder 6">
            <a:extLst>
              <a:ext uri="{FF2B5EF4-FFF2-40B4-BE49-F238E27FC236}">
                <a16:creationId xmlns:a16="http://schemas.microsoft.com/office/drawing/2014/main" id="{10C4ECB1-BFA3-6D46-AE6E-25FD413C0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553" y="1048620"/>
            <a:ext cx="3962400" cy="5127813"/>
          </a:xfrm>
          <a:prstGeom prst="rect">
            <a:avLst/>
          </a:prstGeom>
          <a:noFill/>
          <a:ln w="28575">
            <a:solidFill>
              <a:srgbClr val="975611"/>
            </a:solidFill>
          </a:ln>
        </p:spPr>
      </p:pic>
      <p:sp>
        <p:nvSpPr>
          <p:cNvPr id="7" name="TextBox 6">
            <a:extLst>
              <a:ext uri="{FF2B5EF4-FFF2-40B4-BE49-F238E27FC236}">
                <a16:creationId xmlns:a16="http://schemas.microsoft.com/office/drawing/2014/main" id="{5FC9409E-768A-2241-8690-929B35088224}"/>
              </a:ext>
            </a:extLst>
          </p:cNvPr>
          <p:cNvSpPr txBox="1"/>
          <p:nvPr/>
        </p:nvSpPr>
        <p:spPr>
          <a:xfrm>
            <a:off x="5156200" y="2201333"/>
            <a:ext cx="6209552" cy="2031325"/>
          </a:xfrm>
          <a:prstGeom prst="rect">
            <a:avLst/>
          </a:prstGeom>
          <a:solidFill>
            <a:schemeClr val="bg1"/>
          </a:solidFill>
          <a:ln w="19050">
            <a:solidFill>
              <a:srgbClr val="A28D60"/>
            </a:solidFill>
          </a:ln>
        </p:spPr>
        <p:txBody>
          <a:bodyPr wrap="square" rtlCol="0">
            <a:spAutoFit/>
          </a:bodyPr>
          <a:lstStyle/>
          <a:p>
            <a:r>
              <a:rPr lang="en-US" b="1" dirty="0">
                <a:solidFill>
                  <a:srgbClr val="975611"/>
                </a:solidFill>
              </a:rPr>
              <a:t>What you need to do</a:t>
            </a:r>
          </a:p>
          <a:p>
            <a:pPr marL="285750" indent="-285750">
              <a:buFont typeface="Arial" charset="0"/>
              <a:buChar char="•"/>
            </a:pPr>
            <a:r>
              <a:rPr lang="en-US" dirty="0">
                <a:solidFill>
                  <a:srgbClr val="975611"/>
                </a:solidFill>
              </a:rPr>
              <a:t>Keep a copy of Expense Report with you when traveling on Knights of Columbus business</a:t>
            </a:r>
          </a:p>
          <a:p>
            <a:pPr marL="285750" indent="-285750">
              <a:buFont typeface="Arial" charset="0"/>
              <a:buChar char="•"/>
            </a:pPr>
            <a:r>
              <a:rPr lang="en-US" dirty="0">
                <a:solidFill>
                  <a:srgbClr val="975611"/>
                </a:solidFill>
              </a:rPr>
              <a:t>Enter a record in Expense Report, detailing your trip.</a:t>
            </a:r>
          </a:p>
          <a:p>
            <a:pPr marL="285750" indent="-285750">
              <a:buFont typeface="Arial" charset="0"/>
              <a:buChar char="•"/>
            </a:pPr>
            <a:r>
              <a:rPr lang="en-US" dirty="0">
                <a:solidFill>
                  <a:srgbClr val="975611"/>
                </a:solidFill>
              </a:rPr>
              <a:t>Submit Expense Report to SD for approval quarterly</a:t>
            </a:r>
          </a:p>
          <a:p>
            <a:pPr marL="285750" indent="-285750">
              <a:buFont typeface="Arial" charset="0"/>
              <a:buChar char="•"/>
            </a:pPr>
            <a:r>
              <a:rPr lang="en-US" dirty="0">
                <a:solidFill>
                  <a:srgbClr val="975611"/>
                </a:solidFill>
              </a:rPr>
              <a:t>Submit all receipts with form.</a:t>
            </a:r>
          </a:p>
          <a:p>
            <a:pPr marL="285750" indent="-285750">
              <a:buFont typeface="Arial" charset="0"/>
              <a:buChar char="•"/>
            </a:pPr>
            <a:r>
              <a:rPr lang="en-US" dirty="0">
                <a:solidFill>
                  <a:srgbClr val="975611"/>
                </a:solidFill>
              </a:rPr>
              <a:t>Keep a copy for your records.</a:t>
            </a:r>
          </a:p>
        </p:txBody>
      </p:sp>
    </p:spTree>
    <p:extLst>
      <p:ext uri="{BB962C8B-B14F-4D97-AF65-F5344CB8AC3E}">
        <p14:creationId xmlns:p14="http://schemas.microsoft.com/office/powerpoint/2010/main" val="3504034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6DC2A8-7307-C44A-B4EE-193CB2FBE6B5}"/>
              </a:ext>
            </a:extLst>
          </p:cNvPr>
          <p:cNvPicPr>
            <a:picLocks noChangeAspect="1"/>
          </p:cNvPicPr>
          <p:nvPr/>
        </p:nvPicPr>
        <p:blipFill>
          <a:blip r:embed="rId2"/>
          <a:stretch>
            <a:fillRect/>
          </a:stretch>
        </p:blipFill>
        <p:spPr>
          <a:xfrm>
            <a:off x="46745" y="0"/>
            <a:ext cx="5195740" cy="6530239"/>
          </a:xfrm>
          <a:prstGeom prst="rect">
            <a:avLst/>
          </a:prstGeom>
        </p:spPr>
      </p:pic>
      <p:sp>
        <p:nvSpPr>
          <p:cNvPr id="3" name="Date Placeholder 2">
            <a:extLst>
              <a:ext uri="{FF2B5EF4-FFF2-40B4-BE49-F238E27FC236}">
                <a16:creationId xmlns:a16="http://schemas.microsoft.com/office/drawing/2014/main" id="{204EC901-E011-5245-A740-8827BFD852BA}"/>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E0229A86-7B75-744B-A1F7-F2CCA31FEFFC}"/>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7B49CCC6-F660-4A43-BF58-D3562783E8F4}"/>
              </a:ext>
            </a:extLst>
          </p:cNvPr>
          <p:cNvSpPr>
            <a:spLocks noGrp="1"/>
          </p:cNvSpPr>
          <p:nvPr>
            <p:ph type="sldNum" sz="quarter" idx="4"/>
          </p:nvPr>
        </p:nvSpPr>
        <p:spPr/>
        <p:txBody>
          <a:bodyPr/>
          <a:lstStyle/>
          <a:p>
            <a:fld id="{7423B5EF-D5A0-D847-9BE3-4BB7467DE79B}" type="slidenum">
              <a:rPr lang="en-US" smtClean="0"/>
              <a:pPr/>
              <a:t>74</a:t>
            </a:fld>
            <a:endParaRPr lang="en-US" dirty="0"/>
          </a:p>
        </p:txBody>
      </p:sp>
      <p:sp>
        <p:nvSpPr>
          <p:cNvPr id="6" name="Title 1">
            <a:extLst>
              <a:ext uri="{FF2B5EF4-FFF2-40B4-BE49-F238E27FC236}">
                <a16:creationId xmlns:a16="http://schemas.microsoft.com/office/drawing/2014/main" id="{1BB00B06-32B7-CF47-93A9-7ED6CC09D52E}"/>
              </a:ext>
            </a:extLst>
          </p:cNvPr>
          <p:cNvSpPr txBox="1">
            <a:spLocks/>
          </p:cNvSpPr>
          <p:nvPr/>
        </p:nvSpPr>
        <p:spPr bwMode="gray">
          <a:xfrm>
            <a:off x="5334000" y="368550"/>
            <a:ext cx="5142706"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rgbClr val="975611"/>
                </a:solidFill>
              </a:rPr>
              <a:t>Monthly Council Activity Report</a:t>
            </a:r>
            <a:endParaRPr lang="en-US" dirty="0">
              <a:solidFill>
                <a:srgbClr val="975611"/>
              </a:solidFill>
            </a:endParaRPr>
          </a:p>
        </p:txBody>
      </p:sp>
      <p:sp>
        <p:nvSpPr>
          <p:cNvPr id="10" name="TextBox 9">
            <a:extLst>
              <a:ext uri="{FF2B5EF4-FFF2-40B4-BE49-F238E27FC236}">
                <a16:creationId xmlns:a16="http://schemas.microsoft.com/office/drawing/2014/main" id="{C83A5CE0-77B7-A847-9CBC-84069B860FF1}"/>
              </a:ext>
            </a:extLst>
          </p:cNvPr>
          <p:cNvSpPr txBox="1"/>
          <p:nvPr/>
        </p:nvSpPr>
        <p:spPr>
          <a:xfrm>
            <a:off x="5698068" y="2006089"/>
            <a:ext cx="2167467" cy="369332"/>
          </a:xfrm>
          <a:prstGeom prst="rect">
            <a:avLst/>
          </a:prstGeom>
          <a:noFill/>
        </p:spPr>
        <p:txBody>
          <a:bodyPr wrap="square" rtlCol="0">
            <a:spAutoFit/>
          </a:bodyPr>
          <a:lstStyle/>
          <a:p>
            <a:r>
              <a:rPr lang="en-US" dirty="0"/>
              <a:t>Date Filed</a:t>
            </a:r>
          </a:p>
        </p:txBody>
      </p:sp>
      <p:cxnSp>
        <p:nvCxnSpPr>
          <p:cNvPr id="12" name="Straight Arrow Connector 11">
            <a:extLst>
              <a:ext uri="{FF2B5EF4-FFF2-40B4-BE49-F238E27FC236}">
                <a16:creationId xmlns:a16="http://schemas.microsoft.com/office/drawing/2014/main" id="{FC7C19A4-833E-6944-924D-BE49EBE4149F}"/>
              </a:ext>
            </a:extLst>
          </p:cNvPr>
          <p:cNvCxnSpPr>
            <a:cxnSpLocks/>
            <a:stCxn id="10" idx="1"/>
          </p:cNvCxnSpPr>
          <p:nvPr/>
        </p:nvCxnSpPr>
        <p:spPr>
          <a:xfrm flipH="1">
            <a:off x="4792133" y="2190755"/>
            <a:ext cx="905935" cy="82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12189BD-6D00-1447-94E2-BF124ECB0784}"/>
              </a:ext>
            </a:extLst>
          </p:cNvPr>
          <p:cNvCxnSpPr>
            <a:cxnSpLocks/>
            <a:stCxn id="10" idx="1"/>
          </p:cNvCxnSpPr>
          <p:nvPr/>
        </p:nvCxnSpPr>
        <p:spPr>
          <a:xfrm flipH="1" flipV="1">
            <a:off x="4891672" y="1981201"/>
            <a:ext cx="806396" cy="209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7A80DE6-9D9E-8B4E-BA31-AF54F564006F}"/>
              </a:ext>
            </a:extLst>
          </p:cNvPr>
          <p:cNvCxnSpPr>
            <a:cxnSpLocks/>
            <a:stCxn id="10" idx="1"/>
          </p:cNvCxnSpPr>
          <p:nvPr/>
        </p:nvCxnSpPr>
        <p:spPr>
          <a:xfrm flipH="1" flipV="1">
            <a:off x="4942472" y="2133601"/>
            <a:ext cx="755596" cy="57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27350F7-9EBD-7A41-A652-516D653F6AE0}"/>
              </a:ext>
            </a:extLst>
          </p:cNvPr>
          <p:cNvSpPr txBox="1"/>
          <p:nvPr/>
        </p:nvSpPr>
        <p:spPr>
          <a:xfrm>
            <a:off x="5442004" y="3228366"/>
            <a:ext cx="2516663" cy="369332"/>
          </a:xfrm>
          <a:prstGeom prst="rect">
            <a:avLst/>
          </a:prstGeom>
          <a:noFill/>
        </p:spPr>
        <p:txBody>
          <a:bodyPr wrap="square" rtlCol="0">
            <a:spAutoFit/>
          </a:bodyPr>
          <a:lstStyle/>
          <a:p>
            <a:r>
              <a:rPr lang="en-US" dirty="0"/>
              <a:t>Date Program Done</a:t>
            </a:r>
          </a:p>
        </p:txBody>
      </p:sp>
      <p:cxnSp>
        <p:nvCxnSpPr>
          <p:cNvPr id="18" name="Straight Arrow Connector 17">
            <a:extLst>
              <a:ext uri="{FF2B5EF4-FFF2-40B4-BE49-F238E27FC236}">
                <a16:creationId xmlns:a16="http://schemas.microsoft.com/office/drawing/2014/main" id="{0A5A1830-6D57-194A-915E-E1AA92166F62}"/>
              </a:ext>
            </a:extLst>
          </p:cNvPr>
          <p:cNvCxnSpPr>
            <a:cxnSpLocks/>
            <a:stCxn id="17" idx="1"/>
          </p:cNvCxnSpPr>
          <p:nvPr/>
        </p:nvCxnSpPr>
        <p:spPr>
          <a:xfrm flipH="1" flipV="1">
            <a:off x="4942472" y="3261540"/>
            <a:ext cx="499532" cy="151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F3C1C47-D7EC-0E4F-BDE4-AB50678CB7BE}"/>
              </a:ext>
            </a:extLst>
          </p:cNvPr>
          <p:cNvCxnSpPr>
            <a:cxnSpLocks/>
            <a:stCxn id="17" idx="1"/>
          </p:cNvCxnSpPr>
          <p:nvPr/>
        </p:nvCxnSpPr>
        <p:spPr>
          <a:xfrm flipH="1">
            <a:off x="5036636" y="3413032"/>
            <a:ext cx="4053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7066CC5-9E20-C443-82A8-491DC576334F}"/>
              </a:ext>
            </a:extLst>
          </p:cNvPr>
          <p:cNvCxnSpPr>
            <a:cxnSpLocks/>
            <a:stCxn id="17" idx="1"/>
          </p:cNvCxnSpPr>
          <p:nvPr/>
        </p:nvCxnSpPr>
        <p:spPr>
          <a:xfrm flipH="1">
            <a:off x="4942472" y="3413032"/>
            <a:ext cx="499532" cy="490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17ABC27-7FDC-D047-BE5F-8498D84BA268}"/>
              </a:ext>
            </a:extLst>
          </p:cNvPr>
          <p:cNvSpPr txBox="1"/>
          <p:nvPr/>
        </p:nvSpPr>
        <p:spPr>
          <a:xfrm>
            <a:off x="5768268" y="2551033"/>
            <a:ext cx="5788732" cy="584775"/>
          </a:xfrm>
          <a:prstGeom prst="rect">
            <a:avLst/>
          </a:prstGeom>
          <a:noFill/>
        </p:spPr>
        <p:txBody>
          <a:bodyPr wrap="square" rtlCol="0">
            <a:spAutoFit/>
          </a:bodyPr>
          <a:lstStyle/>
          <a:p>
            <a:r>
              <a:rPr lang="en-US" dirty="0"/>
              <a:t>Goal and number by month </a:t>
            </a:r>
            <a:br>
              <a:rPr lang="en-US" dirty="0"/>
            </a:br>
            <a:r>
              <a:rPr lang="en-US" sz="1400" dirty="0"/>
              <a:t>Example: Filing for September: if 3 new members, put 3 in Sep</a:t>
            </a:r>
            <a:endParaRPr lang="en-US" dirty="0"/>
          </a:p>
        </p:txBody>
      </p:sp>
      <p:cxnSp>
        <p:nvCxnSpPr>
          <p:cNvPr id="27" name="Straight Arrow Connector 26">
            <a:extLst>
              <a:ext uri="{FF2B5EF4-FFF2-40B4-BE49-F238E27FC236}">
                <a16:creationId xmlns:a16="http://schemas.microsoft.com/office/drawing/2014/main" id="{15499CE2-A655-6C48-9992-770681377B18}"/>
              </a:ext>
            </a:extLst>
          </p:cNvPr>
          <p:cNvCxnSpPr>
            <a:cxnSpLocks/>
          </p:cNvCxnSpPr>
          <p:nvPr/>
        </p:nvCxnSpPr>
        <p:spPr>
          <a:xfrm flipH="1">
            <a:off x="1811867" y="2699514"/>
            <a:ext cx="38862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0A77BCD-E983-5E4F-875A-240FC8FEBDCC}"/>
              </a:ext>
            </a:extLst>
          </p:cNvPr>
          <p:cNvSpPr txBox="1"/>
          <p:nvPr/>
        </p:nvSpPr>
        <p:spPr>
          <a:xfrm>
            <a:off x="5698068" y="1444064"/>
            <a:ext cx="4504265" cy="369332"/>
          </a:xfrm>
          <a:prstGeom prst="rect">
            <a:avLst/>
          </a:prstGeom>
          <a:noFill/>
        </p:spPr>
        <p:txBody>
          <a:bodyPr wrap="square" rtlCol="0">
            <a:spAutoFit/>
          </a:bodyPr>
          <a:lstStyle/>
          <a:p>
            <a:r>
              <a:rPr lang="en-US" dirty="0"/>
              <a:t>Dropdown list for month filing report</a:t>
            </a:r>
          </a:p>
        </p:txBody>
      </p:sp>
      <p:cxnSp>
        <p:nvCxnSpPr>
          <p:cNvPr id="25" name="Straight Arrow Connector 24">
            <a:extLst>
              <a:ext uri="{FF2B5EF4-FFF2-40B4-BE49-F238E27FC236}">
                <a16:creationId xmlns:a16="http://schemas.microsoft.com/office/drawing/2014/main" id="{F331BC3D-416F-8B4F-8428-5A9894004F94}"/>
              </a:ext>
            </a:extLst>
          </p:cNvPr>
          <p:cNvCxnSpPr>
            <a:cxnSpLocks/>
            <a:stCxn id="21" idx="1"/>
          </p:cNvCxnSpPr>
          <p:nvPr/>
        </p:nvCxnSpPr>
        <p:spPr>
          <a:xfrm flipH="1" flipV="1">
            <a:off x="4961872" y="739532"/>
            <a:ext cx="736196" cy="889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C263BCD-D8BC-4848-B99B-077FC936D47D}"/>
              </a:ext>
            </a:extLst>
          </p:cNvPr>
          <p:cNvSpPr txBox="1"/>
          <p:nvPr/>
        </p:nvSpPr>
        <p:spPr>
          <a:xfrm>
            <a:off x="5768268" y="5578028"/>
            <a:ext cx="3291065" cy="369332"/>
          </a:xfrm>
          <a:prstGeom prst="rect">
            <a:avLst/>
          </a:prstGeom>
          <a:noFill/>
        </p:spPr>
        <p:txBody>
          <a:bodyPr wrap="square" rtlCol="0">
            <a:spAutoFit/>
          </a:bodyPr>
          <a:lstStyle/>
          <a:p>
            <a:r>
              <a:rPr lang="en-US" dirty="0"/>
              <a:t>Challenges for month</a:t>
            </a:r>
          </a:p>
        </p:txBody>
      </p:sp>
      <p:cxnSp>
        <p:nvCxnSpPr>
          <p:cNvPr id="29" name="Straight Arrow Connector 28">
            <a:extLst>
              <a:ext uri="{FF2B5EF4-FFF2-40B4-BE49-F238E27FC236}">
                <a16:creationId xmlns:a16="http://schemas.microsoft.com/office/drawing/2014/main" id="{EDB30597-222A-6B40-8B98-79EF978FDEDA}"/>
              </a:ext>
            </a:extLst>
          </p:cNvPr>
          <p:cNvCxnSpPr>
            <a:cxnSpLocks/>
            <a:stCxn id="28" idx="1"/>
          </p:cNvCxnSpPr>
          <p:nvPr/>
        </p:nvCxnSpPr>
        <p:spPr>
          <a:xfrm flipH="1">
            <a:off x="4409162" y="5762694"/>
            <a:ext cx="1359106" cy="120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21F4DD3-8996-7948-8A48-B9FF885D14EE}"/>
              </a:ext>
            </a:extLst>
          </p:cNvPr>
          <p:cNvSpPr txBox="1"/>
          <p:nvPr/>
        </p:nvSpPr>
        <p:spPr>
          <a:xfrm>
            <a:off x="5895270" y="5970072"/>
            <a:ext cx="3291065" cy="369332"/>
          </a:xfrm>
          <a:prstGeom prst="rect">
            <a:avLst/>
          </a:prstGeom>
          <a:noFill/>
        </p:spPr>
        <p:txBody>
          <a:bodyPr wrap="square" rtlCol="0">
            <a:spAutoFit/>
          </a:bodyPr>
          <a:lstStyle/>
          <a:p>
            <a:r>
              <a:rPr lang="en-US" dirty="0"/>
              <a:t>Send to DD by 5</a:t>
            </a:r>
            <a:r>
              <a:rPr lang="en-US" baseline="30000" dirty="0"/>
              <a:t>th</a:t>
            </a:r>
            <a:r>
              <a:rPr lang="en-US" dirty="0"/>
              <a:t> of month</a:t>
            </a:r>
          </a:p>
        </p:txBody>
      </p:sp>
      <p:cxnSp>
        <p:nvCxnSpPr>
          <p:cNvPr id="32" name="Straight Arrow Connector 31">
            <a:extLst>
              <a:ext uri="{FF2B5EF4-FFF2-40B4-BE49-F238E27FC236}">
                <a16:creationId xmlns:a16="http://schemas.microsoft.com/office/drawing/2014/main" id="{1F55227A-39E1-034C-B03B-FC9DD494CB1D}"/>
              </a:ext>
            </a:extLst>
          </p:cNvPr>
          <p:cNvCxnSpPr>
            <a:cxnSpLocks/>
          </p:cNvCxnSpPr>
          <p:nvPr/>
        </p:nvCxnSpPr>
        <p:spPr>
          <a:xfrm flipH="1">
            <a:off x="4792133" y="6137019"/>
            <a:ext cx="1158839" cy="225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0433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863F-2F4E-9F4C-B80A-76BE9CDCFEEA}"/>
              </a:ext>
            </a:extLst>
          </p:cNvPr>
          <p:cNvSpPr>
            <a:spLocks noGrp="1"/>
          </p:cNvSpPr>
          <p:nvPr>
            <p:ph type="title"/>
          </p:nvPr>
        </p:nvSpPr>
        <p:spPr>
          <a:xfrm>
            <a:off x="1715293" y="368550"/>
            <a:ext cx="8761413" cy="706964"/>
          </a:xfrm>
        </p:spPr>
        <p:txBody>
          <a:bodyPr/>
          <a:lstStyle/>
          <a:p>
            <a:pPr algn="ctr"/>
            <a:r>
              <a:rPr lang="en-US" b="1" dirty="0">
                <a:solidFill>
                  <a:srgbClr val="975611"/>
                </a:solidFill>
              </a:rPr>
              <a:t>Monthly District Activity Report</a:t>
            </a:r>
            <a:endParaRPr lang="en-US" dirty="0">
              <a:solidFill>
                <a:srgbClr val="975611"/>
              </a:solidFill>
            </a:endParaRPr>
          </a:p>
        </p:txBody>
      </p:sp>
      <p:sp>
        <p:nvSpPr>
          <p:cNvPr id="3" name="Date Placeholder 2">
            <a:extLst>
              <a:ext uri="{FF2B5EF4-FFF2-40B4-BE49-F238E27FC236}">
                <a16:creationId xmlns:a16="http://schemas.microsoft.com/office/drawing/2014/main" id="{4CDC9C39-4A5C-FB45-BB67-FA582722EDF0}"/>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BBFA34E1-21B8-D141-8D98-01CC5DB1FAFD}"/>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95563488-5841-9C44-B46E-1E4170768E57}"/>
              </a:ext>
            </a:extLst>
          </p:cNvPr>
          <p:cNvSpPr>
            <a:spLocks noGrp="1"/>
          </p:cNvSpPr>
          <p:nvPr>
            <p:ph type="sldNum" sz="quarter" idx="4"/>
          </p:nvPr>
        </p:nvSpPr>
        <p:spPr/>
        <p:txBody>
          <a:bodyPr/>
          <a:lstStyle/>
          <a:p>
            <a:fld id="{7423B5EF-D5A0-D847-9BE3-4BB7467DE79B}" type="slidenum">
              <a:rPr lang="en-US" smtClean="0"/>
              <a:pPr/>
              <a:t>75</a:t>
            </a:fld>
            <a:endParaRPr lang="en-US" dirty="0"/>
          </a:p>
        </p:txBody>
      </p:sp>
      <p:sp>
        <p:nvSpPr>
          <p:cNvPr id="7" name="Content Placeholder 1">
            <a:extLst>
              <a:ext uri="{FF2B5EF4-FFF2-40B4-BE49-F238E27FC236}">
                <a16:creationId xmlns:a16="http://schemas.microsoft.com/office/drawing/2014/main" id="{CC8B4F03-7A16-CE47-922B-E6B4FB7DAD8F}"/>
              </a:ext>
            </a:extLst>
          </p:cNvPr>
          <p:cNvSpPr txBox="1">
            <a:spLocks/>
          </p:cNvSpPr>
          <p:nvPr/>
        </p:nvSpPr>
        <p:spPr>
          <a:xfrm>
            <a:off x="5235388" y="2084797"/>
            <a:ext cx="6502400" cy="3429000"/>
          </a:xfrm>
          <a:prstGeom prst="rect">
            <a:avLst/>
          </a:prstGeom>
          <a:noFill/>
          <a:ln w="19050">
            <a:solidFill>
              <a:srgbClr val="A28D60"/>
            </a:solidFill>
          </a:ln>
        </p:spPr>
        <p:txBody>
          <a:bodyPr>
            <a:normAutofit fontScale="92500" lnSpcReduction="10000"/>
          </a:bodyPr>
          <a:lstStyle>
            <a:lvl1pPr marL="342900" indent="-342900" algn="l" defTabSz="457200" rtl="0" eaLnBrk="1" latinLnBrk="0" hangingPunct="1">
              <a:spcBef>
                <a:spcPts val="1000"/>
              </a:spcBef>
              <a:spcAft>
                <a:spcPts val="0"/>
              </a:spcAft>
              <a:buClr>
                <a:srgbClr val="975611"/>
              </a:buClr>
              <a:buSzPct val="80000"/>
              <a:buFont typeface="Wingdings 3" charset="2"/>
              <a:buChar char=""/>
              <a:defRPr sz="1800" b="0" i="0" kern="1200">
                <a:solidFill>
                  <a:srgbClr val="975611"/>
                </a:solidFill>
                <a:latin typeface="+mn-lt"/>
                <a:ea typeface="+mn-ea"/>
                <a:cs typeface="+mn-cs"/>
              </a:defRPr>
            </a:lvl1pPr>
            <a:lvl2pPr marL="742950" indent="-285750" algn="l" defTabSz="457200" rtl="0" eaLnBrk="1" latinLnBrk="0" hangingPunct="1">
              <a:spcBef>
                <a:spcPts val="1000"/>
              </a:spcBef>
              <a:spcAft>
                <a:spcPts val="0"/>
              </a:spcAft>
              <a:buClr>
                <a:srgbClr val="975611"/>
              </a:buClr>
              <a:buSzPct val="80000"/>
              <a:buFont typeface="Wingdings 3" charset="2"/>
              <a:buChar char=""/>
              <a:defRPr sz="1600" b="0" i="0" kern="1200">
                <a:solidFill>
                  <a:srgbClr val="975611"/>
                </a:solidFill>
                <a:latin typeface="+mn-lt"/>
                <a:ea typeface="+mn-ea"/>
                <a:cs typeface="+mn-cs"/>
              </a:defRPr>
            </a:lvl2pPr>
            <a:lvl3pPr marL="1143000" indent="-228600" algn="l" defTabSz="457200" rtl="0" eaLnBrk="1" latinLnBrk="0" hangingPunct="1">
              <a:spcBef>
                <a:spcPts val="1000"/>
              </a:spcBef>
              <a:spcAft>
                <a:spcPts val="0"/>
              </a:spcAft>
              <a:buClr>
                <a:srgbClr val="975611"/>
              </a:buClr>
              <a:buSzPct val="80000"/>
              <a:buFont typeface="Wingdings 3" charset="2"/>
              <a:buChar char=""/>
              <a:defRPr sz="1400" b="0" i="0" kern="1200">
                <a:solidFill>
                  <a:srgbClr val="975611"/>
                </a:solidFill>
                <a:latin typeface="+mn-lt"/>
                <a:ea typeface="+mn-ea"/>
                <a:cs typeface="+mn-cs"/>
              </a:defRPr>
            </a:lvl3pPr>
            <a:lvl4pPr marL="1600200" indent="-228600" algn="l" defTabSz="457200" rtl="0" eaLnBrk="1" latinLnBrk="0" hangingPunct="1">
              <a:spcBef>
                <a:spcPts val="1000"/>
              </a:spcBef>
              <a:spcAft>
                <a:spcPts val="0"/>
              </a:spcAft>
              <a:buClr>
                <a:srgbClr val="975611"/>
              </a:buClr>
              <a:buSzPct val="80000"/>
              <a:buFont typeface="Wingdings 3" charset="2"/>
              <a:buChar char=""/>
              <a:defRPr sz="1200" b="0" i="0" kern="1200">
                <a:solidFill>
                  <a:srgbClr val="975611"/>
                </a:solidFill>
                <a:latin typeface="+mn-lt"/>
                <a:ea typeface="+mn-ea"/>
                <a:cs typeface="+mn-cs"/>
              </a:defRPr>
            </a:lvl4pPr>
            <a:lvl5pPr marL="2057400" indent="-228600" algn="l" defTabSz="457200" rtl="0" eaLnBrk="1" latinLnBrk="0" hangingPunct="1">
              <a:spcBef>
                <a:spcPts val="1000"/>
              </a:spcBef>
              <a:spcAft>
                <a:spcPts val="0"/>
              </a:spcAft>
              <a:buClr>
                <a:srgbClr val="975611"/>
              </a:buClr>
              <a:buSzPct val="80000"/>
              <a:buFont typeface="Wingdings 3" charset="2"/>
              <a:buChar char=""/>
              <a:defRPr sz="1200" b="0" i="0" kern="1200">
                <a:solidFill>
                  <a:srgbClr val="97561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b="1" dirty="0"/>
              <a:t>What you need to do as DD</a:t>
            </a:r>
          </a:p>
          <a:p>
            <a:pPr>
              <a:buFont typeface="Arial" panose="020B0604020202020204" pitchFamily="34" charset="0"/>
              <a:buChar char="•"/>
            </a:pPr>
            <a:r>
              <a:rPr lang="en-US" dirty="0"/>
              <a:t>Remind your GKs to submit their Council Activity report by not later than the 5th of each month</a:t>
            </a:r>
          </a:p>
          <a:p>
            <a:pPr>
              <a:buFont typeface="Arial" panose="020B0604020202020204" pitchFamily="34" charset="0"/>
              <a:buChar char="•"/>
            </a:pPr>
            <a:r>
              <a:rPr lang="en-US" dirty="0"/>
              <a:t>Use the information from your councils’ reports to fill in yours</a:t>
            </a:r>
          </a:p>
          <a:p>
            <a:pPr>
              <a:buFont typeface="Arial" panose="020B0604020202020204" pitchFamily="34" charset="0"/>
              <a:buChar char="•"/>
            </a:pPr>
            <a:r>
              <a:rPr lang="en-US" dirty="0"/>
              <a:t>Select the main activities/challenges to report</a:t>
            </a:r>
          </a:p>
          <a:p>
            <a:pPr>
              <a:buFont typeface="Arial" panose="020B0604020202020204" pitchFamily="34" charset="0"/>
              <a:buChar char="•"/>
            </a:pPr>
            <a:r>
              <a:rPr lang="en-US" dirty="0"/>
              <a:t>Submit report by email to the SD </a:t>
            </a:r>
          </a:p>
          <a:p>
            <a:pPr lvl="1">
              <a:buFont typeface="Arial" panose="020B0604020202020204" pitchFamily="34" charset="0"/>
              <a:buChar char="•"/>
            </a:pPr>
            <a:r>
              <a:rPr lang="en-US" sz="1800" dirty="0"/>
              <a:t>Email: </a:t>
            </a:r>
            <a:r>
              <a:rPr lang="en-US" sz="1800" dirty="0">
                <a:hlinkClick r:id="rId2">
                  <a:extLst>
                    <a:ext uri="{A12FA001-AC4F-418D-AE19-62706E023703}">
                      <ahyp:hlinkClr xmlns:ahyp="http://schemas.microsoft.com/office/drawing/2018/hyperlinkcolor" val="tx"/>
                    </a:ext>
                  </a:extLst>
                </a:hlinkClick>
              </a:rPr>
              <a:t>AZKnights@q.com</a:t>
            </a:r>
            <a:endParaRPr lang="en-US" sz="1800" dirty="0"/>
          </a:p>
          <a:p>
            <a:pPr>
              <a:buFont typeface="Arial" panose="020B0604020202020204" pitchFamily="34" charset="0"/>
              <a:buChar char="•"/>
            </a:pPr>
            <a:r>
              <a:rPr lang="en-US" dirty="0"/>
              <a:t>Send a copy to your ASO</a:t>
            </a:r>
          </a:p>
          <a:p>
            <a:pPr>
              <a:buFont typeface="Arial" panose="020B0604020202020204" pitchFamily="34" charset="0"/>
              <a:buChar char="•"/>
            </a:pPr>
            <a:r>
              <a:rPr lang="en-US" dirty="0"/>
              <a:t>Submit report by not later than the 10</a:t>
            </a:r>
            <a:r>
              <a:rPr lang="en-US" baseline="30000" dirty="0"/>
              <a:t>th</a:t>
            </a:r>
            <a:r>
              <a:rPr lang="en-US" dirty="0"/>
              <a:t> of each month</a:t>
            </a:r>
          </a:p>
          <a:p>
            <a:pPr lvl="1">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A8D08877-49CF-3848-B1A7-037A511221DA}"/>
              </a:ext>
            </a:extLst>
          </p:cNvPr>
          <p:cNvPicPr>
            <a:picLocks noChangeAspect="1"/>
          </p:cNvPicPr>
          <p:nvPr/>
        </p:nvPicPr>
        <p:blipFill>
          <a:blip r:embed="rId3"/>
          <a:stretch>
            <a:fillRect/>
          </a:stretch>
        </p:blipFill>
        <p:spPr>
          <a:xfrm>
            <a:off x="231385" y="1072860"/>
            <a:ext cx="4165251" cy="5398995"/>
          </a:xfrm>
          <a:prstGeom prst="rect">
            <a:avLst/>
          </a:prstGeom>
        </p:spPr>
      </p:pic>
    </p:spTree>
    <p:extLst>
      <p:ext uri="{BB962C8B-B14F-4D97-AF65-F5344CB8AC3E}">
        <p14:creationId xmlns:p14="http://schemas.microsoft.com/office/powerpoint/2010/main" val="13848590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863F-2F4E-9F4C-B80A-76BE9CDCFEEA}"/>
              </a:ext>
            </a:extLst>
          </p:cNvPr>
          <p:cNvSpPr>
            <a:spLocks noGrp="1"/>
          </p:cNvSpPr>
          <p:nvPr>
            <p:ph type="title"/>
          </p:nvPr>
        </p:nvSpPr>
        <p:spPr>
          <a:xfrm>
            <a:off x="1715293" y="368550"/>
            <a:ext cx="8761413" cy="706964"/>
          </a:xfrm>
        </p:spPr>
        <p:txBody>
          <a:bodyPr/>
          <a:lstStyle/>
          <a:p>
            <a:pPr algn="ctr"/>
            <a:r>
              <a:rPr lang="en-US" b="1" dirty="0">
                <a:solidFill>
                  <a:srgbClr val="975611"/>
                </a:solidFill>
              </a:rPr>
              <a:t>Monthly District Activity Report</a:t>
            </a:r>
            <a:endParaRPr lang="en-US" dirty="0">
              <a:solidFill>
                <a:srgbClr val="975611"/>
              </a:solidFill>
            </a:endParaRPr>
          </a:p>
        </p:txBody>
      </p:sp>
      <p:sp>
        <p:nvSpPr>
          <p:cNvPr id="3" name="Date Placeholder 2">
            <a:extLst>
              <a:ext uri="{FF2B5EF4-FFF2-40B4-BE49-F238E27FC236}">
                <a16:creationId xmlns:a16="http://schemas.microsoft.com/office/drawing/2014/main" id="{4CDC9C39-4A5C-FB45-BB67-FA582722EDF0}"/>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BBFA34E1-21B8-D141-8D98-01CC5DB1FAFD}"/>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95563488-5841-9C44-B46E-1E4170768E57}"/>
              </a:ext>
            </a:extLst>
          </p:cNvPr>
          <p:cNvSpPr>
            <a:spLocks noGrp="1"/>
          </p:cNvSpPr>
          <p:nvPr>
            <p:ph type="sldNum" sz="quarter" idx="4"/>
          </p:nvPr>
        </p:nvSpPr>
        <p:spPr/>
        <p:txBody>
          <a:bodyPr/>
          <a:lstStyle/>
          <a:p>
            <a:fld id="{7423B5EF-D5A0-D847-9BE3-4BB7467DE79B}" type="slidenum">
              <a:rPr lang="en-US" smtClean="0"/>
              <a:pPr/>
              <a:t>76</a:t>
            </a:fld>
            <a:endParaRPr lang="en-US" dirty="0"/>
          </a:p>
        </p:txBody>
      </p:sp>
      <p:pic>
        <p:nvPicPr>
          <p:cNvPr id="8" name="Picture 7">
            <a:extLst>
              <a:ext uri="{FF2B5EF4-FFF2-40B4-BE49-F238E27FC236}">
                <a16:creationId xmlns:a16="http://schemas.microsoft.com/office/drawing/2014/main" id="{722E4D43-2DC5-1546-9FCF-5EECC4AB32D0}"/>
              </a:ext>
            </a:extLst>
          </p:cNvPr>
          <p:cNvPicPr>
            <a:picLocks noChangeAspect="1"/>
          </p:cNvPicPr>
          <p:nvPr/>
        </p:nvPicPr>
        <p:blipFill>
          <a:blip r:embed="rId2"/>
          <a:stretch>
            <a:fillRect/>
          </a:stretch>
        </p:blipFill>
        <p:spPr>
          <a:xfrm>
            <a:off x="1715293" y="926925"/>
            <a:ext cx="4225105" cy="5336089"/>
          </a:xfrm>
          <a:prstGeom prst="rect">
            <a:avLst/>
          </a:prstGeom>
        </p:spPr>
      </p:pic>
      <p:pic>
        <p:nvPicPr>
          <p:cNvPr id="11" name="Picture 10">
            <a:extLst>
              <a:ext uri="{FF2B5EF4-FFF2-40B4-BE49-F238E27FC236}">
                <a16:creationId xmlns:a16="http://schemas.microsoft.com/office/drawing/2014/main" id="{0CBEB0E3-6B10-5649-8BDA-9601ED529BB2}"/>
              </a:ext>
            </a:extLst>
          </p:cNvPr>
          <p:cNvPicPr>
            <a:picLocks noChangeAspect="1"/>
          </p:cNvPicPr>
          <p:nvPr/>
        </p:nvPicPr>
        <p:blipFill>
          <a:blip r:embed="rId3"/>
          <a:stretch>
            <a:fillRect/>
          </a:stretch>
        </p:blipFill>
        <p:spPr>
          <a:xfrm>
            <a:off x="6394922" y="926925"/>
            <a:ext cx="4277254" cy="5493669"/>
          </a:xfrm>
          <a:prstGeom prst="rect">
            <a:avLst/>
          </a:prstGeom>
        </p:spPr>
      </p:pic>
    </p:spTree>
    <p:extLst>
      <p:ext uri="{BB962C8B-B14F-4D97-AF65-F5344CB8AC3E}">
        <p14:creationId xmlns:p14="http://schemas.microsoft.com/office/powerpoint/2010/main" val="32382840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59AB2-4E15-2A48-884F-EA7D8ACA8D18}"/>
              </a:ext>
            </a:extLst>
          </p:cNvPr>
          <p:cNvSpPr>
            <a:spLocks noGrp="1"/>
          </p:cNvSpPr>
          <p:nvPr>
            <p:ph type="title"/>
          </p:nvPr>
        </p:nvSpPr>
        <p:spPr>
          <a:xfrm>
            <a:off x="1715293" y="287868"/>
            <a:ext cx="8761413" cy="706964"/>
          </a:xfrm>
        </p:spPr>
        <p:txBody>
          <a:bodyPr/>
          <a:lstStyle/>
          <a:p>
            <a:pPr algn="ctr"/>
            <a:r>
              <a:rPr lang="en-US" b="1" dirty="0">
                <a:solidFill>
                  <a:srgbClr val="975611"/>
                </a:solidFill>
              </a:rPr>
              <a:t>District Awards</a:t>
            </a:r>
            <a:endParaRPr lang="en-US" dirty="0">
              <a:solidFill>
                <a:srgbClr val="975611"/>
              </a:solidFill>
            </a:endParaRPr>
          </a:p>
        </p:txBody>
      </p:sp>
      <p:sp>
        <p:nvSpPr>
          <p:cNvPr id="3" name="Date Placeholder 2">
            <a:extLst>
              <a:ext uri="{FF2B5EF4-FFF2-40B4-BE49-F238E27FC236}">
                <a16:creationId xmlns:a16="http://schemas.microsoft.com/office/drawing/2014/main" id="{B7B99FC4-78B0-FF47-85B6-9C7D9D1904D6}"/>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1CEC20B8-CD64-3647-BE2A-B3676744A66D}"/>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C24F35A4-2AAA-CE44-9D1C-05013780FEE2}"/>
              </a:ext>
            </a:extLst>
          </p:cNvPr>
          <p:cNvSpPr>
            <a:spLocks noGrp="1"/>
          </p:cNvSpPr>
          <p:nvPr>
            <p:ph type="sldNum" sz="quarter" idx="4"/>
          </p:nvPr>
        </p:nvSpPr>
        <p:spPr/>
        <p:txBody>
          <a:bodyPr/>
          <a:lstStyle/>
          <a:p>
            <a:fld id="{7423B5EF-D5A0-D847-9BE3-4BB7467DE79B}" type="slidenum">
              <a:rPr lang="en-US" smtClean="0"/>
              <a:pPr/>
              <a:t>77</a:t>
            </a:fld>
            <a:endParaRPr lang="en-US" dirty="0"/>
          </a:p>
        </p:txBody>
      </p:sp>
      <p:sp>
        <p:nvSpPr>
          <p:cNvPr id="6" name="Content Placeholder 1">
            <a:extLst>
              <a:ext uri="{FF2B5EF4-FFF2-40B4-BE49-F238E27FC236}">
                <a16:creationId xmlns:a16="http://schemas.microsoft.com/office/drawing/2014/main" id="{568643F6-FEF6-EF49-B6E5-C16AD7BEE2EB}"/>
              </a:ext>
            </a:extLst>
          </p:cNvPr>
          <p:cNvSpPr txBox="1">
            <a:spLocks/>
          </p:cNvSpPr>
          <p:nvPr/>
        </p:nvSpPr>
        <p:spPr>
          <a:xfrm>
            <a:off x="275837" y="1408797"/>
            <a:ext cx="10898669" cy="4707476"/>
          </a:xfrm>
          <a:prstGeom prst="rect">
            <a:avLst/>
          </a:prstGeom>
          <a:noFill/>
          <a:ln w="28575">
            <a:solidFill>
              <a:srgbClr val="A28D60"/>
            </a:solidFill>
          </a:ln>
        </p:spPr>
        <p:txBody>
          <a:bodyPr>
            <a:normAutofit fontScale="85000" lnSpcReduction="10000"/>
          </a:bodyPr>
          <a:lstStyle>
            <a:lvl1pPr marL="342900" indent="-342900" algn="l" defTabSz="457200" rtl="0" eaLnBrk="1" latinLnBrk="0" hangingPunct="1">
              <a:spcBef>
                <a:spcPts val="1000"/>
              </a:spcBef>
              <a:spcAft>
                <a:spcPts val="0"/>
              </a:spcAft>
              <a:buClr>
                <a:srgbClr val="975611"/>
              </a:buClr>
              <a:buSzPct val="80000"/>
              <a:buFont typeface="Wingdings 3" charset="2"/>
              <a:buChar char=""/>
              <a:defRPr sz="1800" b="0" i="0" kern="1200">
                <a:solidFill>
                  <a:srgbClr val="975611"/>
                </a:solidFill>
                <a:latin typeface="+mn-lt"/>
                <a:ea typeface="+mn-ea"/>
                <a:cs typeface="+mn-cs"/>
              </a:defRPr>
            </a:lvl1pPr>
            <a:lvl2pPr marL="742950" indent="-285750" algn="l" defTabSz="457200" rtl="0" eaLnBrk="1" latinLnBrk="0" hangingPunct="1">
              <a:spcBef>
                <a:spcPts val="1000"/>
              </a:spcBef>
              <a:spcAft>
                <a:spcPts val="0"/>
              </a:spcAft>
              <a:buClr>
                <a:srgbClr val="975611"/>
              </a:buClr>
              <a:buSzPct val="80000"/>
              <a:buFont typeface="Wingdings 3" charset="2"/>
              <a:buChar char=""/>
              <a:defRPr sz="1600" b="0" i="0" kern="1200">
                <a:solidFill>
                  <a:srgbClr val="975611"/>
                </a:solidFill>
                <a:latin typeface="+mn-lt"/>
                <a:ea typeface="+mn-ea"/>
                <a:cs typeface="+mn-cs"/>
              </a:defRPr>
            </a:lvl2pPr>
            <a:lvl3pPr marL="1143000" indent="-228600" algn="l" defTabSz="457200" rtl="0" eaLnBrk="1" latinLnBrk="0" hangingPunct="1">
              <a:spcBef>
                <a:spcPts val="1000"/>
              </a:spcBef>
              <a:spcAft>
                <a:spcPts val="0"/>
              </a:spcAft>
              <a:buClr>
                <a:srgbClr val="975611"/>
              </a:buClr>
              <a:buSzPct val="80000"/>
              <a:buFont typeface="Wingdings 3" charset="2"/>
              <a:buChar char=""/>
              <a:defRPr sz="1400" b="0" i="0" kern="1200">
                <a:solidFill>
                  <a:srgbClr val="975611"/>
                </a:solidFill>
                <a:latin typeface="+mn-lt"/>
                <a:ea typeface="+mn-ea"/>
                <a:cs typeface="+mn-cs"/>
              </a:defRPr>
            </a:lvl3pPr>
            <a:lvl4pPr marL="1600200" indent="-228600" algn="l" defTabSz="457200" rtl="0" eaLnBrk="1" latinLnBrk="0" hangingPunct="1">
              <a:spcBef>
                <a:spcPts val="1000"/>
              </a:spcBef>
              <a:spcAft>
                <a:spcPts val="0"/>
              </a:spcAft>
              <a:buClr>
                <a:srgbClr val="975611"/>
              </a:buClr>
              <a:buSzPct val="80000"/>
              <a:buFont typeface="Wingdings 3" charset="2"/>
              <a:buChar char=""/>
              <a:defRPr sz="1200" b="0" i="0" kern="1200">
                <a:solidFill>
                  <a:srgbClr val="975611"/>
                </a:solidFill>
                <a:latin typeface="+mn-lt"/>
                <a:ea typeface="+mn-ea"/>
                <a:cs typeface="+mn-cs"/>
              </a:defRPr>
            </a:lvl4pPr>
            <a:lvl5pPr marL="2057400" indent="-228600" algn="l" defTabSz="457200" rtl="0" eaLnBrk="1" latinLnBrk="0" hangingPunct="1">
              <a:spcBef>
                <a:spcPts val="1000"/>
              </a:spcBef>
              <a:spcAft>
                <a:spcPts val="0"/>
              </a:spcAft>
              <a:buClr>
                <a:srgbClr val="975611"/>
              </a:buClr>
              <a:buSzPct val="80000"/>
              <a:buFont typeface="Wingdings 3" charset="2"/>
              <a:buChar char=""/>
              <a:defRPr sz="1200" b="0" i="0" kern="1200">
                <a:solidFill>
                  <a:srgbClr val="97561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sz="900" dirty="0">
              <a:solidFill>
                <a:schemeClr val="tx1"/>
              </a:solidFill>
              <a:latin typeface="Book Antiqua" panose="02040602050305030304" pitchFamily="18" charset="0"/>
            </a:endParaRPr>
          </a:p>
          <a:p>
            <a:r>
              <a:rPr lang="en-US" sz="2600" b="1" dirty="0">
                <a:latin typeface="Book Antiqua" panose="02040602050305030304" pitchFamily="18" charset="0"/>
              </a:rPr>
              <a:t>New Council Award</a:t>
            </a:r>
            <a:endParaRPr lang="en-US" sz="2600" dirty="0">
              <a:latin typeface="Book Antiqua" panose="02040602050305030304" pitchFamily="18" charset="0"/>
            </a:endParaRPr>
          </a:p>
          <a:p>
            <a:pPr lvl="1" indent="-342900">
              <a:buFont typeface="Arial" panose="020B0604020202020204" pitchFamily="34" charset="0"/>
              <a:buChar char="•"/>
            </a:pPr>
            <a:r>
              <a:rPr lang="en-US" sz="2400" dirty="0">
                <a:latin typeface="Book Antiqua" panose="02040602050305030304" pitchFamily="18" charset="0"/>
              </a:rPr>
              <a:t>Given to a district deputy responsible for the development of a new council. </a:t>
            </a:r>
          </a:p>
          <a:p>
            <a:pPr lvl="1" indent="-342900">
              <a:buFont typeface="Arial" panose="020B0604020202020204" pitchFamily="34" charset="0"/>
              <a:buChar char="•"/>
            </a:pPr>
            <a:r>
              <a:rPr lang="en-US" sz="2400" dirty="0">
                <a:latin typeface="Book Antiqua" panose="02040602050305030304" pitchFamily="18" charset="0"/>
              </a:rPr>
              <a:t>Plaque with a miniature charter of the new council and name of the DD below.</a:t>
            </a:r>
          </a:p>
          <a:p>
            <a:pPr marL="0" indent="0">
              <a:buFont typeface="Wingdings 3" charset="2"/>
              <a:buNone/>
            </a:pPr>
            <a:endParaRPr lang="en-US" sz="900" dirty="0">
              <a:latin typeface="Book Antiqua" panose="02040602050305030304" pitchFamily="18" charset="0"/>
            </a:endParaRPr>
          </a:p>
          <a:p>
            <a:r>
              <a:rPr lang="en-US" sz="2600" b="1" dirty="0">
                <a:latin typeface="Book Antiqua" panose="02040602050305030304" pitchFamily="18" charset="0"/>
              </a:rPr>
              <a:t>Star District Award</a:t>
            </a:r>
            <a:endParaRPr lang="en-US" sz="2600" dirty="0">
              <a:latin typeface="Book Antiqua" panose="02040602050305030304" pitchFamily="18" charset="0"/>
            </a:endParaRPr>
          </a:p>
          <a:p>
            <a:pPr lvl="1">
              <a:buFont typeface="Arial" panose="020B0604020202020204" pitchFamily="34" charset="0"/>
              <a:buChar char="•"/>
            </a:pPr>
            <a:r>
              <a:rPr lang="en-US" sz="2400" dirty="0">
                <a:latin typeface="Book Antiqua" panose="02040602050305030304" pitchFamily="18" charset="0"/>
              </a:rPr>
              <a:t>Given to a district deputy who attains 100 percent or more of the district membership net gain quota and the district insurance net gain quota and </a:t>
            </a:r>
            <a:r>
              <a:rPr lang="en-US" sz="2400" b="1" dirty="0">
                <a:latin typeface="Book Antiqua" panose="02040602050305030304" pitchFamily="18" charset="0"/>
              </a:rPr>
              <a:t>has at least one of the councils in the district earn one of the levels of the Star Council Award</a:t>
            </a:r>
            <a:r>
              <a:rPr lang="en-US" sz="2400" dirty="0">
                <a:latin typeface="Book Antiqua" panose="02040602050305030304" pitchFamily="18" charset="0"/>
              </a:rPr>
              <a:t>. </a:t>
            </a:r>
          </a:p>
          <a:p>
            <a:pPr marL="0" indent="0">
              <a:buFont typeface="Wingdings 3" charset="2"/>
              <a:buNone/>
            </a:pPr>
            <a:endParaRPr lang="en-US" sz="900" dirty="0">
              <a:latin typeface="Book Antiqua" panose="02040602050305030304" pitchFamily="18" charset="0"/>
            </a:endParaRPr>
          </a:p>
          <a:p>
            <a:r>
              <a:rPr lang="en-US" sz="2600" b="1" dirty="0">
                <a:latin typeface="Book Antiqua" panose="02040602050305030304" pitchFamily="18" charset="0"/>
              </a:rPr>
              <a:t>All Star District Award</a:t>
            </a:r>
            <a:endParaRPr lang="en-US" sz="2600" dirty="0">
              <a:latin typeface="Book Antiqua" panose="02040602050305030304" pitchFamily="18" charset="0"/>
            </a:endParaRPr>
          </a:p>
          <a:p>
            <a:pPr lvl="1">
              <a:buFont typeface="Arial" panose="020B0604020202020204" pitchFamily="34" charset="0"/>
              <a:buChar char="•"/>
            </a:pPr>
            <a:r>
              <a:rPr lang="en-US" sz="2400" dirty="0">
                <a:latin typeface="Book Antiqua" panose="02040602050305030304" pitchFamily="18" charset="0"/>
              </a:rPr>
              <a:t>Given to a district deputy who attains the Star District Award requirements and have </a:t>
            </a:r>
            <a:r>
              <a:rPr lang="en-US" sz="2400" b="1" dirty="0">
                <a:latin typeface="Book Antiqua" panose="02040602050305030304" pitchFamily="18" charset="0"/>
              </a:rPr>
              <a:t>all</a:t>
            </a:r>
            <a:r>
              <a:rPr lang="en-US" sz="2400" dirty="0">
                <a:latin typeface="Book Antiqua" panose="02040602050305030304" pitchFamily="18" charset="0"/>
              </a:rPr>
              <a:t> of his active councils earn the Star Council Award. Must have a minimum of three active councils to be All Star and only available in insurance territories. </a:t>
            </a:r>
          </a:p>
          <a:p>
            <a:endParaRPr lang="en-US" dirty="0"/>
          </a:p>
        </p:txBody>
      </p:sp>
    </p:spTree>
    <p:extLst>
      <p:ext uri="{BB962C8B-B14F-4D97-AF65-F5344CB8AC3E}">
        <p14:creationId xmlns:p14="http://schemas.microsoft.com/office/powerpoint/2010/main" val="24650353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A6174-871F-234A-ACAC-13B13E8A7CDD}"/>
              </a:ext>
            </a:extLst>
          </p:cNvPr>
          <p:cNvSpPr>
            <a:spLocks noGrp="1"/>
          </p:cNvSpPr>
          <p:nvPr>
            <p:ph type="title"/>
          </p:nvPr>
        </p:nvSpPr>
        <p:spPr>
          <a:xfrm>
            <a:off x="1740190" y="207186"/>
            <a:ext cx="8761413" cy="706964"/>
          </a:xfrm>
        </p:spPr>
        <p:txBody>
          <a:bodyPr/>
          <a:lstStyle/>
          <a:p>
            <a:pPr algn="ctr"/>
            <a:r>
              <a:rPr lang="en-US" b="1" dirty="0">
                <a:solidFill>
                  <a:srgbClr val="975611"/>
                </a:solidFill>
              </a:rPr>
              <a:t>Council Awards</a:t>
            </a:r>
            <a:endParaRPr lang="en-US" dirty="0">
              <a:solidFill>
                <a:srgbClr val="975611"/>
              </a:solidFill>
            </a:endParaRPr>
          </a:p>
        </p:txBody>
      </p:sp>
      <p:sp>
        <p:nvSpPr>
          <p:cNvPr id="3" name="Date Placeholder 2">
            <a:extLst>
              <a:ext uri="{FF2B5EF4-FFF2-40B4-BE49-F238E27FC236}">
                <a16:creationId xmlns:a16="http://schemas.microsoft.com/office/drawing/2014/main" id="{C0E401EC-445D-474C-86CC-3DFB0EBC27DC}"/>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B57C3E10-4A1B-C949-9DDA-78AAA478DCAD}"/>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6BAD8255-FACA-5B42-A29E-30EDBE1716FA}"/>
              </a:ext>
            </a:extLst>
          </p:cNvPr>
          <p:cNvSpPr>
            <a:spLocks noGrp="1"/>
          </p:cNvSpPr>
          <p:nvPr>
            <p:ph type="sldNum" sz="quarter" idx="4"/>
          </p:nvPr>
        </p:nvSpPr>
        <p:spPr/>
        <p:txBody>
          <a:bodyPr/>
          <a:lstStyle/>
          <a:p>
            <a:fld id="{7423B5EF-D5A0-D847-9BE3-4BB7467DE79B}" type="slidenum">
              <a:rPr lang="en-US" smtClean="0"/>
              <a:pPr/>
              <a:t>78</a:t>
            </a:fld>
            <a:endParaRPr lang="en-US" dirty="0"/>
          </a:p>
        </p:txBody>
      </p:sp>
      <p:sp>
        <p:nvSpPr>
          <p:cNvPr id="6" name="Content Placeholder 1">
            <a:extLst>
              <a:ext uri="{FF2B5EF4-FFF2-40B4-BE49-F238E27FC236}">
                <a16:creationId xmlns:a16="http://schemas.microsoft.com/office/drawing/2014/main" id="{90C22A00-18E4-694E-987F-A18D6FEA3A13}"/>
              </a:ext>
            </a:extLst>
          </p:cNvPr>
          <p:cNvSpPr txBox="1">
            <a:spLocks/>
          </p:cNvSpPr>
          <p:nvPr/>
        </p:nvSpPr>
        <p:spPr>
          <a:xfrm>
            <a:off x="245082" y="1054054"/>
            <a:ext cx="10404989" cy="5319852"/>
          </a:xfrm>
          <a:prstGeom prst="rect">
            <a:avLst/>
          </a:prstGeom>
          <a:noFill/>
          <a:ln w="28575">
            <a:solidFill>
              <a:srgbClr val="A28D60"/>
            </a:solidFill>
          </a:ln>
        </p:spPr>
        <p:txBody>
          <a:bodyPr/>
          <a:lstStyle>
            <a:lvl1pPr marL="342900" indent="-342900" algn="l" defTabSz="457200" rtl="0" eaLnBrk="1" latinLnBrk="0" hangingPunct="1">
              <a:spcBef>
                <a:spcPts val="1000"/>
              </a:spcBef>
              <a:spcAft>
                <a:spcPts val="0"/>
              </a:spcAft>
              <a:buClr>
                <a:srgbClr val="975611"/>
              </a:buClr>
              <a:buSzPct val="80000"/>
              <a:buFont typeface="Wingdings 3" charset="2"/>
              <a:buChar char=""/>
              <a:defRPr sz="1800" b="0" i="0" kern="1200">
                <a:solidFill>
                  <a:srgbClr val="975611"/>
                </a:solidFill>
                <a:latin typeface="+mn-lt"/>
                <a:ea typeface="+mn-ea"/>
                <a:cs typeface="+mn-cs"/>
              </a:defRPr>
            </a:lvl1pPr>
            <a:lvl2pPr marL="742950" indent="-285750" algn="l" defTabSz="457200" rtl="0" eaLnBrk="1" latinLnBrk="0" hangingPunct="1">
              <a:spcBef>
                <a:spcPts val="1000"/>
              </a:spcBef>
              <a:spcAft>
                <a:spcPts val="0"/>
              </a:spcAft>
              <a:buClr>
                <a:srgbClr val="975611"/>
              </a:buClr>
              <a:buSzPct val="80000"/>
              <a:buFont typeface="Wingdings 3" charset="2"/>
              <a:buChar char=""/>
              <a:defRPr sz="1600" b="0" i="0" kern="1200">
                <a:solidFill>
                  <a:srgbClr val="975611"/>
                </a:solidFill>
                <a:latin typeface="+mn-lt"/>
                <a:ea typeface="+mn-ea"/>
                <a:cs typeface="+mn-cs"/>
              </a:defRPr>
            </a:lvl2pPr>
            <a:lvl3pPr marL="1143000" indent="-228600" algn="l" defTabSz="457200" rtl="0" eaLnBrk="1" latinLnBrk="0" hangingPunct="1">
              <a:spcBef>
                <a:spcPts val="1000"/>
              </a:spcBef>
              <a:spcAft>
                <a:spcPts val="0"/>
              </a:spcAft>
              <a:buClr>
                <a:srgbClr val="975611"/>
              </a:buClr>
              <a:buSzPct val="80000"/>
              <a:buFont typeface="Wingdings 3" charset="2"/>
              <a:buChar char=""/>
              <a:defRPr sz="1400" b="0" i="0" kern="1200">
                <a:solidFill>
                  <a:srgbClr val="975611"/>
                </a:solidFill>
                <a:latin typeface="+mn-lt"/>
                <a:ea typeface="+mn-ea"/>
                <a:cs typeface="+mn-cs"/>
              </a:defRPr>
            </a:lvl3pPr>
            <a:lvl4pPr marL="1600200" indent="-228600" algn="l" defTabSz="457200" rtl="0" eaLnBrk="1" latinLnBrk="0" hangingPunct="1">
              <a:spcBef>
                <a:spcPts val="1000"/>
              </a:spcBef>
              <a:spcAft>
                <a:spcPts val="0"/>
              </a:spcAft>
              <a:buClr>
                <a:srgbClr val="975611"/>
              </a:buClr>
              <a:buSzPct val="80000"/>
              <a:buFont typeface="Wingdings 3" charset="2"/>
              <a:buChar char=""/>
              <a:defRPr sz="1200" b="0" i="0" kern="1200">
                <a:solidFill>
                  <a:srgbClr val="975611"/>
                </a:solidFill>
                <a:latin typeface="+mn-lt"/>
                <a:ea typeface="+mn-ea"/>
                <a:cs typeface="+mn-cs"/>
              </a:defRPr>
            </a:lvl4pPr>
            <a:lvl5pPr marL="2057400" indent="-228600" algn="l" defTabSz="457200" rtl="0" eaLnBrk="1" latinLnBrk="0" hangingPunct="1">
              <a:spcBef>
                <a:spcPts val="1000"/>
              </a:spcBef>
              <a:spcAft>
                <a:spcPts val="0"/>
              </a:spcAft>
              <a:buClr>
                <a:srgbClr val="975611"/>
              </a:buClr>
              <a:buSzPct val="80000"/>
              <a:buFont typeface="Wingdings 3" charset="2"/>
              <a:buChar char=""/>
              <a:defRPr sz="1200" b="0" i="0" kern="1200">
                <a:solidFill>
                  <a:srgbClr val="97561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400" b="1" dirty="0">
                <a:latin typeface="Book Antiqua" panose="02040602050305030304" pitchFamily="18" charset="0"/>
              </a:rPr>
              <a:t>Father McGivney Award</a:t>
            </a:r>
          </a:p>
          <a:p>
            <a:pPr lvl="1">
              <a:buFont typeface="Arial" panose="020B0604020202020204" pitchFamily="34" charset="0"/>
              <a:buChar char="•"/>
            </a:pPr>
            <a:r>
              <a:rPr lang="en-US" sz="2000" dirty="0">
                <a:latin typeface="Book Antiqua" panose="02040602050305030304" pitchFamily="18" charset="0"/>
              </a:rPr>
              <a:t>Recognizes excellence in council membership growth</a:t>
            </a:r>
          </a:p>
          <a:p>
            <a:pPr lvl="1">
              <a:buFont typeface="Arial" panose="020B0604020202020204" pitchFamily="34" charset="0"/>
              <a:buChar char="•"/>
            </a:pPr>
            <a:r>
              <a:rPr lang="en-US" sz="2000" dirty="0">
                <a:latin typeface="Book Antiqua" panose="02040602050305030304" pitchFamily="18" charset="0"/>
              </a:rPr>
              <a:t>Supreme Council assigns a membership quota for each council</a:t>
            </a:r>
          </a:p>
          <a:p>
            <a:pPr lvl="1">
              <a:buFont typeface="Arial" panose="020B0604020202020204" pitchFamily="34" charset="0"/>
              <a:buChar char="•"/>
            </a:pPr>
            <a:r>
              <a:rPr lang="en-US" sz="2000" dirty="0">
                <a:latin typeface="Book Antiqua" panose="02040602050305030304" pitchFamily="18" charset="0"/>
              </a:rPr>
              <a:t>Council Membership Growth is considered to be net increase over losses through suspension or withdrawal. Deaths and transfers in and out do not count against quota.</a:t>
            </a:r>
          </a:p>
          <a:p>
            <a:r>
              <a:rPr lang="en-US" sz="2400" b="1" dirty="0">
                <a:latin typeface="Book Antiqua" panose="02040602050305030304" pitchFamily="18" charset="0"/>
              </a:rPr>
              <a:t>Founders’ Award</a:t>
            </a:r>
          </a:p>
          <a:p>
            <a:pPr lvl="1">
              <a:buFont typeface="Arial" panose="020B0604020202020204" pitchFamily="34" charset="0"/>
              <a:buChar char="•"/>
            </a:pPr>
            <a:r>
              <a:rPr lang="en-US" sz="2000" dirty="0">
                <a:latin typeface="Book Antiqua" panose="02040602050305030304" pitchFamily="18" charset="0"/>
              </a:rPr>
              <a:t>Recognizes excellence in the promotion of our insurance and fraternal benefits</a:t>
            </a:r>
          </a:p>
          <a:p>
            <a:pPr lvl="1">
              <a:buFont typeface="Arial" panose="020B0604020202020204" pitchFamily="34" charset="0"/>
              <a:buChar char="•"/>
            </a:pPr>
            <a:r>
              <a:rPr lang="en-US" sz="2000" dirty="0">
                <a:latin typeface="Book Antiqua" panose="02040602050305030304" pitchFamily="18" charset="0"/>
              </a:rPr>
              <a:t>Growth is considered to be net gain above losses through suspensions, withdrawals and transfers from insurance to associate membership</a:t>
            </a:r>
          </a:p>
          <a:p>
            <a:r>
              <a:rPr lang="en-US" sz="2400" b="1" dirty="0">
                <a:latin typeface="Book Antiqua" panose="02040602050305030304" pitchFamily="18" charset="0"/>
              </a:rPr>
              <a:t>Columbian Award</a:t>
            </a:r>
          </a:p>
          <a:p>
            <a:pPr lvl="1">
              <a:buFont typeface="Arial" panose="020B0604020202020204" pitchFamily="34" charset="0"/>
              <a:buChar char="•"/>
            </a:pPr>
            <a:r>
              <a:rPr lang="en-US" sz="2000" dirty="0">
                <a:latin typeface="Book Antiqua" panose="02040602050305030304" pitchFamily="18" charset="0"/>
              </a:rPr>
              <a:t>Recognizes a council’s charitable service activities and fraternal programs in each of </a:t>
            </a:r>
            <a:r>
              <a:rPr lang="en-US" sz="2000" b="1" dirty="0">
                <a:latin typeface="Book Antiqua" panose="02040602050305030304" pitchFamily="18" charset="0"/>
              </a:rPr>
              <a:t>four </a:t>
            </a:r>
            <a:r>
              <a:rPr lang="en-US" sz="2000" dirty="0">
                <a:latin typeface="Book Antiqua" panose="02040602050305030304" pitchFamily="18" charset="0"/>
              </a:rPr>
              <a:t>Faith in Action categories (Faith, Community, Family, Life)</a:t>
            </a:r>
            <a:endParaRPr lang="en-US" sz="2000" b="1" dirty="0">
              <a:latin typeface="Book Antiqua" panose="02040602050305030304" pitchFamily="18" charset="0"/>
            </a:endParaRPr>
          </a:p>
        </p:txBody>
      </p:sp>
    </p:spTree>
    <p:extLst>
      <p:ext uri="{BB962C8B-B14F-4D97-AF65-F5344CB8AC3E}">
        <p14:creationId xmlns:p14="http://schemas.microsoft.com/office/powerpoint/2010/main" val="42082324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FE3F-B8A6-1C4A-B8D7-C00B4EBA0377}"/>
              </a:ext>
            </a:extLst>
          </p:cNvPr>
          <p:cNvSpPr>
            <a:spLocks noGrp="1"/>
          </p:cNvSpPr>
          <p:nvPr>
            <p:ph type="title"/>
          </p:nvPr>
        </p:nvSpPr>
        <p:spPr>
          <a:xfrm>
            <a:off x="1715293" y="287868"/>
            <a:ext cx="8761413" cy="706964"/>
          </a:xfrm>
        </p:spPr>
        <p:txBody>
          <a:bodyPr/>
          <a:lstStyle/>
          <a:p>
            <a:pPr algn="ctr"/>
            <a:r>
              <a:rPr lang="en-US" b="1" dirty="0">
                <a:solidFill>
                  <a:srgbClr val="975611"/>
                </a:solidFill>
              </a:rPr>
              <a:t>Star Council Award</a:t>
            </a:r>
          </a:p>
        </p:txBody>
      </p:sp>
      <p:sp>
        <p:nvSpPr>
          <p:cNvPr id="3" name="Date Placeholder 2">
            <a:extLst>
              <a:ext uri="{FF2B5EF4-FFF2-40B4-BE49-F238E27FC236}">
                <a16:creationId xmlns:a16="http://schemas.microsoft.com/office/drawing/2014/main" id="{E2036B7B-52EE-5645-BE0F-8AF758224328}"/>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3D9481F2-773D-A64A-AF37-FB94AFD59AC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97A4BE97-E903-914A-96D7-D333D7CFF415}"/>
              </a:ext>
            </a:extLst>
          </p:cNvPr>
          <p:cNvSpPr>
            <a:spLocks noGrp="1"/>
          </p:cNvSpPr>
          <p:nvPr>
            <p:ph type="sldNum" sz="quarter" idx="4"/>
          </p:nvPr>
        </p:nvSpPr>
        <p:spPr/>
        <p:txBody>
          <a:bodyPr/>
          <a:lstStyle/>
          <a:p>
            <a:fld id="{7423B5EF-D5A0-D847-9BE3-4BB7467DE79B}" type="slidenum">
              <a:rPr lang="en-US" smtClean="0"/>
              <a:pPr/>
              <a:t>79</a:t>
            </a:fld>
            <a:endParaRPr lang="en-US" dirty="0"/>
          </a:p>
        </p:txBody>
      </p:sp>
      <p:sp>
        <p:nvSpPr>
          <p:cNvPr id="6" name="Content Placeholder 1">
            <a:extLst>
              <a:ext uri="{FF2B5EF4-FFF2-40B4-BE49-F238E27FC236}">
                <a16:creationId xmlns:a16="http://schemas.microsoft.com/office/drawing/2014/main" id="{C3BB0626-6575-BA4E-99B5-04786F36BA76}"/>
              </a:ext>
            </a:extLst>
          </p:cNvPr>
          <p:cNvSpPr txBox="1">
            <a:spLocks/>
          </p:cNvSpPr>
          <p:nvPr/>
        </p:nvSpPr>
        <p:spPr>
          <a:xfrm>
            <a:off x="879988" y="1013567"/>
            <a:ext cx="9596718" cy="5377356"/>
          </a:xfrm>
          <a:prstGeom prst="rect">
            <a:avLst/>
          </a:prstGeom>
          <a:noFill/>
          <a:ln w="28575">
            <a:solidFill>
              <a:schemeClr val="accent1"/>
            </a:solidFill>
          </a:ln>
        </p:spPr>
        <p:txBody>
          <a:bodyPr/>
          <a:lstStyle>
            <a:lvl1pPr marL="342900" indent="-342900" algn="l" defTabSz="457200" rtl="0" eaLnBrk="1" latinLnBrk="0" hangingPunct="1">
              <a:spcBef>
                <a:spcPts val="1000"/>
              </a:spcBef>
              <a:spcAft>
                <a:spcPts val="0"/>
              </a:spcAft>
              <a:buClr>
                <a:srgbClr val="975611"/>
              </a:buClr>
              <a:buSzPct val="80000"/>
              <a:buFont typeface="Wingdings 3" charset="2"/>
              <a:buChar char=""/>
              <a:defRPr sz="1800" b="0" i="0" kern="1200">
                <a:solidFill>
                  <a:srgbClr val="975611"/>
                </a:solidFill>
                <a:latin typeface="+mn-lt"/>
                <a:ea typeface="+mn-ea"/>
                <a:cs typeface="+mn-cs"/>
              </a:defRPr>
            </a:lvl1pPr>
            <a:lvl2pPr marL="742950" indent="-285750" algn="l" defTabSz="457200" rtl="0" eaLnBrk="1" latinLnBrk="0" hangingPunct="1">
              <a:spcBef>
                <a:spcPts val="1000"/>
              </a:spcBef>
              <a:spcAft>
                <a:spcPts val="0"/>
              </a:spcAft>
              <a:buClr>
                <a:srgbClr val="975611"/>
              </a:buClr>
              <a:buSzPct val="80000"/>
              <a:buFont typeface="Wingdings 3" charset="2"/>
              <a:buChar char=""/>
              <a:defRPr sz="1600" b="0" i="0" kern="1200">
                <a:solidFill>
                  <a:srgbClr val="975611"/>
                </a:solidFill>
                <a:latin typeface="+mn-lt"/>
                <a:ea typeface="+mn-ea"/>
                <a:cs typeface="+mn-cs"/>
              </a:defRPr>
            </a:lvl2pPr>
            <a:lvl3pPr marL="1143000" indent="-228600" algn="l" defTabSz="457200" rtl="0" eaLnBrk="1" latinLnBrk="0" hangingPunct="1">
              <a:spcBef>
                <a:spcPts val="1000"/>
              </a:spcBef>
              <a:spcAft>
                <a:spcPts val="0"/>
              </a:spcAft>
              <a:buClr>
                <a:srgbClr val="975611"/>
              </a:buClr>
              <a:buSzPct val="80000"/>
              <a:buFont typeface="Wingdings 3" charset="2"/>
              <a:buChar char=""/>
              <a:defRPr sz="1400" b="0" i="0" kern="1200">
                <a:solidFill>
                  <a:srgbClr val="975611"/>
                </a:solidFill>
                <a:latin typeface="+mn-lt"/>
                <a:ea typeface="+mn-ea"/>
                <a:cs typeface="+mn-cs"/>
              </a:defRPr>
            </a:lvl3pPr>
            <a:lvl4pPr marL="1600200" indent="-228600" algn="l" defTabSz="457200" rtl="0" eaLnBrk="1" latinLnBrk="0" hangingPunct="1">
              <a:spcBef>
                <a:spcPts val="1000"/>
              </a:spcBef>
              <a:spcAft>
                <a:spcPts val="0"/>
              </a:spcAft>
              <a:buClr>
                <a:srgbClr val="975611"/>
              </a:buClr>
              <a:buSzPct val="80000"/>
              <a:buFont typeface="Wingdings 3" charset="2"/>
              <a:buChar char=""/>
              <a:defRPr sz="1200" b="0" i="0" kern="1200">
                <a:solidFill>
                  <a:srgbClr val="975611"/>
                </a:solidFill>
                <a:latin typeface="+mn-lt"/>
                <a:ea typeface="+mn-ea"/>
                <a:cs typeface="+mn-cs"/>
              </a:defRPr>
            </a:lvl4pPr>
            <a:lvl5pPr marL="2057400" indent="-228600" algn="l" defTabSz="457200" rtl="0" eaLnBrk="1" latinLnBrk="0" hangingPunct="1">
              <a:spcBef>
                <a:spcPts val="1000"/>
              </a:spcBef>
              <a:spcAft>
                <a:spcPts val="0"/>
              </a:spcAft>
              <a:buClr>
                <a:srgbClr val="975611"/>
              </a:buClr>
              <a:buSzPct val="80000"/>
              <a:buFont typeface="Wingdings 3" charset="2"/>
              <a:buChar char=""/>
              <a:defRPr sz="1200" b="0" i="0" kern="1200">
                <a:solidFill>
                  <a:srgbClr val="97561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sz="2400" dirty="0">
                <a:latin typeface="Book Antiqua" panose="02040602050305030304" pitchFamily="18" charset="0"/>
              </a:rPr>
              <a:t>In order for a council to earn the Star Council Award, it has to: </a:t>
            </a:r>
          </a:p>
          <a:p>
            <a:pPr marL="0" indent="0">
              <a:buFont typeface="Wingdings 3" charset="2"/>
              <a:buNone/>
            </a:pPr>
            <a:endParaRPr lang="en-US" sz="800" dirty="0">
              <a:latin typeface="Book Antiqua" panose="02040602050305030304" pitchFamily="18" charset="0"/>
            </a:endParaRPr>
          </a:p>
          <a:p>
            <a:r>
              <a:rPr lang="en-US" sz="2400" dirty="0">
                <a:latin typeface="Book Antiqua" panose="02040602050305030304" pitchFamily="18" charset="0"/>
              </a:rPr>
              <a:t>Earn the Father McGivney Award for membership growth; </a:t>
            </a:r>
          </a:p>
          <a:p>
            <a:r>
              <a:rPr lang="en-US" sz="2400" dirty="0">
                <a:latin typeface="Book Antiqua" panose="02040602050305030304" pitchFamily="18" charset="0"/>
              </a:rPr>
              <a:t>Earn the Founders’ Award for insurance growth; </a:t>
            </a:r>
          </a:p>
          <a:p>
            <a:r>
              <a:rPr lang="en-US" sz="2400" dirty="0">
                <a:latin typeface="Book Antiqua" panose="02040602050305030304" pitchFamily="18" charset="0"/>
              </a:rPr>
              <a:t>Earn the Columbian Award for well- rounded council programs by submitting the Columbian Award Application (#SP-7); </a:t>
            </a:r>
          </a:p>
          <a:p>
            <a:r>
              <a:rPr lang="en-US" sz="2400" dirty="0">
                <a:latin typeface="Book Antiqua" panose="02040602050305030304" pitchFamily="18" charset="0"/>
              </a:rPr>
              <a:t>Submit the </a:t>
            </a:r>
            <a:r>
              <a:rPr lang="en-US" sz="2400" i="1" dirty="0">
                <a:latin typeface="Book Antiqua" panose="02040602050305030304" pitchFamily="18" charset="0"/>
              </a:rPr>
              <a:t>Service Program Personnel Report </a:t>
            </a:r>
            <a:r>
              <a:rPr lang="en-US" sz="2400" dirty="0">
                <a:latin typeface="Book Antiqua" panose="02040602050305030304" pitchFamily="18" charset="0"/>
              </a:rPr>
              <a:t>(#365); </a:t>
            </a:r>
          </a:p>
          <a:p>
            <a:r>
              <a:rPr lang="en-US" sz="2400" dirty="0">
                <a:latin typeface="Book Antiqua" panose="02040602050305030304" pitchFamily="18" charset="0"/>
              </a:rPr>
              <a:t>Submit the </a:t>
            </a:r>
            <a:r>
              <a:rPr lang="en-US" sz="2400" i="1" dirty="0">
                <a:latin typeface="Book Antiqua" panose="02040602050305030304" pitchFamily="18" charset="0"/>
              </a:rPr>
              <a:t>Annual Survey of Fraternal Activity </a:t>
            </a:r>
            <a:r>
              <a:rPr lang="en-US" sz="2400" dirty="0">
                <a:latin typeface="Book Antiqua" panose="02040602050305030304" pitchFamily="18" charset="0"/>
              </a:rPr>
              <a:t>(#1728); </a:t>
            </a:r>
          </a:p>
          <a:p>
            <a:r>
              <a:rPr lang="en-US" sz="2400" b="1" dirty="0">
                <a:latin typeface="Book Antiqua" panose="02040602050305030304" pitchFamily="18" charset="0"/>
              </a:rPr>
              <a:t>Comply with the Safe Environment Requirements</a:t>
            </a:r>
          </a:p>
          <a:p>
            <a:r>
              <a:rPr lang="en-US" sz="2400" dirty="0">
                <a:latin typeface="Book Antiqua" panose="02040602050305030304" pitchFamily="18" charset="0"/>
              </a:rPr>
              <a:t>Remain current with assessments charged by Supreme</a:t>
            </a:r>
          </a:p>
          <a:p>
            <a:pPr marL="0" indent="0">
              <a:buFont typeface="Wingdings 3" charset="2"/>
              <a:buNone/>
            </a:pPr>
            <a:r>
              <a:rPr lang="en-US" sz="2400" b="1" dirty="0">
                <a:latin typeface="Book Antiqua" panose="02040602050305030304" pitchFamily="18" charset="0"/>
              </a:rPr>
              <a:t>Reference</a:t>
            </a:r>
            <a:r>
              <a:rPr lang="en-US" sz="2400" dirty="0">
                <a:latin typeface="Book Antiqua" panose="02040602050305030304" pitchFamily="18" charset="0"/>
              </a:rPr>
              <a:t>: Visit </a:t>
            </a:r>
            <a:r>
              <a:rPr lang="en-US" sz="2400" dirty="0" err="1">
                <a:latin typeface="Book Antiqua" panose="02040602050305030304" pitchFamily="18" charset="0"/>
              </a:rPr>
              <a:t>kofc.org</a:t>
            </a:r>
            <a:r>
              <a:rPr lang="en-US" sz="2400" dirty="0">
                <a:latin typeface="Book Antiqua" panose="02040602050305030304" pitchFamily="18" charset="0"/>
              </a:rPr>
              <a:t>/star</a:t>
            </a:r>
          </a:p>
          <a:p>
            <a:endParaRPr lang="en-US" dirty="0"/>
          </a:p>
        </p:txBody>
      </p:sp>
    </p:spTree>
    <p:extLst>
      <p:ext uri="{BB962C8B-B14F-4D97-AF65-F5344CB8AC3E}">
        <p14:creationId xmlns:p14="http://schemas.microsoft.com/office/powerpoint/2010/main" val="2525667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E210A-9BEE-3B49-9FC2-82A6A9FB1386}"/>
              </a:ext>
            </a:extLst>
          </p:cNvPr>
          <p:cNvSpPr>
            <a:spLocks noGrp="1"/>
          </p:cNvSpPr>
          <p:nvPr>
            <p:ph type="title"/>
          </p:nvPr>
        </p:nvSpPr>
        <p:spPr/>
        <p:txBody>
          <a:bodyPr/>
          <a:lstStyle/>
          <a:p>
            <a:r>
              <a:rPr lang="en-US" dirty="0"/>
              <a:t>General Agent Insurance Report</a:t>
            </a:r>
          </a:p>
        </p:txBody>
      </p:sp>
      <p:sp>
        <p:nvSpPr>
          <p:cNvPr id="3" name="Content Placeholder 2">
            <a:extLst>
              <a:ext uri="{FF2B5EF4-FFF2-40B4-BE49-F238E27FC236}">
                <a16:creationId xmlns:a16="http://schemas.microsoft.com/office/drawing/2014/main" id="{66C6B21D-F8D9-9C49-A131-EA94DD9BB1BD}"/>
              </a:ext>
            </a:extLst>
          </p:cNvPr>
          <p:cNvSpPr>
            <a:spLocks noGrp="1"/>
          </p:cNvSpPr>
          <p:nvPr>
            <p:ph idx="1"/>
          </p:nvPr>
        </p:nvSpPr>
        <p:spPr>
          <a:xfrm>
            <a:off x="1122830" y="2324100"/>
            <a:ext cx="8825659" cy="3416300"/>
          </a:xfrm>
        </p:spPr>
        <p:txBody>
          <a:bodyPr/>
          <a:lstStyle/>
          <a:p>
            <a:r>
              <a:rPr lang="en-US" dirty="0"/>
              <a:t>Nate </a:t>
            </a:r>
            <a:r>
              <a:rPr lang="en-US" dirty="0" err="1"/>
              <a:t>Raso</a:t>
            </a:r>
            <a:endParaRPr lang="en-US" dirty="0"/>
          </a:p>
          <a:p>
            <a:r>
              <a:rPr lang="en-US" dirty="0" err="1"/>
              <a:t>Nate.Raso@kofc.org</a:t>
            </a:r>
            <a:endParaRPr lang="en-US" dirty="0"/>
          </a:p>
          <a:p>
            <a:r>
              <a:rPr lang="en-US" dirty="0">
                <a:hlinkClick r:id="rId2"/>
              </a:rPr>
              <a:t>http://www.azknights.com/</a:t>
            </a:r>
            <a:r>
              <a:rPr lang="en-US" dirty="0"/>
              <a:t> </a:t>
            </a:r>
          </a:p>
          <a:p>
            <a:endParaRPr lang="en-US" b="1" dirty="0"/>
          </a:p>
        </p:txBody>
      </p:sp>
      <p:sp>
        <p:nvSpPr>
          <p:cNvPr id="4" name="Date Placeholder 3">
            <a:extLst>
              <a:ext uri="{FF2B5EF4-FFF2-40B4-BE49-F238E27FC236}">
                <a16:creationId xmlns:a16="http://schemas.microsoft.com/office/drawing/2014/main" id="{647EEC89-004D-DE41-8038-12C9FF4F3669}"/>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34C78E74-DBD1-0043-B264-BFE4ADE37C50}"/>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02716298-D36F-CD47-BF92-701FB017915B}"/>
              </a:ext>
            </a:extLst>
          </p:cNvPr>
          <p:cNvSpPr>
            <a:spLocks noGrp="1"/>
          </p:cNvSpPr>
          <p:nvPr>
            <p:ph type="sldNum" sz="quarter" idx="4"/>
          </p:nvPr>
        </p:nvSpPr>
        <p:spPr/>
        <p:txBody>
          <a:bodyPr/>
          <a:lstStyle/>
          <a:p>
            <a:fld id="{7423B5EF-D5A0-D847-9BE3-4BB7467DE79B}" type="slidenum">
              <a:rPr lang="en-US" smtClean="0"/>
              <a:pPr/>
              <a:t>8</a:t>
            </a:fld>
            <a:endParaRPr lang="en-US" dirty="0"/>
          </a:p>
        </p:txBody>
      </p:sp>
      <p:pic>
        <p:nvPicPr>
          <p:cNvPr id="7" name="Picture 6">
            <a:extLst>
              <a:ext uri="{FF2B5EF4-FFF2-40B4-BE49-F238E27FC236}">
                <a16:creationId xmlns:a16="http://schemas.microsoft.com/office/drawing/2014/main" id="{B3D65DBB-D864-9C47-A96A-C4DB18D86DC1}"/>
              </a:ext>
            </a:extLst>
          </p:cNvPr>
          <p:cNvPicPr>
            <a:picLocks noChangeAspect="1"/>
          </p:cNvPicPr>
          <p:nvPr/>
        </p:nvPicPr>
        <p:blipFill>
          <a:blip r:embed="rId3"/>
          <a:stretch>
            <a:fillRect/>
          </a:stretch>
        </p:blipFill>
        <p:spPr>
          <a:xfrm>
            <a:off x="-10757" y="3455849"/>
            <a:ext cx="12192000" cy="2826212"/>
          </a:xfrm>
          <a:prstGeom prst="rect">
            <a:avLst/>
          </a:prstGeom>
        </p:spPr>
      </p:pic>
    </p:spTree>
    <p:extLst>
      <p:ext uri="{BB962C8B-B14F-4D97-AF65-F5344CB8AC3E}">
        <p14:creationId xmlns:p14="http://schemas.microsoft.com/office/powerpoint/2010/main" val="15809066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415C-ECBF-2B41-A41D-1D7EF466268F}"/>
              </a:ext>
            </a:extLst>
          </p:cNvPr>
          <p:cNvSpPr>
            <a:spLocks noGrp="1"/>
          </p:cNvSpPr>
          <p:nvPr>
            <p:ph type="title"/>
          </p:nvPr>
        </p:nvSpPr>
        <p:spPr>
          <a:xfrm>
            <a:off x="1715293" y="314762"/>
            <a:ext cx="8761413" cy="706964"/>
          </a:xfrm>
        </p:spPr>
        <p:txBody>
          <a:bodyPr/>
          <a:lstStyle/>
          <a:p>
            <a:pPr algn="ctr"/>
            <a:r>
              <a:rPr lang="en-US" b="1" dirty="0">
                <a:solidFill>
                  <a:srgbClr val="975611"/>
                </a:solidFill>
              </a:rPr>
              <a:t>Contest of Champions Award</a:t>
            </a:r>
            <a:endParaRPr lang="en-US" dirty="0">
              <a:solidFill>
                <a:srgbClr val="975611"/>
              </a:solidFill>
            </a:endParaRPr>
          </a:p>
        </p:txBody>
      </p:sp>
      <p:sp>
        <p:nvSpPr>
          <p:cNvPr id="3" name="Date Placeholder 2">
            <a:extLst>
              <a:ext uri="{FF2B5EF4-FFF2-40B4-BE49-F238E27FC236}">
                <a16:creationId xmlns:a16="http://schemas.microsoft.com/office/drawing/2014/main" id="{822F8381-3481-4A48-9DEF-F8B35126214A}"/>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AA839FD0-92C3-7240-88C6-C5BC358AFA21}"/>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1E2B31E4-35BD-114E-9A3B-4368619F6BEC}"/>
              </a:ext>
            </a:extLst>
          </p:cNvPr>
          <p:cNvSpPr>
            <a:spLocks noGrp="1"/>
          </p:cNvSpPr>
          <p:nvPr>
            <p:ph type="sldNum" sz="quarter" idx="4"/>
          </p:nvPr>
        </p:nvSpPr>
        <p:spPr/>
        <p:txBody>
          <a:bodyPr/>
          <a:lstStyle/>
          <a:p>
            <a:fld id="{7423B5EF-D5A0-D847-9BE3-4BB7467DE79B}" type="slidenum">
              <a:rPr lang="en-US" smtClean="0"/>
              <a:pPr/>
              <a:t>80</a:t>
            </a:fld>
            <a:endParaRPr lang="en-US" dirty="0"/>
          </a:p>
        </p:txBody>
      </p:sp>
      <p:sp>
        <p:nvSpPr>
          <p:cNvPr id="6" name="Content Placeholder 1">
            <a:extLst>
              <a:ext uri="{FF2B5EF4-FFF2-40B4-BE49-F238E27FC236}">
                <a16:creationId xmlns:a16="http://schemas.microsoft.com/office/drawing/2014/main" id="{084F2707-EC6F-4745-A31E-7E168EF1579E}"/>
              </a:ext>
            </a:extLst>
          </p:cNvPr>
          <p:cNvSpPr txBox="1">
            <a:spLocks/>
          </p:cNvSpPr>
          <p:nvPr/>
        </p:nvSpPr>
        <p:spPr>
          <a:xfrm>
            <a:off x="457200" y="1981200"/>
            <a:ext cx="10515600" cy="2698376"/>
          </a:xfrm>
          <a:prstGeom prst="rect">
            <a:avLst/>
          </a:prstGeom>
          <a:noFill/>
          <a:ln w="28575">
            <a:solidFill>
              <a:srgbClr val="A28D60"/>
            </a:solidFill>
          </a:ln>
        </p:spPr>
        <p:txBody>
          <a:bodyPr/>
          <a:lstStyle>
            <a:lvl1pPr marL="342900" indent="-342900" algn="l" defTabSz="457200" rtl="0" eaLnBrk="1" latinLnBrk="0" hangingPunct="1">
              <a:spcBef>
                <a:spcPts val="1000"/>
              </a:spcBef>
              <a:spcAft>
                <a:spcPts val="0"/>
              </a:spcAft>
              <a:buClr>
                <a:srgbClr val="975611"/>
              </a:buClr>
              <a:buSzPct val="80000"/>
              <a:buFont typeface="Wingdings 3" charset="2"/>
              <a:buChar char=""/>
              <a:defRPr sz="1800" b="0" i="0" kern="1200">
                <a:solidFill>
                  <a:srgbClr val="975611"/>
                </a:solidFill>
                <a:latin typeface="+mn-lt"/>
                <a:ea typeface="+mn-ea"/>
                <a:cs typeface="+mn-cs"/>
              </a:defRPr>
            </a:lvl1pPr>
            <a:lvl2pPr marL="742950" indent="-285750" algn="l" defTabSz="457200" rtl="0" eaLnBrk="1" latinLnBrk="0" hangingPunct="1">
              <a:spcBef>
                <a:spcPts val="1000"/>
              </a:spcBef>
              <a:spcAft>
                <a:spcPts val="0"/>
              </a:spcAft>
              <a:buClr>
                <a:srgbClr val="975611"/>
              </a:buClr>
              <a:buSzPct val="80000"/>
              <a:buFont typeface="Wingdings 3" charset="2"/>
              <a:buChar char=""/>
              <a:defRPr sz="1600" b="0" i="0" kern="1200">
                <a:solidFill>
                  <a:srgbClr val="975611"/>
                </a:solidFill>
                <a:latin typeface="+mn-lt"/>
                <a:ea typeface="+mn-ea"/>
                <a:cs typeface="+mn-cs"/>
              </a:defRPr>
            </a:lvl2pPr>
            <a:lvl3pPr marL="1143000" indent="-228600" algn="l" defTabSz="457200" rtl="0" eaLnBrk="1" latinLnBrk="0" hangingPunct="1">
              <a:spcBef>
                <a:spcPts val="1000"/>
              </a:spcBef>
              <a:spcAft>
                <a:spcPts val="0"/>
              </a:spcAft>
              <a:buClr>
                <a:srgbClr val="975611"/>
              </a:buClr>
              <a:buSzPct val="80000"/>
              <a:buFont typeface="Wingdings 3" charset="2"/>
              <a:buChar char=""/>
              <a:defRPr sz="1400" b="0" i="0" kern="1200">
                <a:solidFill>
                  <a:srgbClr val="975611"/>
                </a:solidFill>
                <a:latin typeface="+mn-lt"/>
                <a:ea typeface="+mn-ea"/>
                <a:cs typeface="+mn-cs"/>
              </a:defRPr>
            </a:lvl3pPr>
            <a:lvl4pPr marL="1600200" indent="-228600" algn="l" defTabSz="457200" rtl="0" eaLnBrk="1" latinLnBrk="0" hangingPunct="1">
              <a:spcBef>
                <a:spcPts val="1000"/>
              </a:spcBef>
              <a:spcAft>
                <a:spcPts val="0"/>
              </a:spcAft>
              <a:buClr>
                <a:srgbClr val="975611"/>
              </a:buClr>
              <a:buSzPct val="80000"/>
              <a:buFont typeface="Wingdings 3" charset="2"/>
              <a:buChar char=""/>
              <a:defRPr sz="1200" b="0" i="0" kern="1200">
                <a:solidFill>
                  <a:srgbClr val="975611"/>
                </a:solidFill>
                <a:latin typeface="+mn-lt"/>
                <a:ea typeface="+mn-ea"/>
                <a:cs typeface="+mn-cs"/>
              </a:defRPr>
            </a:lvl4pPr>
            <a:lvl5pPr marL="2057400" indent="-228600" algn="l" defTabSz="457200" rtl="0" eaLnBrk="1" latinLnBrk="0" hangingPunct="1">
              <a:spcBef>
                <a:spcPts val="1000"/>
              </a:spcBef>
              <a:spcAft>
                <a:spcPts val="0"/>
              </a:spcAft>
              <a:buClr>
                <a:srgbClr val="975611"/>
              </a:buClr>
              <a:buSzPct val="80000"/>
              <a:buFont typeface="Wingdings 3" charset="2"/>
              <a:buChar char=""/>
              <a:defRPr sz="1200" b="0" i="0" kern="1200">
                <a:solidFill>
                  <a:srgbClr val="97561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400" b="1" dirty="0">
                <a:latin typeface="Book Antiqua" panose="02040602050305030304" pitchFamily="18" charset="0"/>
              </a:rPr>
              <a:t>Contest of Champions Award</a:t>
            </a:r>
            <a:endParaRPr lang="en-US" sz="2400" dirty="0">
              <a:latin typeface="Book Antiqua" panose="02040602050305030304" pitchFamily="18" charset="0"/>
            </a:endParaRPr>
          </a:p>
          <a:p>
            <a:pPr lvl="1">
              <a:buFont typeface="Arial" panose="020B0604020202020204" pitchFamily="34" charset="0"/>
              <a:buChar char="•"/>
            </a:pPr>
            <a:r>
              <a:rPr lang="en-US" sz="2000" dirty="0">
                <a:latin typeface="Book Antiqua" panose="02040602050305030304" pitchFamily="18" charset="0"/>
              </a:rPr>
              <a:t>Awarded to two councils in each jurisdiction: </a:t>
            </a:r>
          </a:p>
          <a:p>
            <a:pPr lvl="1">
              <a:buFont typeface="Arial" panose="020B0604020202020204" pitchFamily="34" charset="0"/>
              <a:buChar char="•"/>
            </a:pPr>
            <a:r>
              <a:rPr lang="en-US" sz="2000" dirty="0">
                <a:latin typeface="Book Antiqua" panose="02040602050305030304" pitchFamily="18" charset="0"/>
              </a:rPr>
              <a:t>The council with the highest percentage growth in membership, and </a:t>
            </a:r>
          </a:p>
          <a:p>
            <a:pPr lvl="1">
              <a:buFont typeface="Arial" panose="020B0604020202020204" pitchFamily="34" charset="0"/>
              <a:buChar char="•"/>
            </a:pPr>
            <a:r>
              <a:rPr lang="en-US" sz="2000" dirty="0">
                <a:latin typeface="Book Antiqua" panose="02040602050305030304" pitchFamily="18" charset="0"/>
              </a:rPr>
              <a:t>The council with the highest numerical net gain in membership. </a:t>
            </a:r>
          </a:p>
          <a:p>
            <a:pPr lvl="1">
              <a:buFont typeface="Arial" panose="020B0604020202020204" pitchFamily="34" charset="0"/>
              <a:buChar char="•"/>
            </a:pPr>
            <a:r>
              <a:rPr lang="en-US" sz="2000" dirty="0">
                <a:latin typeface="Book Antiqua" panose="02040602050305030304" pitchFamily="18" charset="0"/>
              </a:rPr>
              <a:t>No application is required as eligibility is automatically determined by the Supreme Council. </a:t>
            </a:r>
          </a:p>
          <a:p>
            <a:endParaRPr lang="en-US" dirty="0"/>
          </a:p>
        </p:txBody>
      </p:sp>
    </p:spTree>
    <p:extLst>
      <p:ext uri="{BB962C8B-B14F-4D97-AF65-F5344CB8AC3E}">
        <p14:creationId xmlns:p14="http://schemas.microsoft.com/office/powerpoint/2010/main" val="32878232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D3B09-6628-EE4A-AC69-F71DC00BB382}"/>
              </a:ext>
            </a:extLst>
          </p:cNvPr>
          <p:cNvSpPr>
            <a:spLocks noGrp="1"/>
          </p:cNvSpPr>
          <p:nvPr>
            <p:ph type="title"/>
          </p:nvPr>
        </p:nvSpPr>
        <p:spPr>
          <a:xfrm>
            <a:off x="739588" y="435786"/>
            <a:ext cx="9856694" cy="706964"/>
          </a:xfrm>
        </p:spPr>
        <p:txBody>
          <a:bodyPr/>
          <a:lstStyle/>
          <a:p>
            <a:pPr algn="ctr"/>
            <a:r>
              <a:rPr lang="en-US" b="1" dirty="0">
                <a:solidFill>
                  <a:srgbClr val="975611"/>
                </a:solidFill>
                <a:latin typeface="+mn-lt"/>
              </a:rPr>
              <a:t>Columbian Award Application - Form SP-7</a:t>
            </a:r>
            <a:endParaRPr lang="en-US" dirty="0">
              <a:solidFill>
                <a:srgbClr val="975611"/>
              </a:solidFill>
              <a:latin typeface="+mn-lt"/>
            </a:endParaRPr>
          </a:p>
        </p:txBody>
      </p:sp>
      <p:sp>
        <p:nvSpPr>
          <p:cNvPr id="3" name="Date Placeholder 2">
            <a:extLst>
              <a:ext uri="{FF2B5EF4-FFF2-40B4-BE49-F238E27FC236}">
                <a16:creationId xmlns:a16="http://schemas.microsoft.com/office/drawing/2014/main" id="{6BDFCC7C-D460-9347-82C7-1DD46AF8D9A6}"/>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2E629A88-561E-F644-9FBC-6BE7ECE2FF3C}"/>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1615A942-86E2-4B40-8217-62C38EEAD0BA}"/>
              </a:ext>
            </a:extLst>
          </p:cNvPr>
          <p:cNvSpPr>
            <a:spLocks noGrp="1"/>
          </p:cNvSpPr>
          <p:nvPr>
            <p:ph type="sldNum" sz="quarter" idx="4"/>
          </p:nvPr>
        </p:nvSpPr>
        <p:spPr/>
        <p:txBody>
          <a:bodyPr/>
          <a:lstStyle/>
          <a:p>
            <a:fld id="{7423B5EF-D5A0-D847-9BE3-4BB7467DE79B}" type="slidenum">
              <a:rPr lang="en-US" smtClean="0"/>
              <a:pPr/>
              <a:t>81</a:t>
            </a:fld>
            <a:endParaRPr lang="en-US" dirty="0"/>
          </a:p>
        </p:txBody>
      </p:sp>
      <p:pic>
        <p:nvPicPr>
          <p:cNvPr id="7" name="Picture 6" descr="A screenshot of a cell phone&#10;&#10;Description automatically generated">
            <a:extLst>
              <a:ext uri="{FF2B5EF4-FFF2-40B4-BE49-F238E27FC236}">
                <a16:creationId xmlns:a16="http://schemas.microsoft.com/office/drawing/2014/main" id="{09CFD7D4-403D-D84C-A578-083F87DF4BD2}"/>
              </a:ext>
            </a:extLst>
          </p:cNvPr>
          <p:cNvPicPr>
            <a:picLocks noChangeAspect="1"/>
          </p:cNvPicPr>
          <p:nvPr/>
        </p:nvPicPr>
        <p:blipFill>
          <a:blip r:embed="rId2"/>
          <a:stretch>
            <a:fillRect/>
          </a:stretch>
        </p:blipFill>
        <p:spPr>
          <a:xfrm>
            <a:off x="1794435" y="1289337"/>
            <a:ext cx="3873500" cy="5029200"/>
          </a:xfrm>
          <a:prstGeom prst="rect">
            <a:avLst/>
          </a:prstGeom>
          <a:ln w="28575">
            <a:solidFill>
              <a:srgbClr val="A28D60"/>
            </a:solidFill>
          </a:ln>
        </p:spPr>
      </p:pic>
      <p:pic>
        <p:nvPicPr>
          <p:cNvPr id="9" name="Picture 8" descr="A screenshot of a cell phone&#10;&#10;Description automatically generated">
            <a:extLst>
              <a:ext uri="{FF2B5EF4-FFF2-40B4-BE49-F238E27FC236}">
                <a16:creationId xmlns:a16="http://schemas.microsoft.com/office/drawing/2014/main" id="{1C69EE98-BCB3-9A48-AEFC-644EE6E3CB25}"/>
              </a:ext>
            </a:extLst>
          </p:cNvPr>
          <p:cNvPicPr>
            <a:picLocks noChangeAspect="1"/>
          </p:cNvPicPr>
          <p:nvPr/>
        </p:nvPicPr>
        <p:blipFill>
          <a:blip r:embed="rId3"/>
          <a:stretch>
            <a:fillRect/>
          </a:stretch>
        </p:blipFill>
        <p:spPr>
          <a:xfrm>
            <a:off x="6412006" y="1314737"/>
            <a:ext cx="3886200" cy="5003800"/>
          </a:xfrm>
          <a:prstGeom prst="rect">
            <a:avLst/>
          </a:prstGeom>
          <a:ln w="28575">
            <a:solidFill>
              <a:srgbClr val="A28D60"/>
            </a:solidFill>
          </a:ln>
        </p:spPr>
      </p:pic>
    </p:spTree>
    <p:extLst>
      <p:ext uri="{BB962C8B-B14F-4D97-AF65-F5344CB8AC3E}">
        <p14:creationId xmlns:p14="http://schemas.microsoft.com/office/powerpoint/2010/main" val="35508557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D3B09-6628-EE4A-AC69-F71DC00BB382}"/>
              </a:ext>
            </a:extLst>
          </p:cNvPr>
          <p:cNvSpPr>
            <a:spLocks noGrp="1"/>
          </p:cNvSpPr>
          <p:nvPr>
            <p:ph type="title"/>
          </p:nvPr>
        </p:nvSpPr>
        <p:spPr>
          <a:xfrm>
            <a:off x="739588" y="435786"/>
            <a:ext cx="9856694" cy="706964"/>
          </a:xfrm>
        </p:spPr>
        <p:txBody>
          <a:bodyPr/>
          <a:lstStyle/>
          <a:p>
            <a:pPr algn="ctr"/>
            <a:r>
              <a:rPr lang="en-US" b="1" dirty="0">
                <a:solidFill>
                  <a:srgbClr val="975611"/>
                </a:solidFill>
                <a:latin typeface="+mn-lt"/>
              </a:rPr>
              <a:t>Columbian Award Application - Form SP-7</a:t>
            </a:r>
            <a:endParaRPr lang="en-US" dirty="0">
              <a:solidFill>
                <a:srgbClr val="975611"/>
              </a:solidFill>
              <a:latin typeface="+mn-lt"/>
            </a:endParaRPr>
          </a:p>
        </p:txBody>
      </p:sp>
      <p:sp>
        <p:nvSpPr>
          <p:cNvPr id="3" name="Date Placeholder 2">
            <a:extLst>
              <a:ext uri="{FF2B5EF4-FFF2-40B4-BE49-F238E27FC236}">
                <a16:creationId xmlns:a16="http://schemas.microsoft.com/office/drawing/2014/main" id="{6BDFCC7C-D460-9347-82C7-1DD46AF8D9A6}"/>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2E629A88-561E-F644-9FBC-6BE7ECE2FF3C}"/>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1615A942-86E2-4B40-8217-62C38EEAD0BA}"/>
              </a:ext>
            </a:extLst>
          </p:cNvPr>
          <p:cNvSpPr>
            <a:spLocks noGrp="1"/>
          </p:cNvSpPr>
          <p:nvPr>
            <p:ph type="sldNum" sz="quarter" idx="4"/>
          </p:nvPr>
        </p:nvSpPr>
        <p:spPr/>
        <p:txBody>
          <a:bodyPr/>
          <a:lstStyle/>
          <a:p>
            <a:fld id="{7423B5EF-D5A0-D847-9BE3-4BB7467DE79B}" type="slidenum">
              <a:rPr lang="en-US" smtClean="0"/>
              <a:pPr/>
              <a:t>82</a:t>
            </a:fld>
            <a:endParaRPr lang="en-US" dirty="0"/>
          </a:p>
        </p:txBody>
      </p:sp>
      <p:sp>
        <p:nvSpPr>
          <p:cNvPr id="6" name="TextBox 5">
            <a:extLst>
              <a:ext uri="{FF2B5EF4-FFF2-40B4-BE49-F238E27FC236}">
                <a16:creationId xmlns:a16="http://schemas.microsoft.com/office/drawing/2014/main" id="{6B864A8A-CF21-AD4B-8142-DC66A095E90A}"/>
              </a:ext>
            </a:extLst>
          </p:cNvPr>
          <p:cNvSpPr txBox="1"/>
          <p:nvPr/>
        </p:nvSpPr>
        <p:spPr>
          <a:xfrm>
            <a:off x="191055" y="1027133"/>
            <a:ext cx="5825612" cy="4524315"/>
          </a:xfrm>
          <a:prstGeom prst="rect">
            <a:avLst/>
          </a:prstGeom>
          <a:noFill/>
        </p:spPr>
        <p:txBody>
          <a:bodyPr wrap="square" rtlCol="0">
            <a:spAutoFit/>
          </a:bodyPr>
          <a:lstStyle/>
          <a:p>
            <a:r>
              <a:rPr lang="en-US" sz="1600" dirty="0"/>
              <a:t>In order to qualify for the Columbian Award, your council must:</a:t>
            </a:r>
          </a:p>
          <a:p>
            <a:pPr marL="342900" indent="-342900">
              <a:buFont typeface="+mj-lt"/>
              <a:buAutoNum type="arabicPeriod"/>
            </a:pPr>
            <a:r>
              <a:rPr lang="en-US" sz="1600" dirty="0"/>
              <a:t>Annually conduct and report at least four(4) major involvement programs in each of the sections: Community Programs, Faith Program, Family Programs, and Life Programs.</a:t>
            </a:r>
          </a:p>
          <a:p>
            <a:pPr marL="342900" indent="-342900">
              <a:buFont typeface="+mj-lt"/>
              <a:buAutoNum type="arabicPeriod"/>
            </a:pPr>
            <a:r>
              <a:rPr lang="en-US" sz="1600" dirty="0"/>
              <a:t>Recommended programs and the required program for each category are listed on the application. Councils are permitted to report programs that are not part of the recommended group as long as the program is reported in the proper category.</a:t>
            </a:r>
          </a:p>
          <a:p>
            <a:pPr marL="342900" indent="-342900">
              <a:buFont typeface="+mj-lt"/>
              <a:buAutoNum type="arabicPeriod"/>
            </a:pPr>
            <a:r>
              <a:rPr lang="en-US" sz="1600" dirty="0"/>
              <a:t>If your council reports a featured program in any category, ensure that the program’s minimum requirements are met and reported on the designated form in order to receive credit for two activities in that category. The minimum requirements for each featured program are located in the Faith In Action Guidebook (#10590).</a:t>
            </a:r>
          </a:p>
        </p:txBody>
      </p:sp>
      <p:sp>
        <p:nvSpPr>
          <p:cNvPr id="10" name="TextBox 9">
            <a:extLst>
              <a:ext uri="{FF2B5EF4-FFF2-40B4-BE49-F238E27FC236}">
                <a16:creationId xmlns:a16="http://schemas.microsoft.com/office/drawing/2014/main" id="{E9F74D1A-D354-9141-AA2F-99FF352F31B6}"/>
              </a:ext>
            </a:extLst>
          </p:cNvPr>
          <p:cNvSpPr txBox="1"/>
          <p:nvPr/>
        </p:nvSpPr>
        <p:spPr>
          <a:xfrm>
            <a:off x="6016667" y="1519575"/>
            <a:ext cx="6175332" cy="3539430"/>
          </a:xfrm>
          <a:prstGeom prst="rect">
            <a:avLst/>
          </a:prstGeom>
          <a:noFill/>
        </p:spPr>
        <p:txBody>
          <a:bodyPr wrap="square" rtlCol="0">
            <a:spAutoFit/>
          </a:bodyPr>
          <a:lstStyle/>
          <a:p>
            <a:pPr marL="342900" indent="-342900">
              <a:buFont typeface="+mj-lt"/>
              <a:buAutoNum type="arabicPeriod" startAt="4"/>
            </a:pPr>
            <a:r>
              <a:rPr lang="en-US" sz="1600" dirty="0"/>
              <a:t>Submit the Annual Survey of Fraternal Activity(#1728). New councils instituted after November 1 of the current fraternal year do not need to meet this requirement.</a:t>
            </a:r>
          </a:p>
          <a:p>
            <a:pPr marL="342900" indent="-342900">
              <a:buFont typeface="+mj-lt"/>
              <a:buAutoNum type="arabicPeriod" startAt="4"/>
            </a:pPr>
            <a:r>
              <a:rPr lang="en-US" sz="1600" dirty="0"/>
              <a:t>Submit the Service Program Personnel Report(#365) with required roles and meet the Safe Environment Program compliance requirement. The most efficient way for submission is by using the Member Management Application.</a:t>
            </a:r>
          </a:p>
          <a:p>
            <a:pPr marL="342900" indent="-342900">
              <a:buFont typeface="+mj-lt"/>
              <a:buAutoNum type="arabicPeriod" startAt="4"/>
            </a:pPr>
            <a:r>
              <a:rPr lang="en-US" sz="1600" dirty="0"/>
              <a:t>Maintain compliance with the Safe Environment Program throughout the fraternal year. Report all updates for the Community Director, Family Director, and Program Director roles in a timely manner so that training and background checks can be completed before the end of the fraternal year.</a:t>
            </a:r>
          </a:p>
        </p:txBody>
      </p:sp>
    </p:spTree>
    <p:extLst>
      <p:ext uri="{BB962C8B-B14F-4D97-AF65-F5344CB8AC3E}">
        <p14:creationId xmlns:p14="http://schemas.microsoft.com/office/powerpoint/2010/main" val="6527441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779AB-2DA8-4A4D-81AB-21043E484589}"/>
              </a:ext>
            </a:extLst>
          </p:cNvPr>
          <p:cNvSpPr>
            <a:spLocks noGrp="1"/>
          </p:cNvSpPr>
          <p:nvPr>
            <p:ph type="title"/>
          </p:nvPr>
        </p:nvSpPr>
        <p:spPr>
          <a:xfrm>
            <a:off x="933492" y="274421"/>
            <a:ext cx="9580191" cy="706964"/>
          </a:xfrm>
        </p:spPr>
        <p:txBody>
          <a:bodyPr/>
          <a:lstStyle/>
          <a:p>
            <a:pPr algn="ctr"/>
            <a:r>
              <a:rPr lang="en-US" b="1" dirty="0">
                <a:solidFill>
                  <a:srgbClr val="975611"/>
                </a:solidFill>
              </a:rPr>
              <a:t>Columbian Award Application - Form SP-7</a:t>
            </a:r>
            <a:endParaRPr lang="en-US" dirty="0">
              <a:solidFill>
                <a:srgbClr val="975611"/>
              </a:solidFill>
            </a:endParaRPr>
          </a:p>
        </p:txBody>
      </p:sp>
      <p:sp>
        <p:nvSpPr>
          <p:cNvPr id="3" name="Date Placeholder 2">
            <a:extLst>
              <a:ext uri="{FF2B5EF4-FFF2-40B4-BE49-F238E27FC236}">
                <a16:creationId xmlns:a16="http://schemas.microsoft.com/office/drawing/2014/main" id="{0A8E7206-4637-5644-8384-B6D57E96176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B82D92A2-C308-5E40-994E-41F5CB1AE1CE}"/>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4F541C29-EDDF-F84F-863F-7E639EBBF98E}"/>
              </a:ext>
            </a:extLst>
          </p:cNvPr>
          <p:cNvSpPr>
            <a:spLocks noGrp="1"/>
          </p:cNvSpPr>
          <p:nvPr>
            <p:ph type="sldNum" sz="quarter" idx="4"/>
          </p:nvPr>
        </p:nvSpPr>
        <p:spPr/>
        <p:txBody>
          <a:bodyPr/>
          <a:lstStyle/>
          <a:p>
            <a:fld id="{7423B5EF-D5A0-D847-9BE3-4BB7467DE79B}" type="slidenum">
              <a:rPr lang="en-US" smtClean="0"/>
              <a:pPr/>
              <a:t>83</a:t>
            </a:fld>
            <a:endParaRPr lang="en-US" dirty="0"/>
          </a:p>
        </p:txBody>
      </p:sp>
      <p:sp>
        <p:nvSpPr>
          <p:cNvPr id="6" name="TextBox 5">
            <a:extLst>
              <a:ext uri="{FF2B5EF4-FFF2-40B4-BE49-F238E27FC236}">
                <a16:creationId xmlns:a16="http://schemas.microsoft.com/office/drawing/2014/main" id="{43AE0E51-D1E1-484D-BFFE-7C07AD43E13F}"/>
              </a:ext>
            </a:extLst>
          </p:cNvPr>
          <p:cNvSpPr txBox="1"/>
          <p:nvPr/>
        </p:nvSpPr>
        <p:spPr>
          <a:xfrm>
            <a:off x="759728" y="981385"/>
            <a:ext cx="10270760" cy="5324535"/>
          </a:xfrm>
          <a:prstGeom prst="rect">
            <a:avLst/>
          </a:prstGeom>
          <a:noFill/>
        </p:spPr>
        <p:txBody>
          <a:bodyPr wrap="none" rtlCol="0">
            <a:spAutoFit/>
          </a:bodyPr>
          <a:lstStyle/>
          <a:p>
            <a:r>
              <a:rPr lang="en-US" sz="2800" b="1" dirty="0">
                <a:solidFill>
                  <a:srgbClr val="975611"/>
                </a:solidFill>
              </a:rPr>
              <a:t>Form SP-7 </a:t>
            </a:r>
          </a:p>
          <a:p>
            <a:pPr marL="285750" indent="-285750">
              <a:buFont typeface="Arial" charset="0"/>
              <a:buChar char="•"/>
            </a:pPr>
            <a:r>
              <a:rPr lang="en-US" sz="2400" b="1" dirty="0">
                <a:solidFill>
                  <a:srgbClr val="FF0000"/>
                </a:solidFill>
              </a:rPr>
              <a:t>Due on June 30 (by 10:00am MST)</a:t>
            </a:r>
          </a:p>
          <a:p>
            <a:pPr marL="285750" indent="-285750">
              <a:buFont typeface="Arial" charset="0"/>
              <a:buChar char="•"/>
            </a:pPr>
            <a:r>
              <a:rPr lang="en-US" sz="2400" b="1" dirty="0">
                <a:solidFill>
                  <a:srgbClr val="FF0000"/>
                </a:solidFill>
              </a:rPr>
              <a:t>Needed for Star Council eligibility</a:t>
            </a:r>
          </a:p>
          <a:p>
            <a:pPr marL="285750" indent="-285750">
              <a:buFont typeface="Arial" charset="0"/>
              <a:buChar char="•"/>
            </a:pPr>
            <a:r>
              <a:rPr lang="en-US" sz="2400" dirty="0">
                <a:solidFill>
                  <a:srgbClr val="975611"/>
                </a:solidFill>
              </a:rPr>
              <a:t>Can be submitted as early as April 1</a:t>
            </a:r>
          </a:p>
          <a:p>
            <a:pPr marL="285750" indent="-285750">
              <a:buFont typeface="Arial" charset="0"/>
              <a:buChar char="•"/>
            </a:pPr>
            <a:r>
              <a:rPr lang="en-US" sz="2400" dirty="0">
                <a:solidFill>
                  <a:srgbClr val="975611"/>
                </a:solidFill>
              </a:rPr>
              <a:t>Can be filled in online</a:t>
            </a:r>
          </a:p>
          <a:p>
            <a:pPr marL="285750" indent="-285750">
              <a:buFont typeface="Arial" charset="0"/>
              <a:buChar char="•"/>
            </a:pPr>
            <a:r>
              <a:rPr lang="en-US" sz="2400" dirty="0">
                <a:solidFill>
                  <a:srgbClr val="975611"/>
                </a:solidFill>
              </a:rPr>
              <a:t>Form SP-7 should be used as an event planner</a:t>
            </a:r>
          </a:p>
          <a:p>
            <a:pPr marL="285750" indent="-285750">
              <a:buFont typeface="Arial" charset="0"/>
              <a:buChar char="•"/>
            </a:pPr>
            <a:r>
              <a:rPr lang="en-US" sz="2400" dirty="0">
                <a:solidFill>
                  <a:srgbClr val="975611"/>
                </a:solidFill>
              </a:rPr>
              <a:t>Form SP-7 can be filled in as council holds its events</a:t>
            </a:r>
          </a:p>
          <a:p>
            <a:pPr marL="285750" indent="-285750">
              <a:buFont typeface="Arial" charset="0"/>
              <a:buChar char="•"/>
            </a:pPr>
            <a:r>
              <a:rPr lang="en-US" sz="2400" b="1" dirty="0">
                <a:solidFill>
                  <a:srgbClr val="975611"/>
                </a:solidFill>
              </a:rPr>
              <a:t>Need to be Safe Environment Training compliant – GK &amp; Directors</a:t>
            </a:r>
          </a:p>
          <a:p>
            <a:pPr marL="285750" indent="-285750">
              <a:buFont typeface="Arial" charset="0"/>
              <a:buChar char="•"/>
            </a:pPr>
            <a:r>
              <a:rPr lang="en-US" sz="2400" dirty="0">
                <a:solidFill>
                  <a:srgbClr val="975611"/>
                </a:solidFill>
              </a:rPr>
              <a:t>Submit SP-7 to Supreme Council, Department of Fraternal Services</a:t>
            </a:r>
          </a:p>
          <a:p>
            <a:pPr marL="742950" lvl="1" indent="-285750">
              <a:buFont typeface="Arial" charset="0"/>
              <a:buChar char="•"/>
            </a:pPr>
            <a:r>
              <a:rPr lang="en-US" sz="2400" dirty="0">
                <a:solidFill>
                  <a:srgbClr val="975611"/>
                </a:solidFill>
              </a:rPr>
              <a:t>Email: </a:t>
            </a:r>
            <a:r>
              <a:rPr lang="en-US" sz="2400" b="1" dirty="0" err="1">
                <a:solidFill>
                  <a:srgbClr val="975611"/>
                </a:solidFill>
              </a:rPr>
              <a:t>fraternalmission@kofc.org</a:t>
            </a:r>
            <a:endParaRPr lang="en-US" sz="2400" b="1" dirty="0">
              <a:solidFill>
                <a:srgbClr val="975611"/>
              </a:solidFill>
            </a:endParaRPr>
          </a:p>
          <a:p>
            <a:pPr marL="285750" indent="-285750">
              <a:buFont typeface="Arial" charset="0"/>
              <a:buChar char="•"/>
            </a:pPr>
            <a:r>
              <a:rPr lang="en-US" sz="2400" dirty="0">
                <a:solidFill>
                  <a:srgbClr val="975611"/>
                </a:solidFill>
              </a:rPr>
              <a:t>Send copies of SP-7 to SD and DD</a:t>
            </a:r>
          </a:p>
          <a:p>
            <a:pPr marL="285750" indent="-285750">
              <a:buFont typeface="Arial" charset="0"/>
              <a:buChar char="•"/>
            </a:pPr>
            <a:r>
              <a:rPr lang="en-US" sz="2400" dirty="0">
                <a:solidFill>
                  <a:srgbClr val="975611"/>
                </a:solidFill>
              </a:rPr>
              <a:t>Council should keep a copy on file</a:t>
            </a:r>
          </a:p>
          <a:p>
            <a:pPr marL="285750" indent="-285750">
              <a:buFont typeface="Arial" charset="0"/>
              <a:buChar char="•"/>
            </a:pPr>
            <a:r>
              <a:rPr lang="en-US" sz="2400" dirty="0">
                <a:solidFill>
                  <a:srgbClr val="975611"/>
                </a:solidFill>
              </a:rPr>
              <a:t>The submission of Form SP-7 does not guarantee approval</a:t>
            </a:r>
          </a:p>
          <a:p>
            <a:pPr marL="285750" indent="-285750">
              <a:buFont typeface="Arial" charset="0"/>
              <a:buChar char="•"/>
            </a:pPr>
            <a:r>
              <a:rPr lang="en-US" sz="2400" dirty="0">
                <a:solidFill>
                  <a:srgbClr val="975611"/>
                </a:solidFill>
              </a:rPr>
              <a:t>Early submission may allow time for revision and resubmission</a:t>
            </a:r>
          </a:p>
        </p:txBody>
      </p:sp>
    </p:spTree>
    <p:extLst>
      <p:ext uri="{BB962C8B-B14F-4D97-AF65-F5344CB8AC3E}">
        <p14:creationId xmlns:p14="http://schemas.microsoft.com/office/powerpoint/2010/main" val="4644748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3333-98FD-944F-A297-81910FB14981}"/>
              </a:ext>
            </a:extLst>
          </p:cNvPr>
          <p:cNvSpPr>
            <a:spLocks noGrp="1"/>
          </p:cNvSpPr>
          <p:nvPr>
            <p:ph type="title"/>
          </p:nvPr>
        </p:nvSpPr>
        <p:spPr>
          <a:xfrm>
            <a:off x="363072" y="345128"/>
            <a:ext cx="10152528" cy="706964"/>
          </a:xfrm>
        </p:spPr>
        <p:txBody>
          <a:bodyPr/>
          <a:lstStyle/>
          <a:p>
            <a:pPr algn="ctr"/>
            <a:r>
              <a:rPr lang="en-US" sz="3200" dirty="0">
                <a:solidFill>
                  <a:srgbClr val="975611"/>
                </a:solidFill>
              </a:rPr>
              <a:t>Report of Officers Chosen for the Term</a:t>
            </a:r>
          </a:p>
        </p:txBody>
      </p:sp>
      <p:sp>
        <p:nvSpPr>
          <p:cNvPr id="3" name="Date Placeholder 2">
            <a:extLst>
              <a:ext uri="{FF2B5EF4-FFF2-40B4-BE49-F238E27FC236}">
                <a16:creationId xmlns:a16="http://schemas.microsoft.com/office/drawing/2014/main" id="{B3CE818C-3051-4747-8E1F-3040443EB91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7BF5D947-5009-CA4F-BCD1-EDFD4F288C48}"/>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F8CE3A14-D5E9-5548-BCC6-5F3EB858C7E3}"/>
              </a:ext>
            </a:extLst>
          </p:cNvPr>
          <p:cNvSpPr>
            <a:spLocks noGrp="1"/>
          </p:cNvSpPr>
          <p:nvPr>
            <p:ph type="sldNum" sz="quarter" idx="4"/>
          </p:nvPr>
        </p:nvSpPr>
        <p:spPr/>
        <p:txBody>
          <a:bodyPr/>
          <a:lstStyle/>
          <a:p>
            <a:fld id="{7423B5EF-D5A0-D847-9BE3-4BB7467DE79B}" type="slidenum">
              <a:rPr lang="en-US" smtClean="0"/>
              <a:pPr/>
              <a:t>84</a:t>
            </a:fld>
            <a:endParaRPr lang="en-US" dirty="0"/>
          </a:p>
        </p:txBody>
      </p:sp>
      <p:sp>
        <p:nvSpPr>
          <p:cNvPr id="7" name="TextBox 6">
            <a:extLst>
              <a:ext uri="{FF2B5EF4-FFF2-40B4-BE49-F238E27FC236}">
                <a16:creationId xmlns:a16="http://schemas.microsoft.com/office/drawing/2014/main" id="{677F4580-60C7-2449-BC5B-8EC9993A8D88}"/>
              </a:ext>
            </a:extLst>
          </p:cNvPr>
          <p:cNvSpPr txBox="1"/>
          <p:nvPr/>
        </p:nvSpPr>
        <p:spPr>
          <a:xfrm>
            <a:off x="204391" y="4195587"/>
            <a:ext cx="4673729" cy="1846659"/>
          </a:xfrm>
          <a:prstGeom prst="rect">
            <a:avLst/>
          </a:prstGeom>
          <a:noFill/>
          <a:ln w="28575">
            <a:solidFill>
              <a:srgbClr val="A28D60"/>
            </a:solidFill>
          </a:ln>
        </p:spPr>
        <p:txBody>
          <a:bodyPr wrap="square" rtlCol="0">
            <a:spAutoFit/>
          </a:bodyPr>
          <a:lstStyle/>
          <a:p>
            <a:r>
              <a:rPr lang="en-US" sz="2000" b="1" dirty="0">
                <a:solidFill>
                  <a:srgbClr val="FF0000"/>
                </a:solidFill>
              </a:rPr>
              <a:t>Due on </a:t>
            </a:r>
            <a:r>
              <a:rPr lang="en-US" sz="2400" b="1" dirty="0">
                <a:solidFill>
                  <a:srgbClr val="FF0000"/>
                </a:solidFill>
              </a:rPr>
              <a:t>June 30 </a:t>
            </a:r>
            <a:r>
              <a:rPr lang="en-US" sz="2000" b="1" dirty="0">
                <a:solidFill>
                  <a:srgbClr val="FF0000"/>
                </a:solidFill>
              </a:rPr>
              <a:t>(of prior FY)</a:t>
            </a:r>
          </a:p>
          <a:p>
            <a:endParaRPr lang="en-US" dirty="0">
              <a:solidFill>
                <a:srgbClr val="975611"/>
              </a:solidFill>
            </a:endParaRPr>
          </a:p>
          <a:p>
            <a:r>
              <a:rPr lang="en-US" dirty="0">
                <a:solidFill>
                  <a:srgbClr val="975611"/>
                </a:solidFill>
              </a:rPr>
              <a:t>USE MEMBER MANAGEMENT!!</a:t>
            </a:r>
          </a:p>
          <a:p>
            <a:endParaRPr lang="en-US" b="1" u="sng" dirty="0">
              <a:solidFill>
                <a:srgbClr val="975611"/>
              </a:solidFill>
            </a:endParaRPr>
          </a:p>
          <a:p>
            <a:r>
              <a:rPr lang="en-US" b="1" u="sng" dirty="0">
                <a:solidFill>
                  <a:srgbClr val="975611"/>
                </a:solidFill>
              </a:rPr>
              <a:t>EMAIL COPIES TO AZKNIGHTS@Q.COM and DD!</a:t>
            </a:r>
            <a:endParaRPr lang="en-US" dirty="0">
              <a:solidFill>
                <a:srgbClr val="975611"/>
              </a:solidFill>
            </a:endParaRPr>
          </a:p>
        </p:txBody>
      </p:sp>
      <p:pic>
        <p:nvPicPr>
          <p:cNvPr id="8" name="Content Placeholder 8">
            <a:extLst>
              <a:ext uri="{FF2B5EF4-FFF2-40B4-BE49-F238E27FC236}">
                <a16:creationId xmlns:a16="http://schemas.microsoft.com/office/drawing/2014/main" id="{14431122-82A6-3D42-A342-2B8B8AB2EC52}"/>
              </a:ext>
            </a:extLst>
          </p:cNvPr>
          <p:cNvPicPr>
            <a:picLocks noChangeAspect="1"/>
          </p:cNvPicPr>
          <p:nvPr/>
        </p:nvPicPr>
        <p:blipFill>
          <a:blip r:embed="rId2"/>
          <a:stretch>
            <a:fillRect/>
          </a:stretch>
        </p:blipFill>
        <p:spPr>
          <a:xfrm>
            <a:off x="363072" y="1052092"/>
            <a:ext cx="4261462" cy="1490148"/>
          </a:xfrm>
          <a:prstGeom prst="rect">
            <a:avLst/>
          </a:prstGeom>
        </p:spPr>
      </p:pic>
      <p:cxnSp>
        <p:nvCxnSpPr>
          <p:cNvPr id="10" name="Straight Arrow Connector 9">
            <a:extLst>
              <a:ext uri="{FF2B5EF4-FFF2-40B4-BE49-F238E27FC236}">
                <a16:creationId xmlns:a16="http://schemas.microsoft.com/office/drawing/2014/main" id="{9EA94149-04C6-FE4A-B599-A68E883A90E5}"/>
              </a:ext>
            </a:extLst>
          </p:cNvPr>
          <p:cNvCxnSpPr>
            <a:cxnSpLocks/>
          </p:cNvCxnSpPr>
          <p:nvPr/>
        </p:nvCxnSpPr>
        <p:spPr>
          <a:xfrm flipV="1">
            <a:off x="1745673" y="1900052"/>
            <a:ext cx="938150" cy="8669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12" name="Content Placeholder 4">
            <a:extLst>
              <a:ext uri="{FF2B5EF4-FFF2-40B4-BE49-F238E27FC236}">
                <a16:creationId xmlns:a16="http://schemas.microsoft.com/office/drawing/2014/main" id="{CFBEA978-E9D6-254D-BCA0-4921BD3D4EA4}"/>
              </a:ext>
            </a:extLst>
          </p:cNvPr>
          <p:cNvPicPr>
            <a:picLocks noChangeAspect="1"/>
          </p:cNvPicPr>
          <p:nvPr/>
        </p:nvPicPr>
        <p:blipFill>
          <a:blip r:embed="rId3"/>
          <a:stretch>
            <a:fillRect/>
          </a:stretch>
        </p:blipFill>
        <p:spPr>
          <a:xfrm>
            <a:off x="4767492" y="1487916"/>
            <a:ext cx="7222932" cy="379642"/>
          </a:xfrm>
          <a:prstGeom prst="rect">
            <a:avLst/>
          </a:prstGeom>
        </p:spPr>
      </p:pic>
      <p:cxnSp>
        <p:nvCxnSpPr>
          <p:cNvPr id="13" name="Straight Arrow Connector 12">
            <a:extLst>
              <a:ext uri="{FF2B5EF4-FFF2-40B4-BE49-F238E27FC236}">
                <a16:creationId xmlns:a16="http://schemas.microsoft.com/office/drawing/2014/main" id="{BF291CC2-33C7-B44B-A6A5-81B1A503CA81}"/>
              </a:ext>
            </a:extLst>
          </p:cNvPr>
          <p:cNvCxnSpPr>
            <a:cxnSpLocks/>
          </p:cNvCxnSpPr>
          <p:nvPr/>
        </p:nvCxnSpPr>
        <p:spPr>
          <a:xfrm flipV="1">
            <a:off x="7655421" y="1805501"/>
            <a:ext cx="1979271" cy="36457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A6A3727-A41D-264F-81A4-351E8E494D5E}"/>
              </a:ext>
            </a:extLst>
          </p:cNvPr>
          <p:cNvPicPr>
            <a:picLocks noChangeAspect="1"/>
          </p:cNvPicPr>
          <p:nvPr/>
        </p:nvPicPr>
        <p:blipFill>
          <a:blip r:embed="rId4"/>
          <a:stretch>
            <a:fillRect/>
          </a:stretch>
        </p:blipFill>
        <p:spPr>
          <a:xfrm>
            <a:off x="6051669" y="2185144"/>
            <a:ext cx="6140330" cy="1523256"/>
          </a:xfrm>
          <a:prstGeom prst="rect">
            <a:avLst/>
          </a:prstGeom>
        </p:spPr>
      </p:pic>
      <p:cxnSp>
        <p:nvCxnSpPr>
          <p:cNvPr id="16" name="Straight Arrow Connector 15">
            <a:extLst>
              <a:ext uri="{FF2B5EF4-FFF2-40B4-BE49-F238E27FC236}">
                <a16:creationId xmlns:a16="http://schemas.microsoft.com/office/drawing/2014/main" id="{60CC6115-08D7-1940-A988-EAFE869777CE}"/>
              </a:ext>
            </a:extLst>
          </p:cNvPr>
          <p:cNvCxnSpPr>
            <a:cxnSpLocks/>
          </p:cNvCxnSpPr>
          <p:nvPr/>
        </p:nvCxnSpPr>
        <p:spPr>
          <a:xfrm>
            <a:off x="4767492" y="2552733"/>
            <a:ext cx="789979" cy="77301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B3C2F7D-41E7-4942-BA92-911BB24EC10D}"/>
              </a:ext>
            </a:extLst>
          </p:cNvPr>
          <p:cNvSpPr txBox="1"/>
          <p:nvPr/>
        </p:nvSpPr>
        <p:spPr>
          <a:xfrm>
            <a:off x="5253323" y="4477113"/>
            <a:ext cx="6872159" cy="1754326"/>
          </a:xfrm>
          <a:prstGeom prst="rect">
            <a:avLst/>
          </a:prstGeom>
          <a:noFill/>
          <a:ln w="28575">
            <a:solidFill>
              <a:srgbClr val="A28D60"/>
            </a:solidFill>
          </a:ln>
        </p:spPr>
        <p:txBody>
          <a:bodyPr wrap="square" rtlCol="0">
            <a:spAutoFit/>
          </a:bodyPr>
          <a:lstStyle/>
          <a:p>
            <a:r>
              <a:rPr lang="en-US" b="1" u="sng" dirty="0">
                <a:solidFill>
                  <a:srgbClr val="975611"/>
                </a:solidFill>
              </a:rPr>
              <a:t>What you need to do as DD</a:t>
            </a:r>
          </a:p>
          <a:p>
            <a:pPr marL="285750" indent="-285750">
              <a:buFont typeface="Arial" charset="0"/>
              <a:buChar char="•"/>
            </a:pPr>
            <a:r>
              <a:rPr lang="en-US" dirty="0">
                <a:solidFill>
                  <a:srgbClr val="975611"/>
                </a:solidFill>
              </a:rPr>
              <a:t>Remind councils to fill in and submit form</a:t>
            </a:r>
          </a:p>
          <a:p>
            <a:pPr marL="285750" indent="-285750">
              <a:buFont typeface="Arial" charset="0"/>
              <a:buChar char="•"/>
            </a:pPr>
            <a:r>
              <a:rPr lang="en-US" dirty="0">
                <a:solidFill>
                  <a:srgbClr val="975611"/>
                </a:solidFill>
              </a:rPr>
              <a:t>Make sure the form is submitted on time.</a:t>
            </a:r>
          </a:p>
          <a:p>
            <a:pPr marL="285750" indent="-285750">
              <a:buFont typeface="Arial" charset="0"/>
              <a:buChar char="•"/>
            </a:pPr>
            <a:r>
              <a:rPr lang="en-US" dirty="0">
                <a:solidFill>
                  <a:srgbClr val="975611"/>
                </a:solidFill>
              </a:rPr>
              <a:t>Form can still be submitted late.</a:t>
            </a:r>
          </a:p>
          <a:p>
            <a:pPr marL="285750" indent="-285750">
              <a:buFont typeface="Arial" charset="0"/>
              <a:buChar char="•"/>
            </a:pPr>
            <a:r>
              <a:rPr lang="en-US" dirty="0">
                <a:solidFill>
                  <a:srgbClr val="975611"/>
                </a:solidFill>
              </a:rPr>
              <a:t>Form can be submitted multiple times during year.</a:t>
            </a:r>
          </a:p>
          <a:p>
            <a:pPr marL="285750" indent="-285750">
              <a:buFont typeface="Arial" charset="0"/>
              <a:buChar char="•"/>
            </a:pPr>
            <a:r>
              <a:rPr lang="en-US" dirty="0">
                <a:solidFill>
                  <a:srgbClr val="975611"/>
                </a:solidFill>
              </a:rPr>
              <a:t>Help council fill and submit the report if necessary.</a:t>
            </a:r>
          </a:p>
        </p:txBody>
      </p:sp>
      <p:pic>
        <p:nvPicPr>
          <p:cNvPr id="18" name="Picture 17">
            <a:extLst>
              <a:ext uri="{FF2B5EF4-FFF2-40B4-BE49-F238E27FC236}">
                <a16:creationId xmlns:a16="http://schemas.microsoft.com/office/drawing/2014/main" id="{1D107FE2-0387-F340-AE05-6256A25E3D4C}"/>
              </a:ext>
            </a:extLst>
          </p:cNvPr>
          <p:cNvPicPr>
            <a:picLocks noChangeAspect="1"/>
          </p:cNvPicPr>
          <p:nvPr/>
        </p:nvPicPr>
        <p:blipFill>
          <a:blip r:embed="rId5"/>
          <a:stretch>
            <a:fillRect/>
          </a:stretch>
        </p:blipFill>
        <p:spPr>
          <a:xfrm>
            <a:off x="4593759" y="1063167"/>
            <a:ext cx="1595559" cy="3332945"/>
          </a:xfrm>
          <a:prstGeom prst="rect">
            <a:avLst/>
          </a:prstGeom>
        </p:spPr>
      </p:pic>
    </p:spTree>
    <p:extLst>
      <p:ext uri="{BB962C8B-B14F-4D97-AF65-F5344CB8AC3E}">
        <p14:creationId xmlns:p14="http://schemas.microsoft.com/office/powerpoint/2010/main" val="21684343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3333-98FD-944F-A297-81910FB14981}"/>
              </a:ext>
            </a:extLst>
          </p:cNvPr>
          <p:cNvSpPr>
            <a:spLocks noGrp="1"/>
          </p:cNvSpPr>
          <p:nvPr>
            <p:ph type="title"/>
          </p:nvPr>
        </p:nvSpPr>
        <p:spPr>
          <a:xfrm>
            <a:off x="363072" y="345128"/>
            <a:ext cx="10152528" cy="706964"/>
          </a:xfrm>
        </p:spPr>
        <p:txBody>
          <a:bodyPr/>
          <a:lstStyle/>
          <a:p>
            <a:pPr algn="ctr"/>
            <a:r>
              <a:rPr lang="en-US" sz="3200" dirty="0">
                <a:solidFill>
                  <a:srgbClr val="975611"/>
                </a:solidFill>
              </a:rPr>
              <a:t>Report of Officers Chosen for the Term – Form 185</a:t>
            </a:r>
          </a:p>
        </p:txBody>
      </p:sp>
      <p:sp>
        <p:nvSpPr>
          <p:cNvPr id="3" name="Date Placeholder 2">
            <a:extLst>
              <a:ext uri="{FF2B5EF4-FFF2-40B4-BE49-F238E27FC236}">
                <a16:creationId xmlns:a16="http://schemas.microsoft.com/office/drawing/2014/main" id="{B3CE818C-3051-4747-8E1F-3040443EB91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7BF5D947-5009-CA4F-BCD1-EDFD4F288C48}"/>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F8CE3A14-D5E9-5548-BCC6-5F3EB858C7E3}"/>
              </a:ext>
            </a:extLst>
          </p:cNvPr>
          <p:cNvSpPr>
            <a:spLocks noGrp="1"/>
          </p:cNvSpPr>
          <p:nvPr>
            <p:ph type="sldNum" sz="quarter" idx="4"/>
          </p:nvPr>
        </p:nvSpPr>
        <p:spPr/>
        <p:txBody>
          <a:bodyPr/>
          <a:lstStyle/>
          <a:p>
            <a:fld id="{7423B5EF-D5A0-D847-9BE3-4BB7467DE79B}" type="slidenum">
              <a:rPr lang="en-US" smtClean="0"/>
              <a:pPr/>
              <a:t>85</a:t>
            </a:fld>
            <a:endParaRPr lang="en-US" dirty="0"/>
          </a:p>
        </p:txBody>
      </p:sp>
      <p:sp>
        <p:nvSpPr>
          <p:cNvPr id="7" name="TextBox 6">
            <a:extLst>
              <a:ext uri="{FF2B5EF4-FFF2-40B4-BE49-F238E27FC236}">
                <a16:creationId xmlns:a16="http://schemas.microsoft.com/office/drawing/2014/main" id="{677F4580-60C7-2449-BC5B-8EC9993A8D88}"/>
              </a:ext>
            </a:extLst>
          </p:cNvPr>
          <p:cNvSpPr txBox="1"/>
          <p:nvPr/>
        </p:nvSpPr>
        <p:spPr>
          <a:xfrm>
            <a:off x="5099662" y="1470211"/>
            <a:ext cx="6034504" cy="4339650"/>
          </a:xfrm>
          <a:prstGeom prst="rect">
            <a:avLst/>
          </a:prstGeom>
          <a:noFill/>
          <a:ln w="28575">
            <a:solidFill>
              <a:srgbClr val="A28D60"/>
            </a:solidFill>
          </a:ln>
        </p:spPr>
        <p:txBody>
          <a:bodyPr wrap="square" rtlCol="0">
            <a:spAutoFit/>
          </a:bodyPr>
          <a:lstStyle/>
          <a:p>
            <a:r>
              <a:rPr lang="en-US" sz="2000" b="1" dirty="0">
                <a:solidFill>
                  <a:srgbClr val="FF0000"/>
                </a:solidFill>
              </a:rPr>
              <a:t>Due on </a:t>
            </a:r>
            <a:r>
              <a:rPr lang="en-US" sz="2400" b="1" dirty="0">
                <a:solidFill>
                  <a:srgbClr val="FF0000"/>
                </a:solidFill>
              </a:rPr>
              <a:t>June 30 </a:t>
            </a:r>
            <a:r>
              <a:rPr lang="en-US" sz="2000" b="1" dirty="0">
                <a:solidFill>
                  <a:srgbClr val="FF0000"/>
                </a:solidFill>
              </a:rPr>
              <a:t>(of prior FY)</a:t>
            </a:r>
          </a:p>
          <a:p>
            <a:endParaRPr lang="en-US" dirty="0">
              <a:solidFill>
                <a:srgbClr val="975611"/>
              </a:solidFill>
            </a:endParaRPr>
          </a:p>
          <a:p>
            <a:r>
              <a:rPr lang="en-US" dirty="0">
                <a:solidFill>
                  <a:srgbClr val="975611"/>
                </a:solidFill>
              </a:rPr>
              <a:t>Needs to be submitted to  Membership Records</a:t>
            </a:r>
          </a:p>
          <a:p>
            <a:pPr marL="285750" lvl="1" indent="-285750">
              <a:buFont typeface="Arial" charset="0"/>
              <a:buChar char="•"/>
            </a:pPr>
            <a:r>
              <a:rPr lang="en-US" dirty="0">
                <a:solidFill>
                  <a:srgbClr val="975611"/>
                </a:solidFill>
              </a:rPr>
              <a:t>Email: </a:t>
            </a:r>
            <a:r>
              <a:rPr lang="en-US" b="1" dirty="0" err="1">
                <a:solidFill>
                  <a:srgbClr val="975611"/>
                </a:solidFill>
              </a:rPr>
              <a:t>membershiprecords@kofc.org</a:t>
            </a:r>
            <a:endParaRPr lang="en-US" dirty="0">
              <a:solidFill>
                <a:srgbClr val="975611"/>
              </a:solidFill>
            </a:endParaRPr>
          </a:p>
          <a:p>
            <a:endParaRPr lang="en-US" dirty="0">
              <a:solidFill>
                <a:srgbClr val="975611"/>
              </a:solidFill>
            </a:endParaRPr>
          </a:p>
          <a:p>
            <a:r>
              <a:rPr lang="en-US" dirty="0">
                <a:solidFill>
                  <a:srgbClr val="975611"/>
                </a:solidFill>
              </a:rPr>
              <a:t>Copies sent to SD and DD. Copy kept in Council Records</a:t>
            </a:r>
          </a:p>
          <a:p>
            <a:r>
              <a:rPr lang="en-US" dirty="0">
                <a:solidFill>
                  <a:srgbClr val="975611"/>
                </a:solidFill>
              </a:rPr>
              <a:t>Can be filled online.</a:t>
            </a:r>
          </a:p>
          <a:p>
            <a:endParaRPr lang="en-US" b="1" u="sng" dirty="0">
              <a:solidFill>
                <a:srgbClr val="975611"/>
              </a:solidFill>
            </a:endParaRPr>
          </a:p>
          <a:p>
            <a:r>
              <a:rPr lang="en-US" b="1" u="sng" dirty="0">
                <a:solidFill>
                  <a:srgbClr val="975611"/>
                </a:solidFill>
              </a:rPr>
              <a:t>What you need to do as DD</a:t>
            </a:r>
          </a:p>
          <a:p>
            <a:pPr marL="285750" indent="-285750">
              <a:buFont typeface="Arial" charset="0"/>
              <a:buChar char="•"/>
            </a:pPr>
            <a:r>
              <a:rPr lang="en-US" dirty="0">
                <a:solidFill>
                  <a:srgbClr val="975611"/>
                </a:solidFill>
              </a:rPr>
              <a:t>Remind councils to fill in and submit form</a:t>
            </a:r>
          </a:p>
          <a:p>
            <a:pPr marL="285750" indent="-285750">
              <a:buFont typeface="Arial" charset="0"/>
              <a:buChar char="•"/>
            </a:pPr>
            <a:r>
              <a:rPr lang="en-US" dirty="0">
                <a:solidFill>
                  <a:srgbClr val="975611"/>
                </a:solidFill>
              </a:rPr>
              <a:t>Make sure the form is submitted on time.</a:t>
            </a:r>
          </a:p>
          <a:p>
            <a:pPr marL="285750" indent="-285750">
              <a:buFont typeface="Arial" charset="0"/>
              <a:buChar char="•"/>
            </a:pPr>
            <a:r>
              <a:rPr lang="en-US" dirty="0">
                <a:solidFill>
                  <a:srgbClr val="975611"/>
                </a:solidFill>
              </a:rPr>
              <a:t>Form can still be submitted late.</a:t>
            </a:r>
          </a:p>
          <a:p>
            <a:pPr marL="285750" indent="-285750">
              <a:buFont typeface="Arial" charset="0"/>
              <a:buChar char="•"/>
            </a:pPr>
            <a:r>
              <a:rPr lang="en-US" dirty="0">
                <a:solidFill>
                  <a:srgbClr val="975611"/>
                </a:solidFill>
              </a:rPr>
              <a:t>Form can be submitted multiple times during year.</a:t>
            </a:r>
          </a:p>
          <a:p>
            <a:pPr marL="285750" indent="-285750">
              <a:buFont typeface="Arial" charset="0"/>
              <a:buChar char="•"/>
            </a:pPr>
            <a:r>
              <a:rPr lang="en-US" dirty="0">
                <a:solidFill>
                  <a:srgbClr val="975611"/>
                </a:solidFill>
              </a:rPr>
              <a:t>Help council fill and submit the report if necessary.</a:t>
            </a:r>
          </a:p>
        </p:txBody>
      </p:sp>
      <p:pic>
        <p:nvPicPr>
          <p:cNvPr id="9" name="Picture 8">
            <a:extLst>
              <a:ext uri="{FF2B5EF4-FFF2-40B4-BE49-F238E27FC236}">
                <a16:creationId xmlns:a16="http://schemas.microsoft.com/office/drawing/2014/main" id="{C27D03AF-2BA6-3149-B444-FCA5710CA156}"/>
              </a:ext>
            </a:extLst>
          </p:cNvPr>
          <p:cNvPicPr>
            <a:picLocks noChangeAspect="1"/>
          </p:cNvPicPr>
          <p:nvPr/>
        </p:nvPicPr>
        <p:blipFill>
          <a:blip r:embed="rId2"/>
          <a:stretch>
            <a:fillRect/>
          </a:stretch>
        </p:blipFill>
        <p:spPr>
          <a:xfrm>
            <a:off x="615827" y="978214"/>
            <a:ext cx="4245087" cy="5493642"/>
          </a:xfrm>
          <a:prstGeom prst="rect">
            <a:avLst/>
          </a:prstGeom>
          <a:ln w="28575">
            <a:solidFill>
              <a:srgbClr val="A28D60"/>
            </a:solidFill>
          </a:ln>
        </p:spPr>
      </p:pic>
    </p:spTree>
    <p:extLst>
      <p:ext uri="{BB962C8B-B14F-4D97-AF65-F5344CB8AC3E}">
        <p14:creationId xmlns:p14="http://schemas.microsoft.com/office/powerpoint/2010/main" val="8203971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a:extLst>
              <a:ext uri="{FF2B5EF4-FFF2-40B4-BE49-F238E27FC236}">
                <a16:creationId xmlns:a16="http://schemas.microsoft.com/office/drawing/2014/main" id="{D1DBE0A0-EC39-A34D-B1F4-84B836319379}"/>
              </a:ext>
            </a:extLst>
          </p:cNvPr>
          <p:cNvPicPr>
            <a:picLocks noChangeAspect="1"/>
          </p:cNvPicPr>
          <p:nvPr/>
        </p:nvPicPr>
        <p:blipFill>
          <a:blip r:embed="rId2"/>
          <a:stretch>
            <a:fillRect/>
          </a:stretch>
        </p:blipFill>
        <p:spPr>
          <a:xfrm>
            <a:off x="4767492" y="1487916"/>
            <a:ext cx="7222932" cy="379642"/>
          </a:xfrm>
          <a:prstGeom prst="rect">
            <a:avLst/>
          </a:prstGeom>
        </p:spPr>
      </p:pic>
      <p:cxnSp>
        <p:nvCxnSpPr>
          <p:cNvPr id="15" name="Straight Arrow Connector 14">
            <a:extLst>
              <a:ext uri="{FF2B5EF4-FFF2-40B4-BE49-F238E27FC236}">
                <a16:creationId xmlns:a16="http://schemas.microsoft.com/office/drawing/2014/main" id="{82E7F688-3215-3244-BEB3-25E6540BF9EE}"/>
              </a:ext>
            </a:extLst>
          </p:cNvPr>
          <p:cNvCxnSpPr>
            <a:cxnSpLocks/>
          </p:cNvCxnSpPr>
          <p:nvPr/>
        </p:nvCxnSpPr>
        <p:spPr>
          <a:xfrm flipV="1">
            <a:off x="7655421" y="1805501"/>
            <a:ext cx="1979271" cy="36457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2EEF44A-FBE0-1D4B-9705-414571860D89}"/>
              </a:ext>
            </a:extLst>
          </p:cNvPr>
          <p:cNvSpPr>
            <a:spLocks noGrp="1"/>
          </p:cNvSpPr>
          <p:nvPr>
            <p:ph type="title"/>
          </p:nvPr>
        </p:nvSpPr>
        <p:spPr>
          <a:xfrm>
            <a:off x="407625" y="422824"/>
            <a:ext cx="10190602" cy="706964"/>
          </a:xfrm>
        </p:spPr>
        <p:txBody>
          <a:bodyPr/>
          <a:lstStyle/>
          <a:p>
            <a:pPr algn="ctr"/>
            <a:r>
              <a:rPr lang="en-US" dirty="0">
                <a:solidFill>
                  <a:srgbClr val="975611"/>
                </a:solidFill>
              </a:rPr>
              <a:t>Service Program Personnel Report</a:t>
            </a:r>
          </a:p>
        </p:txBody>
      </p:sp>
      <p:sp>
        <p:nvSpPr>
          <p:cNvPr id="3" name="Date Placeholder 2">
            <a:extLst>
              <a:ext uri="{FF2B5EF4-FFF2-40B4-BE49-F238E27FC236}">
                <a16:creationId xmlns:a16="http://schemas.microsoft.com/office/drawing/2014/main" id="{B6FF86FE-8A9A-DD46-A6D7-C8BFAB8F9A95}"/>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217919DE-FEFC-FB46-955C-DDB327CE6252}"/>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E3E79143-FC4B-D04B-A974-44A75A4B8607}"/>
              </a:ext>
            </a:extLst>
          </p:cNvPr>
          <p:cNvSpPr>
            <a:spLocks noGrp="1"/>
          </p:cNvSpPr>
          <p:nvPr>
            <p:ph type="sldNum" sz="quarter" idx="4"/>
          </p:nvPr>
        </p:nvSpPr>
        <p:spPr/>
        <p:txBody>
          <a:bodyPr/>
          <a:lstStyle/>
          <a:p>
            <a:fld id="{7423B5EF-D5A0-D847-9BE3-4BB7467DE79B}" type="slidenum">
              <a:rPr lang="en-US" smtClean="0"/>
              <a:pPr/>
              <a:t>86</a:t>
            </a:fld>
            <a:endParaRPr lang="en-US" dirty="0"/>
          </a:p>
        </p:txBody>
      </p:sp>
      <p:sp>
        <p:nvSpPr>
          <p:cNvPr id="9" name="TextBox 8">
            <a:extLst>
              <a:ext uri="{FF2B5EF4-FFF2-40B4-BE49-F238E27FC236}">
                <a16:creationId xmlns:a16="http://schemas.microsoft.com/office/drawing/2014/main" id="{B927D575-D84B-D446-89B2-A3810C82E697}"/>
              </a:ext>
            </a:extLst>
          </p:cNvPr>
          <p:cNvSpPr txBox="1"/>
          <p:nvPr/>
        </p:nvSpPr>
        <p:spPr>
          <a:xfrm>
            <a:off x="5981240" y="4440531"/>
            <a:ext cx="6210759" cy="2031325"/>
          </a:xfrm>
          <a:prstGeom prst="rect">
            <a:avLst/>
          </a:prstGeom>
          <a:noFill/>
          <a:ln w="19050">
            <a:solidFill>
              <a:srgbClr val="A28D60"/>
            </a:solidFill>
          </a:ln>
        </p:spPr>
        <p:txBody>
          <a:bodyPr wrap="square" rtlCol="0">
            <a:spAutoFit/>
          </a:bodyPr>
          <a:lstStyle/>
          <a:p>
            <a:endParaRPr lang="en-US" b="1" u="sng" dirty="0">
              <a:solidFill>
                <a:srgbClr val="975611"/>
              </a:solidFill>
            </a:endParaRPr>
          </a:p>
          <a:p>
            <a:r>
              <a:rPr lang="en-US" b="1" u="sng" dirty="0">
                <a:solidFill>
                  <a:srgbClr val="975611"/>
                </a:solidFill>
              </a:rPr>
              <a:t>What you need to do as DD</a:t>
            </a:r>
          </a:p>
          <a:p>
            <a:pPr marL="285750" indent="-285750">
              <a:buFont typeface="Arial" charset="0"/>
              <a:buChar char="•"/>
            </a:pPr>
            <a:r>
              <a:rPr lang="en-US" dirty="0">
                <a:solidFill>
                  <a:srgbClr val="975611"/>
                </a:solidFill>
              </a:rPr>
              <a:t>Remind council to fill in and submit form</a:t>
            </a:r>
          </a:p>
          <a:p>
            <a:pPr marL="285750" indent="-285750">
              <a:buFont typeface="Arial" charset="0"/>
              <a:buChar char="•"/>
            </a:pPr>
            <a:r>
              <a:rPr lang="en-US" dirty="0">
                <a:solidFill>
                  <a:srgbClr val="975611"/>
                </a:solidFill>
              </a:rPr>
              <a:t>Make sure the form is submitted on time.</a:t>
            </a:r>
          </a:p>
          <a:p>
            <a:pPr marL="285750" indent="-285750">
              <a:buFont typeface="Arial" charset="0"/>
              <a:buChar char="•"/>
            </a:pPr>
            <a:r>
              <a:rPr lang="en-US" dirty="0">
                <a:solidFill>
                  <a:srgbClr val="975611"/>
                </a:solidFill>
              </a:rPr>
              <a:t>Form can still be submitted late.</a:t>
            </a:r>
          </a:p>
          <a:p>
            <a:pPr marL="285750" indent="-285750">
              <a:buFont typeface="Arial" charset="0"/>
              <a:buChar char="•"/>
            </a:pPr>
            <a:r>
              <a:rPr lang="en-US" dirty="0">
                <a:solidFill>
                  <a:srgbClr val="975611"/>
                </a:solidFill>
              </a:rPr>
              <a:t>Form can be submitted multiple times during year.</a:t>
            </a:r>
          </a:p>
          <a:p>
            <a:pPr marL="285750" indent="-285750">
              <a:buFont typeface="Arial" charset="0"/>
              <a:buChar char="•"/>
            </a:pPr>
            <a:r>
              <a:rPr lang="en-US" dirty="0">
                <a:solidFill>
                  <a:srgbClr val="975611"/>
                </a:solidFill>
              </a:rPr>
              <a:t>Help council fill and submit the report if necessary</a:t>
            </a:r>
            <a:r>
              <a:rPr lang="en-US" dirty="0">
                <a:solidFill>
                  <a:schemeClr val="bg1"/>
                </a:solidFill>
              </a:rPr>
              <a:t>.</a:t>
            </a:r>
          </a:p>
        </p:txBody>
      </p:sp>
      <p:sp>
        <p:nvSpPr>
          <p:cNvPr id="10" name="TextBox 9">
            <a:extLst>
              <a:ext uri="{FF2B5EF4-FFF2-40B4-BE49-F238E27FC236}">
                <a16:creationId xmlns:a16="http://schemas.microsoft.com/office/drawing/2014/main" id="{1AE6E2A9-7BC3-1849-A5C1-9480B7D55DCC}"/>
              </a:ext>
            </a:extLst>
          </p:cNvPr>
          <p:cNvSpPr txBox="1"/>
          <p:nvPr/>
        </p:nvSpPr>
        <p:spPr>
          <a:xfrm>
            <a:off x="363072" y="4893075"/>
            <a:ext cx="5446910" cy="1569660"/>
          </a:xfrm>
          <a:prstGeom prst="rect">
            <a:avLst/>
          </a:prstGeom>
          <a:noFill/>
          <a:ln w="19050">
            <a:solidFill>
              <a:srgbClr val="A28D60"/>
            </a:solidFill>
          </a:ln>
        </p:spPr>
        <p:txBody>
          <a:bodyPr wrap="square" rtlCol="0">
            <a:spAutoFit/>
          </a:bodyPr>
          <a:lstStyle/>
          <a:p>
            <a:r>
              <a:rPr lang="en-US" sz="2000" b="1" dirty="0">
                <a:solidFill>
                  <a:srgbClr val="FF0000"/>
                </a:solidFill>
              </a:rPr>
              <a:t>Due on </a:t>
            </a:r>
            <a:r>
              <a:rPr lang="en-US" sz="2400" b="1" dirty="0">
                <a:solidFill>
                  <a:srgbClr val="FF0000"/>
                </a:solidFill>
              </a:rPr>
              <a:t>August 1</a:t>
            </a:r>
          </a:p>
          <a:p>
            <a:r>
              <a:rPr lang="en-US" b="1" dirty="0">
                <a:solidFill>
                  <a:srgbClr val="FF0000"/>
                </a:solidFill>
              </a:rPr>
              <a:t>Needed for Star Council eligibility</a:t>
            </a:r>
          </a:p>
          <a:p>
            <a:endParaRPr lang="en-US" dirty="0">
              <a:solidFill>
                <a:srgbClr val="975611"/>
              </a:solidFill>
            </a:endParaRPr>
          </a:p>
          <a:p>
            <a:r>
              <a:rPr lang="en-US" dirty="0">
                <a:solidFill>
                  <a:srgbClr val="975611"/>
                </a:solidFill>
              </a:rPr>
              <a:t>USE MEMBER MANAGEMENT!!!</a:t>
            </a:r>
          </a:p>
          <a:p>
            <a:r>
              <a:rPr lang="en-US" b="1" u="sng" dirty="0">
                <a:solidFill>
                  <a:srgbClr val="975611"/>
                </a:solidFill>
              </a:rPr>
              <a:t>EMAIL COPIES TO AZKNIGHTS@Q.COM and DD!</a:t>
            </a:r>
            <a:endParaRPr lang="en-US" dirty="0">
              <a:solidFill>
                <a:srgbClr val="975611"/>
              </a:solidFill>
            </a:endParaRPr>
          </a:p>
        </p:txBody>
      </p:sp>
      <p:pic>
        <p:nvPicPr>
          <p:cNvPr id="11" name="Picture 10">
            <a:extLst>
              <a:ext uri="{FF2B5EF4-FFF2-40B4-BE49-F238E27FC236}">
                <a16:creationId xmlns:a16="http://schemas.microsoft.com/office/drawing/2014/main" id="{F5C084A3-AF3C-C64F-99C6-9933017B32F0}"/>
              </a:ext>
            </a:extLst>
          </p:cNvPr>
          <p:cNvPicPr>
            <a:picLocks noChangeAspect="1"/>
          </p:cNvPicPr>
          <p:nvPr/>
        </p:nvPicPr>
        <p:blipFill>
          <a:blip r:embed="rId3"/>
          <a:stretch>
            <a:fillRect/>
          </a:stretch>
        </p:blipFill>
        <p:spPr>
          <a:xfrm>
            <a:off x="4624534" y="1052092"/>
            <a:ext cx="1462203" cy="3081070"/>
          </a:xfrm>
          <a:prstGeom prst="rect">
            <a:avLst/>
          </a:prstGeom>
        </p:spPr>
      </p:pic>
      <p:pic>
        <p:nvPicPr>
          <p:cNvPr id="12" name="Content Placeholder 8">
            <a:extLst>
              <a:ext uri="{FF2B5EF4-FFF2-40B4-BE49-F238E27FC236}">
                <a16:creationId xmlns:a16="http://schemas.microsoft.com/office/drawing/2014/main" id="{32A5253B-E621-E644-B650-8A46225E6C48}"/>
              </a:ext>
            </a:extLst>
          </p:cNvPr>
          <p:cNvPicPr>
            <a:picLocks noChangeAspect="1"/>
          </p:cNvPicPr>
          <p:nvPr/>
        </p:nvPicPr>
        <p:blipFill>
          <a:blip r:embed="rId4"/>
          <a:stretch>
            <a:fillRect/>
          </a:stretch>
        </p:blipFill>
        <p:spPr>
          <a:xfrm>
            <a:off x="363072" y="1052092"/>
            <a:ext cx="4261462" cy="1490148"/>
          </a:xfrm>
          <a:prstGeom prst="rect">
            <a:avLst/>
          </a:prstGeom>
        </p:spPr>
      </p:pic>
      <p:cxnSp>
        <p:nvCxnSpPr>
          <p:cNvPr id="13" name="Straight Arrow Connector 12">
            <a:extLst>
              <a:ext uri="{FF2B5EF4-FFF2-40B4-BE49-F238E27FC236}">
                <a16:creationId xmlns:a16="http://schemas.microsoft.com/office/drawing/2014/main" id="{895BDB1F-362B-D545-8A83-320D6DAD7140}"/>
              </a:ext>
            </a:extLst>
          </p:cNvPr>
          <p:cNvCxnSpPr>
            <a:cxnSpLocks/>
          </p:cNvCxnSpPr>
          <p:nvPr/>
        </p:nvCxnSpPr>
        <p:spPr>
          <a:xfrm flipV="1">
            <a:off x="1745673" y="1900052"/>
            <a:ext cx="938150" cy="8669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B5C64A0-CBE6-AA4E-971B-29D0C0A1483A}"/>
              </a:ext>
            </a:extLst>
          </p:cNvPr>
          <p:cNvPicPr>
            <a:picLocks noChangeAspect="1"/>
          </p:cNvPicPr>
          <p:nvPr/>
        </p:nvPicPr>
        <p:blipFill>
          <a:blip r:embed="rId5"/>
          <a:stretch>
            <a:fillRect/>
          </a:stretch>
        </p:blipFill>
        <p:spPr>
          <a:xfrm>
            <a:off x="6074396" y="2185143"/>
            <a:ext cx="6117603" cy="1517618"/>
          </a:xfrm>
          <a:prstGeom prst="rect">
            <a:avLst/>
          </a:prstGeom>
        </p:spPr>
      </p:pic>
      <p:cxnSp>
        <p:nvCxnSpPr>
          <p:cNvPr id="17" name="Straight Arrow Connector 16">
            <a:extLst>
              <a:ext uri="{FF2B5EF4-FFF2-40B4-BE49-F238E27FC236}">
                <a16:creationId xmlns:a16="http://schemas.microsoft.com/office/drawing/2014/main" id="{1E15962A-0456-B74F-B761-7DAEFB34DDE3}"/>
              </a:ext>
            </a:extLst>
          </p:cNvPr>
          <p:cNvCxnSpPr>
            <a:cxnSpLocks/>
          </p:cNvCxnSpPr>
          <p:nvPr/>
        </p:nvCxnSpPr>
        <p:spPr>
          <a:xfrm flipH="1" flipV="1">
            <a:off x="8645056" y="3427717"/>
            <a:ext cx="2232381" cy="6525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7206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EF44A-FBE0-1D4B-9705-414571860D89}"/>
              </a:ext>
            </a:extLst>
          </p:cNvPr>
          <p:cNvSpPr>
            <a:spLocks noGrp="1"/>
          </p:cNvSpPr>
          <p:nvPr>
            <p:ph type="title"/>
          </p:nvPr>
        </p:nvSpPr>
        <p:spPr>
          <a:xfrm>
            <a:off x="407625" y="422824"/>
            <a:ext cx="10190602" cy="706964"/>
          </a:xfrm>
        </p:spPr>
        <p:txBody>
          <a:bodyPr/>
          <a:lstStyle/>
          <a:p>
            <a:pPr algn="ctr"/>
            <a:r>
              <a:rPr lang="en-US" b="1" dirty="0">
                <a:solidFill>
                  <a:srgbClr val="975611"/>
                </a:solidFill>
              </a:rPr>
              <a:t>Form 365 </a:t>
            </a:r>
            <a:r>
              <a:rPr lang="mr-IN" b="1" dirty="0">
                <a:solidFill>
                  <a:srgbClr val="975611"/>
                </a:solidFill>
              </a:rPr>
              <a:t>–</a:t>
            </a:r>
            <a:r>
              <a:rPr lang="en-US" b="1" dirty="0">
                <a:solidFill>
                  <a:srgbClr val="975611"/>
                </a:solidFill>
              </a:rPr>
              <a:t> </a:t>
            </a:r>
            <a:r>
              <a:rPr lang="en-US" dirty="0">
                <a:solidFill>
                  <a:srgbClr val="975611"/>
                </a:solidFill>
              </a:rPr>
              <a:t>Service Program Personnel Report</a:t>
            </a:r>
          </a:p>
        </p:txBody>
      </p:sp>
      <p:sp>
        <p:nvSpPr>
          <p:cNvPr id="3" name="Date Placeholder 2">
            <a:extLst>
              <a:ext uri="{FF2B5EF4-FFF2-40B4-BE49-F238E27FC236}">
                <a16:creationId xmlns:a16="http://schemas.microsoft.com/office/drawing/2014/main" id="{B6FF86FE-8A9A-DD46-A6D7-C8BFAB8F9A95}"/>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217919DE-FEFC-FB46-955C-DDB327CE6252}"/>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E3E79143-FC4B-D04B-A974-44A75A4B8607}"/>
              </a:ext>
            </a:extLst>
          </p:cNvPr>
          <p:cNvSpPr>
            <a:spLocks noGrp="1"/>
          </p:cNvSpPr>
          <p:nvPr>
            <p:ph type="sldNum" sz="quarter" idx="4"/>
          </p:nvPr>
        </p:nvSpPr>
        <p:spPr/>
        <p:txBody>
          <a:bodyPr/>
          <a:lstStyle/>
          <a:p>
            <a:fld id="{7423B5EF-D5A0-D847-9BE3-4BB7467DE79B}" type="slidenum">
              <a:rPr lang="en-US" smtClean="0"/>
              <a:pPr/>
              <a:t>87</a:t>
            </a:fld>
            <a:endParaRPr lang="en-US" dirty="0"/>
          </a:p>
        </p:txBody>
      </p:sp>
      <p:pic>
        <p:nvPicPr>
          <p:cNvPr id="8" name="Picture 7">
            <a:extLst>
              <a:ext uri="{FF2B5EF4-FFF2-40B4-BE49-F238E27FC236}">
                <a16:creationId xmlns:a16="http://schemas.microsoft.com/office/drawing/2014/main" id="{423EDF27-BDCB-C946-B78D-411A86D8B722}"/>
              </a:ext>
            </a:extLst>
          </p:cNvPr>
          <p:cNvPicPr>
            <a:picLocks noChangeAspect="1"/>
          </p:cNvPicPr>
          <p:nvPr/>
        </p:nvPicPr>
        <p:blipFill>
          <a:blip r:embed="rId2"/>
          <a:stretch>
            <a:fillRect/>
          </a:stretch>
        </p:blipFill>
        <p:spPr>
          <a:xfrm>
            <a:off x="628686" y="1129788"/>
            <a:ext cx="4099618" cy="5305388"/>
          </a:xfrm>
          <a:prstGeom prst="rect">
            <a:avLst/>
          </a:prstGeom>
          <a:ln w="28575">
            <a:solidFill>
              <a:srgbClr val="A28D60"/>
            </a:solidFill>
          </a:ln>
        </p:spPr>
      </p:pic>
      <p:sp>
        <p:nvSpPr>
          <p:cNvPr id="9" name="TextBox 8">
            <a:extLst>
              <a:ext uri="{FF2B5EF4-FFF2-40B4-BE49-F238E27FC236}">
                <a16:creationId xmlns:a16="http://schemas.microsoft.com/office/drawing/2014/main" id="{B927D575-D84B-D446-89B2-A3810C82E697}"/>
              </a:ext>
            </a:extLst>
          </p:cNvPr>
          <p:cNvSpPr txBox="1"/>
          <p:nvPr/>
        </p:nvSpPr>
        <p:spPr>
          <a:xfrm>
            <a:off x="5257800" y="1560207"/>
            <a:ext cx="6210759" cy="4616648"/>
          </a:xfrm>
          <a:prstGeom prst="rect">
            <a:avLst/>
          </a:prstGeom>
          <a:noFill/>
          <a:ln w="19050">
            <a:solidFill>
              <a:srgbClr val="A28D60"/>
            </a:solidFill>
          </a:ln>
        </p:spPr>
        <p:txBody>
          <a:bodyPr wrap="square" rtlCol="0">
            <a:spAutoFit/>
          </a:bodyPr>
          <a:lstStyle/>
          <a:p>
            <a:r>
              <a:rPr lang="en-US" sz="2000" b="1" dirty="0">
                <a:solidFill>
                  <a:srgbClr val="FF0000"/>
                </a:solidFill>
              </a:rPr>
              <a:t>Due on </a:t>
            </a:r>
            <a:r>
              <a:rPr lang="en-US" sz="2400" b="1" dirty="0">
                <a:solidFill>
                  <a:srgbClr val="FF0000"/>
                </a:solidFill>
              </a:rPr>
              <a:t>August 1</a:t>
            </a:r>
          </a:p>
          <a:p>
            <a:r>
              <a:rPr lang="en-US" b="1" dirty="0">
                <a:solidFill>
                  <a:srgbClr val="FF0000"/>
                </a:solidFill>
              </a:rPr>
              <a:t>Needed for Star Council eligibility</a:t>
            </a:r>
          </a:p>
          <a:p>
            <a:endParaRPr lang="en-US" dirty="0">
              <a:solidFill>
                <a:srgbClr val="975611"/>
              </a:solidFill>
            </a:endParaRPr>
          </a:p>
          <a:p>
            <a:r>
              <a:rPr lang="en-US" dirty="0">
                <a:solidFill>
                  <a:srgbClr val="975611"/>
                </a:solidFill>
              </a:rPr>
              <a:t>Needs to be submitted to  Fraternal Mission Department</a:t>
            </a:r>
          </a:p>
          <a:p>
            <a:pPr marL="285750" lvl="1" indent="-285750">
              <a:buFont typeface="Arial" charset="0"/>
              <a:buChar char="•"/>
            </a:pPr>
            <a:r>
              <a:rPr lang="en-US" dirty="0">
                <a:solidFill>
                  <a:srgbClr val="975611"/>
                </a:solidFill>
              </a:rPr>
              <a:t>Email: </a:t>
            </a:r>
            <a:r>
              <a:rPr lang="en-US" b="1" dirty="0" err="1">
                <a:solidFill>
                  <a:srgbClr val="975611"/>
                </a:solidFill>
              </a:rPr>
              <a:t>fraternalmission@kofc.org</a:t>
            </a:r>
            <a:endParaRPr lang="en-US" dirty="0">
              <a:solidFill>
                <a:srgbClr val="975611"/>
              </a:solidFill>
            </a:endParaRPr>
          </a:p>
          <a:p>
            <a:r>
              <a:rPr lang="en-US" dirty="0">
                <a:solidFill>
                  <a:srgbClr val="975611"/>
                </a:solidFill>
              </a:rPr>
              <a:t>Copies sent to SD and DD. Copy kept in Council Records</a:t>
            </a:r>
          </a:p>
          <a:p>
            <a:r>
              <a:rPr lang="en-US" dirty="0">
                <a:solidFill>
                  <a:srgbClr val="975611"/>
                </a:solidFill>
              </a:rPr>
              <a:t>Can be filled online.</a:t>
            </a:r>
          </a:p>
          <a:p>
            <a:endParaRPr lang="en-US" b="1" u="sng" dirty="0">
              <a:solidFill>
                <a:srgbClr val="975611"/>
              </a:solidFill>
            </a:endParaRPr>
          </a:p>
          <a:p>
            <a:r>
              <a:rPr lang="en-US" b="1" u="sng" dirty="0">
                <a:solidFill>
                  <a:srgbClr val="975611"/>
                </a:solidFill>
              </a:rPr>
              <a:t>What you need to do as DD</a:t>
            </a:r>
          </a:p>
          <a:p>
            <a:pPr marL="285750" indent="-285750">
              <a:buFont typeface="Arial" charset="0"/>
              <a:buChar char="•"/>
            </a:pPr>
            <a:r>
              <a:rPr lang="en-US" dirty="0">
                <a:solidFill>
                  <a:srgbClr val="975611"/>
                </a:solidFill>
              </a:rPr>
              <a:t>Remind council to fill in and submit form</a:t>
            </a:r>
          </a:p>
          <a:p>
            <a:pPr marL="285750" indent="-285750">
              <a:buFont typeface="Arial" charset="0"/>
              <a:buChar char="•"/>
            </a:pPr>
            <a:r>
              <a:rPr lang="en-US" dirty="0">
                <a:solidFill>
                  <a:srgbClr val="975611"/>
                </a:solidFill>
              </a:rPr>
              <a:t>Make sure the form is submitted on time.</a:t>
            </a:r>
          </a:p>
          <a:p>
            <a:pPr marL="285750" indent="-285750">
              <a:buFont typeface="Arial" charset="0"/>
              <a:buChar char="•"/>
            </a:pPr>
            <a:r>
              <a:rPr lang="en-US" dirty="0">
                <a:solidFill>
                  <a:srgbClr val="975611"/>
                </a:solidFill>
              </a:rPr>
              <a:t>Form can still be submitted late.</a:t>
            </a:r>
          </a:p>
          <a:p>
            <a:pPr marL="285750" indent="-285750">
              <a:buFont typeface="Arial" charset="0"/>
              <a:buChar char="•"/>
            </a:pPr>
            <a:r>
              <a:rPr lang="en-US" dirty="0">
                <a:solidFill>
                  <a:srgbClr val="975611"/>
                </a:solidFill>
              </a:rPr>
              <a:t>Form can be submitted multiple times during year.</a:t>
            </a:r>
          </a:p>
          <a:p>
            <a:pPr marL="285750" indent="-285750">
              <a:buFont typeface="Arial" charset="0"/>
              <a:buChar char="•"/>
            </a:pPr>
            <a:r>
              <a:rPr lang="en-US" dirty="0">
                <a:solidFill>
                  <a:srgbClr val="975611"/>
                </a:solidFill>
              </a:rPr>
              <a:t>Help council fill and submit the report if necessary</a:t>
            </a:r>
            <a:r>
              <a:rPr lang="en-US" dirty="0">
                <a:solidFill>
                  <a:schemeClr val="bg1"/>
                </a:solidFill>
              </a:rPr>
              <a:t>.</a:t>
            </a:r>
          </a:p>
        </p:txBody>
      </p:sp>
    </p:spTree>
    <p:extLst>
      <p:ext uri="{BB962C8B-B14F-4D97-AF65-F5344CB8AC3E}">
        <p14:creationId xmlns:p14="http://schemas.microsoft.com/office/powerpoint/2010/main" val="1285615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90D74-9622-FE4A-8789-4033E455F823}"/>
              </a:ext>
            </a:extLst>
          </p:cNvPr>
          <p:cNvSpPr>
            <a:spLocks noGrp="1"/>
          </p:cNvSpPr>
          <p:nvPr>
            <p:ph type="title"/>
          </p:nvPr>
        </p:nvSpPr>
        <p:spPr>
          <a:xfrm>
            <a:off x="705080" y="356723"/>
            <a:ext cx="9563827" cy="706964"/>
          </a:xfrm>
        </p:spPr>
        <p:txBody>
          <a:bodyPr/>
          <a:lstStyle/>
          <a:p>
            <a:pPr algn="ctr"/>
            <a:r>
              <a:rPr lang="en-US" b="1" dirty="0">
                <a:solidFill>
                  <a:srgbClr val="975611"/>
                </a:solidFill>
              </a:rPr>
              <a:t>Form 1728 </a:t>
            </a:r>
            <a:r>
              <a:rPr lang="mr-IN" b="1" dirty="0">
                <a:solidFill>
                  <a:srgbClr val="975611"/>
                </a:solidFill>
              </a:rPr>
              <a:t>–</a:t>
            </a:r>
            <a:r>
              <a:rPr lang="en-US" b="1" dirty="0">
                <a:solidFill>
                  <a:srgbClr val="975611"/>
                </a:solidFill>
              </a:rPr>
              <a:t> </a:t>
            </a:r>
            <a:r>
              <a:rPr lang="en-US" dirty="0">
                <a:solidFill>
                  <a:srgbClr val="975611"/>
                </a:solidFill>
              </a:rPr>
              <a:t>Survey of Fraternal Activities</a:t>
            </a:r>
          </a:p>
        </p:txBody>
      </p:sp>
      <p:sp>
        <p:nvSpPr>
          <p:cNvPr id="3" name="Date Placeholder 2">
            <a:extLst>
              <a:ext uri="{FF2B5EF4-FFF2-40B4-BE49-F238E27FC236}">
                <a16:creationId xmlns:a16="http://schemas.microsoft.com/office/drawing/2014/main" id="{7CB8259C-34CB-954E-BB1B-26F2F084AA2B}"/>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4A56456C-ABE7-1948-BB70-E062FE5C3998}"/>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232DD91B-B080-4A4C-9F9A-CCB6A46F76AB}"/>
              </a:ext>
            </a:extLst>
          </p:cNvPr>
          <p:cNvSpPr>
            <a:spLocks noGrp="1"/>
          </p:cNvSpPr>
          <p:nvPr>
            <p:ph type="sldNum" sz="quarter" idx="4"/>
          </p:nvPr>
        </p:nvSpPr>
        <p:spPr/>
        <p:txBody>
          <a:bodyPr/>
          <a:lstStyle/>
          <a:p>
            <a:fld id="{7423B5EF-D5A0-D847-9BE3-4BB7467DE79B}" type="slidenum">
              <a:rPr lang="en-US" smtClean="0"/>
              <a:pPr/>
              <a:t>88</a:t>
            </a:fld>
            <a:endParaRPr lang="en-US" dirty="0"/>
          </a:p>
        </p:txBody>
      </p:sp>
      <p:pic>
        <p:nvPicPr>
          <p:cNvPr id="7" name="Picture 6" descr="A screenshot of a social media post&#10;&#10;Description automatically generated">
            <a:extLst>
              <a:ext uri="{FF2B5EF4-FFF2-40B4-BE49-F238E27FC236}">
                <a16:creationId xmlns:a16="http://schemas.microsoft.com/office/drawing/2014/main" id="{C8494C83-F682-C94A-9487-1845871FCD9B}"/>
              </a:ext>
            </a:extLst>
          </p:cNvPr>
          <p:cNvPicPr>
            <a:picLocks noChangeAspect="1"/>
          </p:cNvPicPr>
          <p:nvPr/>
        </p:nvPicPr>
        <p:blipFill>
          <a:blip r:embed="rId2"/>
          <a:stretch>
            <a:fillRect/>
          </a:stretch>
        </p:blipFill>
        <p:spPr>
          <a:xfrm>
            <a:off x="563084" y="1189821"/>
            <a:ext cx="3860800" cy="5029200"/>
          </a:xfrm>
          <a:prstGeom prst="rect">
            <a:avLst/>
          </a:prstGeom>
          <a:ln w="28575">
            <a:solidFill>
              <a:srgbClr val="A28D60"/>
            </a:solidFill>
          </a:ln>
        </p:spPr>
      </p:pic>
      <p:sp>
        <p:nvSpPr>
          <p:cNvPr id="8" name="TextBox 7">
            <a:extLst>
              <a:ext uri="{FF2B5EF4-FFF2-40B4-BE49-F238E27FC236}">
                <a16:creationId xmlns:a16="http://schemas.microsoft.com/office/drawing/2014/main" id="{1D88EBB4-99E3-B54A-A799-10C14B5AF578}"/>
              </a:ext>
            </a:extLst>
          </p:cNvPr>
          <p:cNvSpPr txBox="1"/>
          <p:nvPr/>
        </p:nvSpPr>
        <p:spPr>
          <a:xfrm>
            <a:off x="4675901" y="1510040"/>
            <a:ext cx="7163559" cy="4708981"/>
          </a:xfrm>
          <a:prstGeom prst="rect">
            <a:avLst/>
          </a:prstGeom>
          <a:noFill/>
          <a:ln w="19050">
            <a:solidFill>
              <a:srgbClr val="A28D60"/>
            </a:solidFill>
          </a:ln>
        </p:spPr>
        <p:txBody>
          <a:bodyPr wrap="square" rtlCol="0">
            <a:spAutoFit/>
          </a:bodyPr>
          <a:lstStyle/>
          <a:p>
            <a:r>
              <a:rPr lang="en-US" sz="2000" b="1" dirty="0">
                <a:solidFill>
                  <a:srgbClr val="FF0000"/>
                </a:solidFill>
              </a:rPr>
              <a:t>Due on </a:t>
            </a:r>
            <a:r>
              <a:rPr lang="en-US" sz="2400" b="1" dirty="0">
                <a:solidFill>
                  <a:srgbClr val="FF0000"/>
                </a:solidFill>
              </a:rPr>
              <a:t>January 31</a:t>
            </a:r>
          </a:p>
          <a:p>
            <a:r>
              <a:rPr lang="en-US" sz="2000" b="1" dirty="0">
                <a:solidFill>
                  <a:srgbClr val="FF0000"/>
                </a:solidFill>
              </a:rPr>
              <a:t>Needed for Star Council eligibility</a:t>
            </a:r>
          </a:p>
          <a:p>
            <a:r>
              <a:rPr lang="en-US" sz="1600" dirty="0">
                <a:solidFill>
                  <a:srgbClr val="975611"/>
                </a:solidFill>
              </a:rPr>
              <a:t>Needs to be submitted to Fraternal Mission Department</a:t>
            </a:r>
          </a:p>
          <a:p>
            <a:pPr marL="285750" lvl="1" indent="-285750">
              <a:buFont typeface="Arial" charset="0"/>
              <a:buChar char="•"/>
            </a:pPr>
            <a:r>
              <a:rPr lang="en-US" sz="1600" dirty="0">
                <a:solidFill>
                  <a:srgbClr val="975611"/>
                </a:solidFill>
              </a:rPr>
              <a:t>Email: </a:t>
            </a:r>
            <a:r>
              <a:rPr lang="en-US" sz="1600" b="1" dirty="0" err="1">
                <a:solidFill>
                  <a:srgbClr val="975611"/>
                </a:solidFill>
              </a:rPr>
              <a:t>fraternalmission@kofc.org</a:t>
            </a:r>
            <a:endParaRPr lang="en-US" sz="1600" dirty="0">
              <a:solidFill>
                <a:srgbClr val="975611"/>
              </a:solidFill>
            </a:endParaRPr>
          </a:p>
          <a:p>
            <a:pPr marL="285750" indent="-285750">
              <a:buFont typeface="Arial" panose="020B0604020202020204" pitchFamily="34" charset="0"/>
              <a:buChar char="•"/>
            </a:pPr>
            <a:r>
              <a:rPr lang="en-US" sz="1600" dirty="0">
                <a:solidFill>
                  <a:srgbClr val="975611"/>
                </a:solidFill>
              </a:rPr>
              <a:t>Copies sent to SD and DD. Copy kept in Council Records</a:t>
            </a:r>
          </a:p>
          <a:p>
            <a:pPr marL="285750" indent="-285750">
              <a:buFont typeface="Arial" panose="020B0604020202020204" pitchFamily="34" charset="0"/>
              <a:buChar char="•"/>
            </a:pPr>
            <a:r>
              <a:rPr lang="en-US" sz="1600" dirty="0">
                <a:solidFill>
                  <a:srgbClr val="975611"/>
                </a:solidFill>
              </a:rPr>
              <a:t>Can be filled in online.</a:t>
            </a:r>
            <a:endParaRPr lang="en-US" b="1" u="sng" dirty="0">
              <a:solidFill>
                <a:srgbClr val="975611"/>
              </a:solidFill>
            </a:endParaRPr>
          </a:p>
          <a:p>
            <a:r>
              <a:rPr lang="en-US" sz="1600" b="1" u="sng" dirty="0">
                <a:solidFill>
                  <a:srgbClr val="975611"/>
                </a:solidFill>
              </a:rPr>
              <a:t>Suggestions</a:t>
            </a:r>
          </a:p>
          <a:p>
            <a:r>
              <a:rPr lang="en-US" sz="1600" b="1" dirty="0">
                <a:solidFill>
                  <a:srgbClr val="975611"/>
                </a:solidFill>
              </a:rPr>
              <a:t>Method 1:</a:t>
            </a:r>
          </a:p>
          <a:p>
            <a:pPr marL="285750" indent="-285750">
              <a:buFont typeface="Arial" charset="0"/>
              <a:buChar char="•"/>
            </a:pPr>
            <a:r>
              <a:rPr lang="en-US" sz="1600" dirty="0">
                <a:solidFill>
                  <a:srgbClr val="975611"/>
                </a:solidFill>
              </a:rPr>
              <a:t>When FS sends out dues notices in December to each council member, he should also send a survey form on Annual Fraternal Activity.</a:t>
            </a:r>
          </a:p>
          <a:p>
            <a:pPr marL="285750" indent="-285750">
              <a:buFont typeface="Arial" charset="0"/>
              <a:buChar char="•"/>
            </a:pPr>
            <a:r>
              <a:rPr lang="en-US" sz="1600" dirty="0">
                <a:solidFill>
                  <a:srgbClr val="975611"/>
                </a:solidFill>
              </a:rPr>
              <a:t>Data on returned survey forms is added up to fill Form 1728</a:t>
            </a:r>
          </a:p>
          <a:p>
            <a:r>
              <a:rPr lang="en-US" sz="1600" b="1" dirty="0">
                <a:solidFill>
                  <a:srgbClr val="975611"/>
                </a:solidFill>
              </a:rPr>
              <a:t>Method 2:</a:t>
            </a:r>
          </a:p>
          <a:p>
            <a:pPr marL="285750" indent="-285750">
              <a:buFont typeface="Arial" charset="0"/>
              <a:buChar char="•"/>
            </a:pPr>
            <a:r>
              <a:rPr lang="en-US" sz="1600" dirty="0">
                <a:solidFill>
                  <a:srgbClr val="975611"/>
                </a:solidFill>
              </a:rPr>
              <a:t>Council creates an event form which includes information on</a:t>
            </a:r>
          </a:p>
          <a:p>
            <a:pPr marL="742950" lvl="1" indent="-285750">
              <a:buFont typeface="Arial" charset="0"/>
              <a:buChar char="•"/>
            </a:pPr>
            <a:r>
              <a:rPr lang="en-US" sz="1600" dirty="0">
                <a:solidFill>
                  <a:srgbClr val="975611"/>
                </a:solidFill>
              </a:rPr>
              <a:t>Number of members that helped out</a:t>
            </a:r>
          </a:p>
          <a:p>
            <a:pPr marL="742950" lvl="1" indent="-285750">
              <a:buFont typeface="Arial" charset="0"/>
              <a:buChar char="•"/>
            </a:pPr>
            <a:r>
              <a:rPr lang="en-US" sz="1600" dirty="0">
                <a:solidFill>
                  <a:srgbClr val="975611"/>
                </a:solidFill>
              </a:rPr>
              <a:t>Estimate of the number of total hours spent on event by all volunteers</a:t>
            </a:r>
          </a:p>
          <a:p>
            <a:pPr marL="285750" indent="-285750">
              <a:buFont typeface="Arial" charset="0"/>
              <a:buChar char="•"/>
            </a:pPr>
            <a:r>
              <a:rPr lang="en-US" sz="1600" dirty="0">
                <a:solidFill>
                  <a:schemeClr val="bg1"/>
                </a:solidFill>
              </a:rPr>
              <a:t>Data from all event forms is added up to fill form 1728 </a:t>
            </a:r>
          </a:p>
        </p:txBody>
      </p:sp>
    </p:spTree>
    <p:extLst>
      <p:ext uri="{BB962C8B-B14F-4D97-AF65-F5344CB8AC3E}">
        <p14:creationId xmlns:p14="http://schemas.microsoft.com/office/powerpoint/2010/main" val="26798675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B6E697-AE9A-EA43-A26E-4FDDC704892C}"/>
              </a:ext>
            </a:extLst>
          </p:cNvPr>
          <p:cNvSpPr>
            <a:spLocks noGrp="1"/>
          </p:cNvSpPr>
          <p:nvPr>
            <p:ph type="dt" sz="half" idx="2"/>
          </p:nvPr>
        </p:nvSpPr>
        <p:spPr/>
        <p:txBody>
          <a:bodyPr/>
          <a:lstStyle/>
          <a:p>
            <a:r>
              <a:rPr lang="en-US" dirty="0"/>
              <a:t>Arizona Knights of Columbus</a:t>
            </a:r>
          </a:p>
          <a:p>
            <a:r>
              <a:rPr lang="en-US" dirty="0"/>
              <a:t>2019 Organization Meeting</a:t>
            </a:r>
          </a:p>
        </p:txBody>
      </p:sp>
      <p:sp>
        <p:nvSpPr>
          <p:cNvPr id="4" name="Footer Placeholder 3">
            <a:extLst>
              <a:ext uri="{FF2B5EF4-FFF2-40B4-BE49-F238E27FC236}">
                <a16:creationId xmlns:a16="http://schemas.microsoft.com/office/drawing/2014/main" id="{E50D84AE-77FC-3448-830E-C60A65BE2A35}"/>
              </a:ext>
            </a:extLst>
          </p:cNvPr>
          <p:cNvSpPr>
            <a:spLocks noGrp="1"/>
          </p:cNvSpPr>
          <p:nvPr>
            <p:ph type="ftr" sz="quarter" idx="3"/>
          </p:nvPr>
        </p:nvSpPr>
        <p:spPr/>
        <p:txBody>
          <a:bodyPr/>
          <a:lstStyle/>
          <a:p>
            <a:r>
              <a:rPr lang="en-US" dirty="0"/>
              <a:t>Knights Serving God – Serving the Community</a:t>
            </a:r>
          </a:p>
          <a:p>
            <a:r>
              <a:rPr lang="en-US" dirty="0"/>
              <a:t>This is who we are – This is what we do</a:t>
            </a:r>
          </a:p>
        </p:txBody>
      </p:sp>
      <p:sp>
        <p:nvSpPr>
          <p:cNvPr id="5" name="Slide Number Placeholder 4">
            <a:extLst>
              <a:ext uri="{FF2B5EF4-FFF2-40B4-BE49-F238E27FC236}">
                <a16:creationId xmlns:a16="http://schemas.microsoft.com/office/drawing/2014/main" id="{8FBC1C10-E06D-054F-9BC6-C258E581A560}"/>
              </a:ext>
            </a:extLst>
          </p:cNvPr>
          <p:cNvSpPr>
            <a:spLocks noGrp="1"/>
          </p:cNvSpPr>
          <p:nvPr>
            <p:ph type="sldNum" sz="quarter" idx="4"/>
          </p:nvPr>
        </p:nvSpPr>
        <p:spPr/>
        <p:txBody>
          <a:bodyPr/>
          <a:lstStyle/>
          <a:p>
            <a:fld id="{7423B5EF-D5A0-D847-9BE3-4BB7467DE79B}" type="slidenum">
              <a:rPr lang="en-US" smtClean="0"/>
              <a:pPr/>
              <a:t>89</a:t>
            </a:fld>
            <a:endParaRPr lang="en-US" dirty="0"/>
          </a:p>
        </p:txBody>
      </p:sp>
      <p:sp>
        <p:nvSpPr>
          <p:cNvPr id="6" name="Title 1">
            <a:extLst>
              <a:ext uri="{FF2B5EF4-FFF2-40B4-BE49-F238E27FC236}">
                <a16:creationId xmlns:a16="http://schemas.microsoft.com/office/drawing/2014/main" id="{DA419929-3438-8D45-B805-0FA6A69DD298}"/>
              </a:ext>
            </a:extLst>
          </p:cNvPr>
          <p:cNvSpPr txBox="1">
            <a:spLocks/>
          </p:cNvSpPr>
          <p:nvPr/>
        </p:nvSpPr>
        <p:spPr bwMode="gray">
          <a:xfrm>
            <a:off x="705080" y="356723"/>
            <a:ext cx="9563827"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a:solidFill>
                  <a:srgbClr val="975611"/>
                </a:solidFill>
              </a:rPr>
              <a:t>Form 1728 </a:t>
            </a:r>
            <a:r>
              <a:rPr lang="mr-IN" b="1">
                <a:solidFill>
                  <a:srgbClr val="975611"/>
                </a:solidFill>
              </a:rPr>
              <a:t>–</a:t>
            </a:r>
            <a:r>
              <a:rPr lang="en-US" b="1">
                <a:solidFill>
                  <a:srgbClr val="975611"/>
                </a:solidFill>
              </a:rPr>
              <a:t> </a:t>
            </a:r>
            <a:r>
              <a:rPr lang="en-US">
                <a:solidFill>
                  <a:srgbClr val="975611"/>
                </a:solidFill>
              </a:rPr>
              <a:t>Survey of Fraternal Activities</a:t>
            </a:r>
            <a:endParaRPr lang="en-US" dirty="0">
              <a:solidFill>
                <a:srgbClr val="975611"/>
              </a:solidFill>
            </a:endParaRPr>
          </a:p>
        </p:txBody>
      </p:sp>
      <p:pic>
        <p:nvPicPr>
          <p:cNvPr id="8" name="Picture 7" descr="A screenshot of a social media post&#10;&#10;Description automatically generated">
            <a:extLst>
              <a:ext uri="{FF2B5EF4-FFF2-40B4-BE49-F238E27FC236}">
                <a16:creationId xmlns:a16="http://schemas.microsoft.com/office/drawing/2014/main" id="{BA1BB0C2-F0A8-6341-B83D-478D9E69441E}"/>
              </a:ext>
            </a:extLst>
          </p:cNvPr>
          <p:cNvPicPr>
            <a:picLocks noChangeAspect="1"/>
          </p:cNvPicPr>
          <p:nvPr/>
        </p:nvPicPr>
        <p:blipFill>
          <a:blip r:embed="rId2"/>
          <a:stretch>
            <a:fillRect/>
          </a:stretch>
        </p:blipFill>
        <p:spPr>
          <a:xfrm>
            <a:off x="4035846" y="1063687"/>
            <a:ext cx="4120307" cy="5367243"/>
          </a:xfrm>
          <a:prstGeom prst="rect">
            <a:avLst/>
          </a:prstGeom>
          <a:ln w="28575">
            <a:solidFill>
              <a:srgbClr val="A28D60"/>
            </a:solidFill>
          </a:ln>
        </p:spPr>
      </p:pic>
    </p:spTree>
    <p:extLst>
      <p:ext uri="{BB962C8B-B14F-4D97-AF65-F5344CB8AC3E}">
        <p14:creationId xmlns:p14="http://schemas.microsoft.com/office/powerpoint/2010/main" val="1725018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rgbClr val="C3AA68"/>
            </a:gs>
            <a:gs pos="0">
              <a:srgbClr val="A28D60"/>
            </a:gs>
          </a:gsLst>
          <a:lin ang="5400000" scaled="1"/>
        </a:gra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058BB02-BD59-0B46-9426-DF512C07ABBE}"/>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1F3E9DE3-06DD-1642-94AE-16A704B0554A}"/>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B357EE07-57E3-8045-9DAD-6AB5921DFB7A}"/>
              </a:ext>
            </a:extLst>
          </p:cNvPr>
          <p:cNvSpPr>
            <a:spLocks noGrp="1"/>
          </p:cNvSpPr>
          <p:nvPr>
            <p:ph type="sldNum" sz="quarter" idx="4"/>
          </p:nvPr>
        </p:nvSpPr>
        <p:spPr/>
        <p:txBody>
          <a:bodyPr/>
          <a:lstStyle/>
          <a:p>
            <a:fld id="{7423B5EF-D5A0-D847-9BE3-4BB7467DE79B}" type="slidenum">
              <a:rPr lang="en-US" smtClean="0"/>
              <a:pPr/>
              <a:t>9</a:t>
            </a:fld>
            <a:endParaRPr lang="en-US" dirty="0"/>
          </a:p>
        </p:txBody>
      </p:sp>
      <p:pic>
        <p:nvPicPr>
          <p:cNvPr id="6" name="Picture 5">
            <a:extLst>
              <a:ext uri="{FF2B5EF4-FFF2-40B4-BE49-F238E27FC236}">
                <a16:creationId xmlns:a16="http://schemas.microsoft.com/office/drawing/2014/main" id="{90B99398-84AB-7443-9A6F-B503DA3274C8}"/>
              </a:ext>
            </a:extLst>
          </p:cNvPr>
          <p:cNvPicPr>
            <a:picLocks noChangeAspect="1"/>
          </p:cNvPicPr>
          <p:nvPr/>
        </p:nvPicPr>
        <p:blipFill>
          <a:blip r:embed="rId2"/>
          <a:stretch>
            <a:fillRect/>
          </a:stretch>
        </p:blipFill>
        <p:spPr>
          <a:xfrm>
            <a:off x="3578609" y="930994"/>
            <a:ext cx="4970611" cy="4907209"/>
          </a:xfrm>
          <a:prstGeom prst="rect">
            <a:avLst/>
          </a:prstGeom>
        </p:spPr>
      </p:pic>
      <p:sp>
        <p:nvSpPr>
          <p:cNvPr id="7" name="Footer Placeholder 3">
            <a:extLst>
              <a:ext uri="{FF2B5EF4-FFF2-40B4-BE49-F238E27FC236}">
                <a16:creationId xmlns:a16="http://schemas.microsoft.com/office/drawing/2014/main" id="{BF6E50D3-FD7F-D84B-9D7B-3DFBABB4A509}"/>
              </a:ext>
            </a:extLst>
          </p:cNvPr>
          <p:cNvSpPr txBox="1">
            <a:spLocks/>
          </p:cNvSpPr>
          <p:nvPr/>
        </p:nvSpPr>
        <p:spPr>
          <a:xfrm>
            <a:off x="1260139" y="566204"/>
            <a:ext cx="9721516" cy="581357"/>
          </a:xfrm>
          <a:prstGeom prst="rect">
            <a:avLst/>
          </a:prstGeom>
        </p:spPr>
        <p:txBody>
          <a:bodyPr vert="horz" lIns="91440" tIns="45720" rIns="91440" bIns="45720" rtlCol="0" anchor="ctr"/>
          <a:lstStyle>
            <a:defPPr>
              <a:defRPr lang="en-US"/>
            </a:defPPr>
            <a:lvl1pPr marL="0" algn="ctr" defTabSz="457200" rtl="0" eaLnBrk="1" latinLnBrk="0" hangingPunct="1">
              <a:defRPr lang="en-US" sz="1200" i="1" kern="1200" smtClean="0">
                <a:solidFill>
                  <a:srgbClr val="97561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solidFill>
                  <a:schemeClr val="bg1"/>
                </a:solidFill>
              </a:rPr>
              <a:t>Knights Serving God – Serving the Community</a:t>
            </a:r>
          </a:p>
        </p:txBody>
      </p:sp>
      <p:sp>
        <p:nvSpPr>
          <p:cNvPr id="2" name="Rectangle 1">
            <a:extLst>
              <a:ext uri="{FF2B5EF4-FFF2-40B4-BE49-F238E27FC236}">
                <a16:creationId xmlns:a16="http://schemas.microsoft.com/office/drawing/2014/main" id="{21B7F8A4-E6D7-C34D-A0F2-C8B93763EF0A}"/>
              </a:ext>
            </a:extLst>
          </p:cNvPr>
          <p:cNvSpPr/>
          <p:nvPr/>
        </p:nvSpPr>
        <p:spPr>
          <a:xfrm>
            <a:off x="1824688" y="5642594"/>
            <a:ext cx="8592417" cy="646331"/>
          </a:xfrm>
          <a:prstGeom prst="rect">
            <a:avLst/>
          </a:prstGeom>
        </p:spPr>
        <p:txBody>
          <a:bodyPr wrap="none">
            <a:spAutoFit/>
          </a:bodyPr>
          <a:lstStyle/>
          <a:p>
            <a:r>
              <a:rPr lang="en-US" sz="3600" dirty="0">
                <a:solidFill>
                  <a:schemeClr val="bg1"/>
                </a:solidFill>
              </a:rPr>
              <a:t>This is who we are – This is what we do</a:t>
            </a:r>
          </a:p>
        </p:txBody>
      </p:sp>
    </p:spTree>
    <p:extLst>
      <p:ext uri="{BB962C8B-B14F-4D97-AF65-F5344CB8AC3E}">
        <p14:creationId xmlns:p14="http://schemas.microsoft.com/office/powerpoint/2010/main" val="14929967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08169-E769-B14B-ABC0-51EED456F985}"/>
              </a:ext>
            </a:extLst>
          </p:cNvPr>
          <p:cNvSpPr>
            <a:spLocks noGrp="1"/>
          </p:cNvSpPr>
          <p:nvPr>
            <p:ph type="title"/>
          </p:nvPr>
        </p:nvSpPr>
        <p:spPr>
          <a:xfrm>
            <a:off x="561110" y="2710348"/>
            <a:ext cx="4341090" cy="1275301"/>
          </a:xfrm>
        </p:spPr>
        <p:txBody>
          <a:bodyPr vert="horz" lIns="91440" tIns="45720" rIns="91440" bIns="45720" rtlCol="0" anchor="b">
            <a:normAutofit/>
          </a:bodyPr>
          <a:lstStyle/>
          <a:p>
            <a:r>
              <a:rPr lang="en-US" sz="5400" dirty="0" err="1">
                <a:solidFill>
                  <a:srgbClr val="975611"/>
                </a:solidFill>
              </a:rPr>
              <a:t>Vivat</a:t>
            </a:r>
            <a:r>
              <a:rPr lang="en-US" sz="5400" dirty="0">
                <a:solidFill>
                  <a:srgbClr val="975611"/>
                </a:solidFill>
              </a:rPr>
              <a:t> Jesus!</a:t>
            </a:r>
          </a:p>
        </p:txBody>
      </p:sp>
      <p:sp>
        <p:nvSpPr>
          <p:cNvPr id="17" name="Date Placeholder 2">
            <a:extLst>
              <a:ext uri="{FF2B5EF4-FFF2-40B4-BE49-F238E27FC236}">
                <a16:creationId xmlns:a16="http://schemas.microsoft.com/office/drawing/2014/main" id="{02897072-2AB3-964D-A9CF-B42D553738EB}"/>
              </a:ext>
            </a:extLst>
          </p:cNvPr>
          <p:cNvSpPr>
            <a:spLocks noGrp="1"/>
          </p:cNvSpPr>
          <p:nvPr>
            <p:ph type="dt" sz="half" idx="2"/>
          </p:nvPr>
        </p:nvSpPr>
        <p:spPr>
          <a:xfrm>
            <a:off x="-10977" y="6530239"/>
            <a:ext cx="1888938" cy="304799"/>
          </a:xfrm>
        </p:spPr>
        <p:txBody>
          <a:bodyPr/>
          <a:lstStyle/>
          <a:p>
            <a:r>
              <a:rPr lang="en-US" dirty="0"/>
              <a:t>Arizona Knights of Columbus</a:t>
            </a:r>
          </a:p>
          <a:p>
            <a:r>
              <a:rPr lang="en-US" dirty="0"/>
              <a:t>2019 Organization Meeting</a:t>
            </a:r>
          </a:p>
        </p:txBody>
      </p:sp>
      <p:sp>
        <p:nvSpPr>
          <p:cNvPr id="19" name="Footer Placeholder 3">
            <a:extLst>
              <a:ext uri="{FF2B5EF4-FFF2-40B4-BE49-F238E27FC236}">
                <a16:creationId xmlns:a16="http://schemas.microsoft.com/office/drawing/2014/main" id="{CCDBBFC4-CC64-6D43-8722-055D53B27983}"/>
              </a:ext>
            </a:extLst>
          </p:cNvPr>
          <p:cNvSpPr>
            <a:spLocks noGrp="1"/>
          </p:cNvSpPr>
          <p:nvPr>
            <p:ph type="ftr" sz="quarter" idx="3"/>
          </p:nvPr>
        </p:nvSpPr>
        <p:spPr>
          <a:xfrm>
            <a:off x="4191000" y="6523081"/>
            <a:ext cx="3859795" cy="304801"/>
          </a:xfrm>
        </p:spPr>
        <p:txBody>
          <a:bodyPr/>
          <a:lstStyle/>
          <a:p>
            <a:r>
              <a:rPr lang="en-US" dirty="0"/>
              <a:t>Knights Serving God – Serving the Community</a:t>
            </a:r>
          </a:p>
          <a:p>
            <a:r>
              <a:rPr lang="en-US" dirty="0"/>
              <a:t>This is who we are – This is what we do</a:t>
            </a:r>
          </a:p>
        </p:txBody>
      </p:sp>
      <p:pic>
        <p:nvPicPr>
          <p:cNvPr id="6" name="Picture 5">
            <a:extLst>
              <a:ext uri="{FF2B5EF4-FFF2-40B4-BE49-F238E27FC236}">
                <a16:creationId xmlns:a16="http://schemas.microsoft.com/office/drawing/2014/main" id="{053D3900-6A0F-864C-854F-F07EDB66D117}"/>
              </a:ext>
            </a:extLst>
          </p:cNvPr>
          <p:cNvPicPr>
            <a:picLocks noChangeAspect="1"/>
          </p:cNvPicPr>
          <p:nvPr/>
        </p:nvPicPr>
        <p:blipFill>
          <a:blip r:embed="rId2"/>
          <a:stretch>
            <a:fillRect/>
          </a:stretch>
        </p:blipFill>
        <p:spPr>
          <a:xfrm>
            <a:off x="5294867" y="1071670"/>
            <a:ext cx="4970611" cy="4907209"/>
          </a:xfrm>
          <a:prstGeom prst="rect">
            <a:avLst/>
          </a:prstGeom>
        </p:spPr>
      </p:pic>
    </p:spTree>
    <p:extLst>
      <p:ext uri="{BB962C8B-B14F-4D97-AF65-F5344CB8AC3E}">
        <p14:creationId xmlns:p14="http://schemas.microsoft.com/office/powerpoint/2010/main" val="35121880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B1D2C-9F11-FE46-B8BA-261F6697493B}"/>
              </a:ext>
            </a:extLst>
          </p:cNvPr>
          <p:cNvSpPr>
            <a:spLocks noGrp="1"/>
          </p:cNvSpPr>
          <p:nvPr>
            <p:ph type="title"/>
          </p:nvPr>
        </p:nvSpPr>
        <p:spPr>
          <a:xfrm>
            <a:off x="1139456" y="0"/>
            <a:ext cx="8761413" cy="706964"/>
          </a:xfrm>
        </p:spPr>
        <p:txBody>
          <a:bodyPr/>
          <a:lstStyle/>
          <a:p>
            <a:r>
              <a:rPr lang="en-US" dirty="0">
                <a:solidFill>
                  <a:srgbClr val="975611"/>
                </a:solidFill>
              </a:rPr>
              <a:t>Angelus</a:t>
            </a:r>
          </a:p>
        </p:txBody>
      </p:sp>
      <p:sp>
        <p:nvSpPr>
          <p:cNvPr id="3" name="Date Placeholder 2">
            <a:extLst>
              <a:ext uri="{FF2B5EF4-FFF2-40B4-BE49-F238E27FC236}">
                <a16:creationId xmlns:a16="http://schemas.microsoft.com/office/drawing/2014/main" id="{D487E741-47EE-204F-B951-EBDCC1FF54BF}"/>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2C85F175-B58A-D248-8F5D-FD551069AA73}"/>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1E58199C-4653-8242-9DE3-CAA62987B47C}"/>
              </a:ext>
            </a:extLst>
          </p:cNvPr>
          <p:cNvSpPr>
            <a:spLocks noGrp="1"/>
          </p:cNvSpPr>
          <p:nvPr>
            <p:ph type="sldNum" sz="quarter" idx="4"/>
          </p:nvPr>
        </p:nvSpPr>
        <p:spPr/>
        <p:txBody>
          <a:bodyPr/>
          <a:lstStyle/>
          <a:p>
            <a:fld id="{7423B5EF-D5A0-D847-9BE3-4BB7467DE79B}" type="slidenum">
              <a:rPr lang="en-US" smtClean="0"/>
              <a:pPr/>
              <a:t>91</a:t>
            </a:fld>
            <a:endParaRPr lang="en-US" dirty="0"/>
          </a:p>
        </p:txBody>
      </p:sp>
      <p:sp>
        <p:nvSpPr>
          <p:cNvPr id="6" name="Content Placeholder 1">
            <a:extLst>
              <a:ext uri="{FF2B5EF4-FFF2-40B4-BE49-F238E27FC236}">
                <a16:creationId xmlns:a16="http://schemas.microsoft.com/office/drawing/2014/main" id="{89DD0911-7689-0044-8397-4E5840B08E7E}"/>
              </a:ext>
            </a:extLst>
          </p:cNvPr>
          <p:cNvSpPr txBox="1">
            <a:spLocks/>
          </p:cNvSpPr>
          <p:nvPr/>
        </p:nvSpPr>
        <p:spPr>
          <a:xfrm>
            <a:off x="156389" y="703952"/>
            <a:ext cx="11544752" cy="5829300"/>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7160"/>
            <a:r>
              <a:rPr lang="en-US" sz="2200" i="1" dirty="0"/>
              <a:t>Leader: The Angel of the Lord declared unto Mary.</a:t>
            </a:r>
          </a:p>
          <a:p>
            <a:pPr marL="137160"/>
            <a:r>
              <a:rPr lang="en-US" sz="2200" b="1" dirty="0"/>
              <a:t>All: And she conceived of the Holy Spirit.</a:t>
            </a:r>
            <a:endParaRPr lang="en-US" sz="2200" dirty="0"/>
          </a:p>
          <a:p>
            <a:pPr marL="137160"/>
            <a:r>
              <a:rPr lang="en-US" sz="2200" b="1" dirty="0"/>
              <a:t>All: Hail Mary…..</a:t>
            </a:r>
            <a:endParaRPr lang="en-US" sz="2200" dirty="0"/>
          </a:p>
          <a:p>
            <a:pPr marL="137160"/>
            <a:r>
              <a:rPr lang="en-US" sz="2200" i="1" dirty="0"/>
              <a:t>Leader: Behold the handmaid of the Lord.</a:t>
            </a:r>
          </a:p>
          <a:p>
            <a:pPr marL="137160"/>
            <a:r>
              <a:rPr lang="en-US" sz="2200" b="1" dirty="0"/>
              <a:t>All: Be it done unto me according to thy word.</a:t>
            </a:r>
            <a:endParaRPr lang="en-US" sz="2200" dirty="0"/>
          </a:p>
          <a:p>
            <a:pPr marL="137160"/>
            <a:r>
              <a:rPr lang="en-US" sz="2200" b="1" dirty="0"/>
              <a:t>All: Hail Mary…..</a:t>
            </a:r>
            <a:endParaRPr lang="en-US" sz="2200" dirty="0"/>
          </a:p>
          <a:p>
            <a:pPr marL="137160"/>
            <a:r>
              <a:rPr lang="en-US" sz="2200" i="1" dirty="0"/>
              <a:t>Leader: And the Word was made Flesh.</a:t>
            </a:r>
          </a:p>
          <a:p>
            <a:pPr marL="137160"/>
            <a:r>
              <a:rPr lang="en-US" sz="2200" b="1" dirty="0"/>
              <a:t>All: And dwelt among us.</a:t>
            </a:r>
            <a:endParaRPr lang="en-US" sz="2200" dirty="0"/>
          </a:p>
          <a:p>
            <a:pPr marL="137160"/>
            <a:r>
              <a:rPr lang="en-US" sz="2200" b="1" dirty="0"/>
              <a:t>All: Hail Mary…..</a:t>
            </a:r>
            <a:endParaRPr lang="en-US" sz="2200" dirty="0"/>
          </a:p>
          <a:p>
            <a:pPr marL="137160"/>
            <a:r>
              <a:rPr lang="en-US" sz="2200" i="1" dirty="0"/>
              <a:t>Leader: Pray for us, O Holy Mother of God.</a:t>
            </a:r>
          </a:p>
          <a:p>
            <a:pPr marL="137160"/>
            <a:r>
              <a:rPr lang="en-US" sz="2200" b="1" dirty="0"/>
              <a:t>All: That we may be made worthy of the promises of Christ.</a:t>
            </a:r>
            <a:endParaRPr lang="en-US" sz="2200" dirty="0"/>
          </a:p>
          <a:p>
            <a:pPr marL="137160"/>
            <a:r>
              <a:rPr lang="en-US" sz="2200" i="1" dirty="0"/>
              <a:t>Leader: Let us pray. </a:t>
            </a:r>
          </a:p>
          <a:p>
            <a:pPr marL="137160"/>
            <a:r>
              <a:rPr lang="en-US" sz="2200" b="1" dirty="0"/>
              <a:t>All: Pour forth, we beseech thee, O Lord, thy grace into our hearts, that we, to whom the Incarnation of Christ, your Son, was made known by the message of an Angel, may by His Passion and Cross, be brought to the glory of His Resurrection. through the same Christ our Lord.</a:t>
            </a:r>
            <a:endParaRPr lang="en-US" sz="2200" dirty="0"/>
          </a:p>
          <a:p>
            <a:pPr marL="137160"/>
            <a:r>
              <a:rPr lang="en-US" sz="2200" b="1" dirty="0"/>
              <a:t>All: Amen.</a:t>
            </a:r>
            <a:endParaRPr lang="en-US" sz="2200" dirty="0"/>
          </a:p>
        </p:txBody>
      </p:sp>
    </p:spTree>
    <p:extLst>
      <p:ext uri="{BB962C8B-B14F-4D97-AF65-F5344CB8AC3E}">
        <p14:creationId xmlns:p14="http://schemas.microsoft.com/office/powerpoint/2010/main" val="29116638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rgbClr val="A28D60"/>
            </a:gs>
            <a:gs pos="100000">
              <a:srgbClr val="975611"/>
            </a:gs>
          </a:gsLst>
          <a:lin ang="5400000" scaled="1"/>
        </a:gra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058BB02-BD59-0B46-9426-DF512C07ABBE}"/>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1F3E9DE3-06DD-1642-94AE-16A704B0554A}"/>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B357EE07-57E3-8045-9DAD-6AB5921DFB7A}"/>
              </a:ext>
            </a:extLst>
          </p:cNvPr>
          <p:cNvSpPr>
            <a:spLocks noGrp="1"/>
          </p:cNvSpPr>
          <p:nvPr>
            <p:ph type="sldNum" sz="quarter" idx="4"/>
          </p:nvPr>
        </p:nvSpPr>
        <p:spPr/>
        <p:txBody>
          <a:bodyPr/>
          <a:lstStyle/>
          <a:p>
            <a:fld id="{7423B5EF-D5A0-D847-9BE3-4BB7467DE79B}" type="slidenum">
              <a:rPr lang="en-US" smtClean="0"/>
              <a:pPr/>
              <a:t>92</a:t>
            </a:fld>
            <a:endParaRPr lang="en-US" dirty="0"/>
          </a:p>
        </p:txBody>
      </p:sp>
      <p:pic>
        <p:nvPicPr>
          <p:cNvPr id="6" name="Picture 5">
            <a:extLst>
              <a:ext uri="{FF2B5EF4-FFF2-40B4-BE49-F238E27FC236}">
                <a16:creationId xmlns:a16="http://schemas.microsoft.com/office/drawing/2014/main" id="{90B99398-84AB-7443-9A6F-B503DA3274C8}"/>
              </a:ext>
            </a:extLst>
          </p:cNvPr>
          <p:cNvPicPr>
            <a:picLocks noChangeAspect="1"/>
          </p:cNvPicPr>
          <p:nvPr/>
        </p:nvPicPr>
        <p:blipFill>
          <a:blip r:embed="rId2"/>
          <a:stretch>
            <a:fillRect/>
          </a:stretch>
        </p:blipFill>
        <p:spPr>
          <a:xfrm>
            <a:off x="3578609" y="930994"/>
            <a:ext cx="4970611" cy="4907209"/>
          </a:xfrm>
          <a:prstGeom prst="rect">
            <a:avLst/>
          </a:prstGeom>
        </p:spPr>
      </p:pic>
      <p:sp>
        <p:nvSpPr>
          <p:cNvPr id="7" name="Footer Placeholder 3">
            <a:extLst>
              <a:ext uri="{FF2B5EF4-FFF2-40B4-BE49-F238E27FC236}">
                <a16:creationId xmlns:a16="http://schemas.microsoft.com/office/drawing/2014/main" id="{BF6E50D3-FD7F-D84B-9D7B-3DFBABB4A509}"/>
              </a:ext>
            </a:extLst>
          </p:cNvPr>
          <p:cNvSpPr txBox="1">
            <a:spLocks/>
          </p:cNvSpPr>
          <p:nvPr/>
        </p:nvSpPr>
        <p:spPr>
          <a:xfrm>
            <a:off x="1260139" y="566204"/>
            <a:ext cx="9721516" cy="581357"/>
          </a:xfrm>
          <a:prstGeom prst="rect">
            <a:avLst/>
          </a:prstGeom>
        </p:spPr>
        <p:txBody>
          <a:bodyPr vert="horz" lIns="91440" tIns="45720" rIns="91440" bIns="45720" rtlCol="0" anchor="ctr"/>
          <a:lstStyle>
            <a:defPPr>
              <a:defRPr lang="en-US"/>
            </a:defPPr>
            <a:lvl1pPr marL="0" algn="ctr" defTabSz="457200" rtl="0" eaLnBrk="1" latinLnBrk="0" hangingPunct="1">
              <a:defRPr lang="en-US" sz="1200" i="1" kern="1200" smtClean="0">
                <a:solidFill>
                  <a:srgbClr val="97561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solidFill>
                  <a:schemeClr val="bg1"/>
                </a:solidFill>
              </a:rPr>
              <a:t>Knights Serving God – Serving the Community</a:t>
            </a:r>
          </a:p>
        </p:txBody>
      </p:sp>
      <p:sp>
        <p:nvSpPr>
          <p:cNvPr id="2" name="Rectangle 1">
            <a:extLst>
              <a:ext uri="{FF2B5EF4-FFF2-40B4-BE49-F238E27FC236}">
                <a16:creationId xmlns:a16="http://schemas.microsoft.com/office/drawing/2014/main" id="{21B7F8A4-E6D7-C34D-A0F2-C8B93763EF0A}"/>
              </a:ext>
            </a:extLst>
          </p:cNvPr>
          <p:cNvSpPr/>
          <p:nvPr/>
        </p:nvSpPr>
        <p:spPr>
          <a:xfrm>
            <a:off x="1824688" y="5642594"/>
            <a:ext cx="8592417" cy="646331"/>
          </a:xfrm>
          <a:prstGeom prst="rect">
            <a:avLst/>
          </a:prstGeom>
        </p:spPr>
        <p:txBody>
          <a:bodyPr wrap="none">
            <a:spAutoFit/>
          </a:bodyPr>
          <a:lstStyle/>
          <a:p>
            <a:r>
              <a:rPr lang="en-US" sz="3600" dirty="0">
                <a:solidFill>
                  <a:schemeClr val="bg1"/>
                </a:solidFill>
              </a:rPr>
              <a:t>This is who we are – This is what we do</a:t>
            </a:r>
          </a:p>
        </p:txBody>
      </p:sp>
    </p:spTree>
    <p:extLst>
      <p:ext uri="{BB962C8B-B14F-4D97-AF65-F5344CB8AC3E}">
        <p14:creationId xmlns:p14="http://schemas.microsoft.com/office/powerpoint/2010/main" val="578932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19512A-8281-F746-BA05-A23D62D75EB0}"/>
              </a:ext>
            </a:extLst>
          </p:cNvPr>
          <p:cNvSpPr>
            <a:spLocks noGrp="1"/>
          </p:cNvSpPr>
          <p:nvPr>
            <p:ph type="title"/>
          </p:nvPr>
        </p:nvSpPr>
        <p:spPr/>
        <p:txBody>
          <a:bodyPr/>
          <a:lstStyle/>
          <a:p>
            <a:r>
              <a:rPr lang="en-US" dirty="0"/>
              <a:t>Prayer to St. Michael the Archangel</a:t>
            </a:r>
          </a:p>
        </p:txBody>
      </p:sp>
      <p:sp>
        <p:nvSpPr>
          <p:cNvPr id="7" name="Content Placeholder 6">
            <a:extLst>
              <a:ext uri="{FF2B5EF4-FFF2-40B4-BE49-F238E27FC236}">
                <a16:creationId xmlns:a16="http://schemas.microsoft.com/office/drawing/2014/main" id="{952D238E-4D8F-5642-8580-78B4DBEE9503}"/>
              </a:ext>
            </a:extLst>
          </p:cNvPr>
          <p:cNvSpPr>
            <a:spLocks noGrp="1"/>
          </p:cNvSpPr>
          <p:nvPr>
            <p:ph idx="1"/>
          </p:nvPr>
        </p:nvSpPr>
        <p:spPr>
          <a:xfrm>
            <a:off x="499533" y="2603500"/>
            <a:ext cx="10871199" cy="3416300"/>
          </a:xfrm>
        </p:spPr>
        <p:txBody>
          <a:bodyPr>
            <a:normAutofit/>
          </a:bodyPr>
          <a:lstStyle/>
          <a:p>
            <a:pPr marL="0" indent="0">
              <a:buNone/>
            </a:pPr>
            <a:r>
              <a:rPr lang="en-US" sz="2400" dirty="0"/>
              <a:t>St Michael the Archangel, Defend us in battle</a:t>
            </a:r>
          </a:p>
          <a:p>
            <a:pPr marL="0" indent="0">
              <a:buNone/>
            </a:pPr>
            <a:r>
              <a:rPr lang="en-US" sz="2400" dirty="0"/>
              <a:t>Be our protection against the wickedness and snares of the Devil</a:t>
            </a:r>
          </a:p>
          <a:p>
            <a:pPr marL="0" indent="0">
              <a:buNone/>
            </a:pPr>
            <a:r>
              <a:rPr lang="en-US" sz="2400" dirty="0"/>
              <a:t>May God rebuke him, we humbly pray</a:t>
            </a:r>
          </a:p>
          <a:p>
            <a:pPr marL="0" indent="0">
              <a:buNone/>
            </a:pPr>
            <a:r>
              <a:rPr lang="en-US" sz="2400" dirty="0"/>
              <a:t>And do thou, oh prince of the heavenly hosts,</a:t>
            </a:r>
          </a:p>
          <a:p>
            <a:pPr marL="0" indent="0">
              <a:buNone/>
            </a:pPr>
            <a:r>
              <a:rPr lang="en-US" sz="2400" dirty="0"/>
              <a:t>By the Divine Power of God,</a:t>
            </a:r>
          </a:p>
          <a:p>
            <a:pPr marL="0" indent="0">
              <a:buNone/>
            </a:pPr>
            <a:r>
              <a:rPr lang="en-US" sz="2400" dirty="0"/>
              <a:t>Cast into hell Satan and all evil spirits </a:t>
            </a:r>
          </a:p>
          <a:p>
            <a:pPr marL="0" indent="0">
              <a:buNone/>
            </a:pPr>
            <a:r>
              <a:rPr lang="en-US" sz="2400" dirty="0"/>
              <a:t>who prowl about the world seeking the ruins of souls.</a:t>
            </a:r>
          </a:p>
        </p:txBody>
      </p:sp>
      <p:sp>
        <p:nvSpPr>
          <p:cNvPr id="3" name="Date Placeholder 2">
            <a:extLst>
              <a:ext uri="{FF2B5EF4-FFF2-40B4-BE49-F238E27FC236}">
                <a16:creationId xmlns:a16="http://schemas.microsoft.com/office/drawing/2014/main" id="{9BCC02E4-1E29-B840-A1CC-CEB96B4A5339}"/>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CBC6627A-2065-DA44-B2BB-1B993A844494}"/>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848D75BA-350B-6544-B5D0-937B696D98FF}"/>
              </a:ext>
            </a:extLst>
          </p:cNvPr>
          <p:cNvSpPr>
            <a:spLocks noGrp="1"/>
          </p:cNvSpPr>
          <p:nvPr>
            <p:ph type="sldNum" sz="quarter" idx="4"/>
          </p:nvPr>
        </p:nvSpPr>
        <p:spPr/>
        <p:txBody>
          <a:bodyPr/>
          <a:lstStyle/>
          <a:p>
            <a:fld id="{7423B5EF-D5A0-D847-9BE3-4BB7467DE79B}" type="slidenum">
              <a:rPr lang="en-US" smtClean="0"/>
              <a:pPr/>
              <a:t>93</a:t>
            </a:fld>
            <a:endParaRPr lang="en-US" dirty="0"/>
          </a:p>
        </p:txBody>
      </p:sp>
    </p:spTree>
    <p:extLst>
      <p:ext uri="{BB962C8B-B14F-4D97-AF65-F5344CB8AC3E}">
        <p14:creationId xmlns:p14="http://schemas.microsoft.com/office/powerpoint/2010/main" val="20274907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13909</TotalTime>
  <Words>5969</Words>
  <Application>Microsoft Office PowerPoint</Application>
  <PresentationFormat>Widescreen</PresentationFormat>
  <Paragraphs>1004</Paragraphs>
  <Slides>93</Slides>
  <Notes>3</Notes>
  <HiddenSlides>4</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93</vt:i4>
      </vt:variant>
    </vt:vector>
  </HeadingPairs>
  <TitlesOfParts>
    <vt:vector size="104" baseType="lpstr">
      <vt:lpstr>Abril Text</vt:lpstr>
      <vt:lpstr>Arial</vt:lpstr>
      <vt:lpstr>Book Antiqua</vt:lpstr>
      <vt:lpstr>Calibri</vt:lpstr>
      <vt:lpstr>Castellar</vt:lpstr>
      <vt:lpstr>Century Gothic</vt:lpstr>
      <vt:lpstr>Georgia</vt:lpstr>
      <vt:lpstr>Script MT Bold</vt:lpstr>
      <vt:lpstr>Wingdings</vt:lpstr>
      <vt:lpstr>Wingdings 3</vt:lpstr>
      <vt:lpstr>Ion Boardroom</vt:lpstr>
      <vt:lpstr>Arizona Knights of Columbus 2019 Organization Meeting</vt:lpstr>
      <vt:lpstr>Rosary Apostles Creed </vt:lpstr>
      <vt:lpstr>Joyful Mysteries</vt:lpstr>
      <vt:lpstr>Salve Regina</vt:lpstr>
      <vt:lpstr>PowerPoint Presentation</vt:lpstr>
      <vt:lpstr>PowerPoint Presentation</vt:lpstr>
      <vt:lpstr>PowerPoint Presentation</vt:lpstr>
      <vt:lpstr>General Agent Insurance Report</vt:lpstr>
      <vt:lpstr>PowerPoint Presentation</vt:lpstr>
      <vt:lpstr>Forms</vt:lpstr>
      <vt:lpstr>PowerPoint Presentation</vt:lpstr>
      <vt:lpstr>Arizona Knights of Columbus 2019 Org Meeting</vt:lpstr>
      <vt:lpstr>Faith In Action</vt:lpstr>
      <vt:lpstr>Why Faith In Action</vt:lpstr>
      <vt:lpstr>Required Programs</vt:lpstr>
      <vt:lpstr>Supplies on Line</vt:lpstr>
      <vt:lpstr>Supplies on Line - Faith</vt:lpstr>
      <vt:lpstr>Spiritual Reflection</vt:lpstr>
      <vt:lpstr>Spiritual Reflection</vt:lpstr>
      <vt:lpstr>Supplies on Line - Family</vt:lpstr>
      <vt:lpstr>Consecration to the Holy Family</vt:lpstr>
      <vt:lpstr>Consecration to the Holy Family</vt:lpstr>
      <vt:lpstr>Supplies on Line - Community</vt:lpstr>
      <vt:lpstr>Helping Hands</vt:lpstr>
      <vt:lpstr>Helping Hands</vt:lpstr>
      <vt:lpstr>Supplies on Line - Life</vt:lpstr>
      <vt:lpstr>Novena For Life</vt:lpstr>
      <vt:lpstr>Novena For Life</vt:lpstr>
      <vt:lpstr>Other Ideas: Spiritual Reflection https://www.sufferingchurchbook.com/</vt:lpstr>
      <vt:lpstr>Other Ideas: Spiritual Reflection https://www.sufferingchurchbook.com/</vt:lpstr>
      <vt:lpstr>Other Ideas: Spiritual Reflection</vt:lpstr>
      <vt:lpstr>Eucharistic Miracles </vt:lpstr>
      <vt:lpstr>Venerable Carlo Acutis</vt:lpstr>
      <vt:lpstr>Venerable Carlo Acutis</vt:lpstr>
      <vt:lpstr>Venerable Carlo Acutis</vt:lpstr>
      <vt:lpstr>Other Ideas Helping Hands</vt:lpstr>
      <vt:lpstr>2019 Knights at the Ballpark</vt:lpstr>
      <vt:lpstr>PWID</vt:lpstr>
      <vt:lpstr>PWID</vt:lpstr>
      <vt:lpstr>PWID</vt:lpstr>
      <vt:lpstr>PWID</vt:lpstr>
      <vt:lpstr>Special Olympics</vt:lpstr>
      <vt:lpstr>Special Olympics</vt:lpstr>
      <vt:lpstr>Special Olympics</vt:lpstr>
      <vt:lpstr>Special Olympics</vt:lpstr>
      <vt:lpstr>State Soccer Challenge</vt:lpstr>
      <vt:lpstr>Free Throw </vt:lpstr>
      <vt:lpstr>Independence Day Mass &amp; Rosary for America </vt:lpstr>
      <vt:lpstr>KofC Nativity Coloring Book Program</vt:lpstr>
      <vt:lpstr>Keep Christ in Christmas</vt:lpstr>
      <vt:lpstr>Marion Prayer Program</vt:lpstr>
      <vt:lpstr>Arizona Rosary Celebration 44th Anniversary October 19 &amp; 20, 2019</vt:lpstr>
      <vt:lpstr>Arizona Rosary Celebration 44th Anniversary October 19 &amp; 20, 2019</vt:lpstr>
      <vt:lpstr>PowerPoint Presentation</vt:lpstr>
      <vt:lpstr>PowerPoint Presentation</vt:lpstr>
      <vt:lpstr>Arizona Rosary Celebration 44th Anniversary October 19 &amp; 20, 2019</vt:lpstr>
      <vt:lpstr>Arizona Rosary Celebration 44th Anniversary October 19 &amp; 20, 2019</vt:lpstr>
      <vt:lpstr>Arizona Rosary Celebration 44th Anniversary October 19 &amp; 20, 2019</vt:lpstr>
      <vt:lpstr>Arizona Rosary Celebration 44th Anniversary October 19 &amp; 20, 2019</vt:lpstr>
      <vt:lpstr>Arizona Rosary Celebration 44th Anniversary October 19 &amp; 20, 2019</vt:lpstr>
      <vt:lpstr>Arizona Rosary Celebration 44th Anniversary October 19 &amp; 20, 2019</vt:lpstr>
      <vt:lpstr>Arizona Rosary Celebration 44th Anniversary October 19 &amp; 20, 2019</vt:lpstr>
      <vt:lpstr>Ultrasound Initative </vt:lpstr>
      <vt:lpstr>Ultrasound Initiative </vt:lpstr>
      <vt:lpstr>Ultrasound Initiative</vt:lpstr>
      <vt:lpstr>  Vivat Jesus</vt:lpstr>
      <vt:lpstr>PowerPoint Presentation</vt:lpstr>
      <vt:lpstr>Arizona Knights of Columbus 2019 Org Meeting</vt:lpstr>
      <vt:lpstr>Topics</vt:lpstr>
      <vt:lpstr>Per Capita Assessment</vt:lpstr>
      <vt:lpstr>Form 450</vt:lpstr>
      <vt:lpstr>Form 994A/B: Semiannual Report on Council Status</vt:lpstr>
      <vt:lpstr>Supreme Expense Form</vt:lpstr>
      <vt:lpstr>PowerPoint Presentation</vt:lpstr>
      <vt:lpstr>Monthly District Activity Report</vt:lpstr>
      <vt:lpstr>Monthly District Activity Report</vt:lpstr>
      <vt:lpstr>District Awards</vt:lpstr>
      <vt:lpstr>Council Awards</vt:lpstr>
      <vt:lpstr>Star Council Award</vt:lpstr>
      <vt:lpstr>Contest of Champions Award</vt:lpstr>
      <vt:lpstr>Columbian Award Application - Form SP-7</vt:lpstr>
      <vt:lpstr>Columbian Award Application - Form SP-7</vt:lpstr>
      <vt:lpstr>Columbian Award Application - Form SP-7</vt:lpstr>
      <vt:lpstr>Report of Officers Chosen for the Term</vt:lpstr>
      <vt:lpstr>Report of Officers Chosen for the Term – Form 185</vt:lpstr>
      <vt:lpstr>Service Program Personnel Report</vt:lpstr>
      <vt:lpstr>Form 365 – Service Program Personnel Report</vt:lpstr>
      <vt:lpstr>Form 1728 – Survey of Fraternal Activities</vt:lpstr>
      <vt:lpstr>PowerPoint Presentation</vt:lpstr>
      <vt:lpstr>Vivat Jesus!</vt:lpstr>
      <vt:lpstr>Angelus</vt:lpstr>
      <vt:lpstr>PowerPoint Presentation</vt:lpstr>
      <vt:lpstr>Prayer to St. Michael the Archangel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Kato</dc:creator>
  <cp:lastModifiedBy>Joseph Shanks</cp:lastModifiedBy>
  <cp:revision>224</cp:revision>
  <dcterms:created xsi:type="dcterms:W3CDTF">2019-03-28T03:05:57Z</dcterms:created>
  <dcterms:modified xsi:type="dcterms:W3CDTF">2019-07-02T16:53:28Z</dcterms:modified>
</cp:coreProperties>
</file>