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72" r:id="rId4"/>
  </p:sldMasterIdLst>
  <p:notesMasterIdLst>
    <p:notesMasterId r:id="rId40"/>
  </p:notesMasterIdLst>
  <p:handoutMasterIdLst>
    <p:handoutMasterId r:id="rId41"/>
  </p:handoutMasterIdLst>
  <p:sldIdLst>
    <p:sldId id="262" r:id="rId5"/>
    <p:sldId id="281" r:id="rId6"/>
    <p:sldId id="294" r:id="rId7"/>
    <p:sldId id="295" r:id="rId8"/>
    <p:sldId id="257" r:id="rId9"/>
    <p:sldId id="265" r:id="rId10"/>
    <p:sldId id="258" r:id="rId11"/>
    <p:sldId id="282" r:id="rId12"/>
    <p:sldId id="283" r:id="rId13"/>
    <p:sldId id="284" r:id="rId14"/>
    <p:sldId id="285" r:id="rId15"/>
    <p:sldId id="263" r:id="rId16"/>
    <p:sldId id="264" r:id="rId17"/>
    <p:sldId id="266" r:id="rId18"/>
    <p:sldId id="267" r:id="rId19"/>
    <p:sldId id="268" r:id="rId20"/>
    <p:sldId id="269" r:id="rId21"/>
    <p:sldId id="273" r:id="rId22"/>
    <p:sldId id="270" r:id="rId23"/>
    <p:sldId id="272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6" r:id="rId32"/>
    <p:sldId id="288" r:id="rId33"/>
    <p:sldId id="287" r:id="rId34"/>
    <p:sldId id="293" r:id="rId35"/>
    <p:sldId id="292" r:id="rId36"/>
    <p:sldId id="289" r:id="rId37"/>
    <p:sldId id="291" r:id="rId38"/>
    <p:sldId id="290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32" autoAdjust="0"/>
    <p:restoredTop sz="94671" autoAdjust="0"/>
  </p:normalViewPr>
  <p:slideViewPr>
    <p:cSldViewPr snapToGrid="0">
      <p:cViewPr varScale="1">
        <p:scale>
          <a:sx n="64" d="100"/>
          <a:sy n="64" d="100"/>
        </p:scale>
        <p:origin x="3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34D87F-2827-7B48-986A-20A004F2C618}" type="doc">
      <dgm:prSet loTypeId="urn:microsoft.com/office/officeart/2005/8/layout/h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493654-C650-484D-88E3-04B2EFDAC710}">
      <dgm:prSet phldrT="[Text]"/>
      <dgm:spPr/>
      <dgm:t>
        <a:bodyPr/>
        <a:lstStyle/>
        <a:p>
          <a:r>
            <a:rPr lang="en-US" dirty="0"/>
            <a:t>FS</a:t>
          </a:r>
        </a:p>
      </dgm:t>
    </dgm:pt>
    <dgm:pt modelId="{8051813C-4323-8E46-AF58-B0C65C204F7D}" type="parTrans" cxnId="{63EA77D8-DE50-1E4E-A2E2-60C9F0B754C3}">
      <dgm:prSet/>
      <dgm:spPr/>
      <dgm:t>
        <a:bodyPr/>
        <a:lstStyle/>
        <a:p>
          <a:endParaRPr lang="en-US"/>
        </a:p>
      </dgm:t>
    </dgm:pt>
    <dgm:pt modelId="{F526BBCD-D2D3-6D49-A7D9-C1470019285B}" type="sibTrans" cxnId="{63EA77D8-DE50-1E4E-A2E2-60C9F0B754C3}">
      <dgm:prSet/>
      <dgm:spPr/>
      <dgm:t>
        <a:bodyPr/>
        <a:lstStyle/>
        <a:p>
          <a:endParaRPr lang="en-US"/>
        </a:p>
      </dgm:t>
    </dgm:pt>
    <dgm:pt modelId="{3C4C7A4D-A9B1-194C-B552-4E89A927A291}">
      <dgm:prSet phldrT="[Text]"/>
      <dgm:spPr/>
      <dgm:t>
        <a:bodyPr/>
        <a:lstStyle/>
        <a:p>
          <a:r>
            <a:rPr lang="en-US" dirty="0"/>
            <a:t>Receives Funds</a:t>
          </a:r>
        </a:p>
      </dgm:t>
    </dgm:pt>
    <dgm:pt modelId="{85035704-CEF4-1144-A377-12A8D83F493B}" type="parTrans" cxnId="{B91CE1C5-3FBB-1E40-A372-8501225B0B3E}">
      <dgm:prSet/>
      <dgm:spPr/>
      <dgm:t>
        <a:bodyPr/>
        <a:lstStyle/>
        <a:p>
          <a:endParaRPr lang="en-US"/>
        </a:p>
      </dgm:t>
    </dgm:pt>
    <dgm:pt modelId="{33D3BAC2-B7A5-8043-AC7C-20FE11779F79}" type="sibTrans" cxnId="{B91CE1C5-3FBB-1E40-A372-8501225B0B3E}">
      <dgm:prSet/>
      <dgm:spPr/>
      <dgm:t>
        <a:bodyPr/>
        <a:lstStyle/>
        <a:p>
          <a:endParaRPr lang="en-US"/>
        </a:p>
      </dgm:t>
    </dgm:pt>
    <dgm:pt modelId="{AD49F855-0320-F548-8BAB-6CB17F9C884C}">
      <dgm:prSet phldrT="[Text]"/>
      <dgm:spPr/>
      <dgm:t>
        <a:bodyPr/>
        <a:lstStyle/>
        <a:p>
          <a:r>
            <a:rPr lang="en-US" dirty="0"/>
            <a:t>Treasurer</a:t>
          </a:r>
        </a:p>
      </dgm:t>
    </dgm:pt>
    <dgm:pt modelId="{12C9CE02-A516-5148-91D2-791045D51CD4}" type="parTrans" cxnId="{013E7E47-2601-A64A-91AD-2826F6F2C01F}">
      <dgm:prSet/>
      <dgm:spPr/>
      <dgm:t>
        <a:bodyPr/>
        <a:lstStyle/>
        <a:p>
          <a:endParaRPr lang="en-US"/>
        </a:p>
      </dgm:t>
    </dgm:pt>
    <dgm:pt modelId="{ABA04E16-DA7D-1847-8DE1-891649D542B9}" type="sibTrans" cxnId="{013E7E47-2601-A64A-91AD-2826F6F2C01F}">
      <dgm:prSet/>
      <dgm:spPr/>
      <dgm:t>
        <a:bodyPr/>
        <a:lstStyle/>
        <a:p>
          <a:endParaRPr lang="en-US"/>
        </a:p>
      </dgm:t>
    </dgm:pt>
    <dgm:pt modelId="{5AC0A16B-F90E-324B-9734-87EDB2C4BF36}">
      <dgm:prSet phldrT="[Text]"/>
      <dgm:spPr/>
      <dgm:t>
        <a:bodyPr/>
        <a:lstStyle/>
        <a:p>
          <a:r>
            <a:rPr lang="en-US" dirty="0"/>
            <a:t>Fills out Receipt</a:t>
          </a:r>
        </a:p>
      </dgm:t>
    </dgm:pt>
    <dgm:pt modelId="{E9AFC231-7A6E-EA46-B5C8-51F0420725DD}" type="parTrans" cxnId="{9925FA46-42D2-1543-9807-31352DEE0890}">
      <dgm:prSet/>
      <dgm:spPr/>
      <dgm:t>
        <a:bodyPr/>
        <a:lstStyle/>
        <a:p>
          <a:endParaRPr lang="en-US"/>
        </a:p>
      </dgm:t>
    </dgm:pt>
    <dgm:pt modelId="{B37C8E2B-C2A8-A748-8EF0-53CB566B587F}" type="sibTrans" cxnId="{9925FA46-42D2-1543-9807-31352DEE0890}">
      <dgm:prSet/>
      <dgm:spPr/>
      <dgm:t>
        <a:bodyPr/>
        <a:lstStyle/>
        <a:p>
          <a:endParaRPr lang="en-US"/>
        </a:p>
      </dgm:t>
    </dgm:pt>
    <dgm:pt modelId="{642B006C-5146-A143-84AB-D8FFDA494142}">
      <dgm:prSet phldrT="[Text]"/>
      <dgm:spPr/>
      <dgm:t>
        <a:bodyPr/>
        <a:lstStyle/>
        <a:p>
          <a:r>
            <a:rPr lang="en-US" dirty="0"/>
            <a:t>Council Meeting</a:t>
          </a:r>
        </a:p>
      </dgm:t>
    </dgm:pt>
    <dgm:pt modelId="{AD443637-B5C0-3D45-82BA-A092272D4F9B}" type="parTrans" cxnId="{0BD6C35B-151A-9044-AA43-76C1903FCE12}">
      <dgm:prSet/>
      <dgm:spPr/>
      <dgm:t>
        <a:bodyPr/>
        <a:lstStyle/>
        <a:p>
          <a:endParaRPr lang="en-US"/>
        </a:p>
      </dgm:t>
    </dgm:pt>
    <dgm:pt modelId="{3DDF9FA2-8912-E548-9198-B32A26693050}" type="sibTrans" cxnId="{0BD6C35B-151A-9044-AA43-76C1903FCE12}">
      <dgm:prSet/>
      <dgm:spPr/>
      <dgm:t>
        <a:bodyPr/>
        <a:lstStyle/>
        <a:p>
          <a:endParaRPr lang="en-US"/>
        </a:p>
      </dgm:t>
    </dgm:pt>
    <dgm:pt modelId="{5E384BC1-6DBC-0E4C-A2B2-33A2EC7DD77A}">
      <dgm:prSet phldrT="[Text]"/>
      <dgm:spPr/>
      <dgm:t>
        <a:bodyPr/>
        <a:lstStyle/>
        <a:p>
          <a:r>
            <a:rPr lang="en-US" dirty="0"/>
            <a:t>Receipt Read</a:t>
          </a:r>
        </a:p>
      </dgm:t>
    </dgm:pt>
    <dgm:pt modelId="{E6452768-57DA-E54D-83DA-81319F98048C}" type="parTrans" cxnId="{721CE154-609F-AE4E-BECD-D04A23BAB81D}">
      <dgm:prSet/>
      <dgm:spPr/>
      <dgm:t>
        <a:bodyPr/>
        <a:lstStyle/>
        <a:p>
          <a:endParaRPr lang="en-US"/>
        </a:p>
      </dgm:t>
    </dgm:pt>
    <dgm:pt modelId="{EE022F74-9823-E44C-9F76-5AF7F135A725}" type="sibTrans" cxnId="{721CE154-609F-AE4E-BECD-D04A23BAB81D}">
      <dgm:prSet/>
      <dgm:spPr/>
      <dgm:t>
        <a:bodyPr/>
        <a:lstStyle/>
        <a:p>
          <a:endParaRPr lang="en-US"/>
        </a:p>
      </dgm:t>
    </dgm:pt>
    <dgm:pt modelId="{6B5D9CEC-AD55-1343-9201-03438E8B3892}">
      <dgm:prSet phldrT="[Text]"/>
      <dgm:spPr/>
      <dgm:t>
        <a:bodyPr/>
        <a:lstStyle/>
        <a:p>
          <a:r>
            <a:rPr lang="en-US" dirty="0"/>
            <a:t>FS</a:t>
          </a:r>
        </a:p>
      </dgm:t>
    </dgm:pt>
    <dgm:pt modelId="{0F631372-103D-D240-9B0B-242DE0659690}" type="parTrans" cxnId="{6DB95CE9-E744-EA4F-9A58-E87D61C8E445}">
      <dgm:prSet/>
      <dgm:spPr/>
      <dgm:t>
        <a:bodyPr/>
        <a:lstStyle/>
        <a:p>
          <a:endParaRPr lang="en-US"/>
        </a:p>
      </dgm:t>
    </dgm:pt>
    <dgm:pt modelId="{C39D8339-8347-DA43-B862-983EE89C2C51}" type="sibTrans" cxnId="{6DB95CE9-E744-EA4F-9A58-E87D61C8E445}">
      <dgm:prSet/>
      <dgm:spPr/>
      <dgm:t>
        <a:bodyPr/>
        <a:lstStyle/>
        <a:p>
          <a:endParaRPr lang="en-US"/>
        </a:p>
      </dgm:t>
    </dgm:pt>
    <dgm:pt modelId="{9BC0101F-0B6C-2040-8C27-6DD527EC2776}">
      <dgm:prSet phldrT="[Text]"/>
      <dgm:spPr/>
      <dgm:t>
        <a:bodyPr/>
        <a:lstStyle/>
        <a:p>
          <a:r>
            <a:rPr lang="en-US" dirty="0"/>
            <a:t>Retains Copy of Receipt</a:t>
          </a:r>
        </a:p>
      </dgm:t>
    </dgm:pt>
    <dgm:pt modelId="{E68B5767-436C-E34B-9587-2F7679BF7D6B}" type="parTrans" cxnId="{AEB8B987-A7EF-BB4D-97F0-7823446547CF}">
      <dgm:prSet/>
      <dgm:spPr/>
      <dgm:t>
        <a:bodyPr/>
        <a:lstStyle/>
        <a:p>
          <a:endParaRPr lang="en-US"/>
        </a:p>
      </dgm:t>
    </dgm:pt>
    <dgm:pt modelId="{F572EB0F-BBEB-6A42-9C58-9D9FD097A99B}" type="sibTrans" cxnId="{AEB8B987-A7EF-BB4D-97F0-7823446547CF}">
      <dgm:prSet/>
      <dgm:spPr/>
      <dgm:t>
        <a:bodyPr/>
        <a:lstStyle/>
        <a:p>
          <a:endParaRPr lang="en-US"/>
        </a:p>
      </dgm:t>
    </dgm:pt>
    <dgm:pt modelId="{514FDB2A-3702-7148-8D75-A858C9A3CB21}">
      <dgm:prSet phldrT="[Text]"/>
      <dgm:spPr/>
      <dgm:t>
        <a:bodyPr/>
        <a:lstStyle/>
        <a:p>
          <a:r>
            <a:rPr lang="en-US" dirty="0"/>
            <a:t>Treasurer</a:t>
          </a:r>
        </a:p>
      </dgm:t>
    </dgm:pt>
    <dgm:pt modelId="{824A6B16-8F93-2B45-A0E0-09B9772C8782}" type="parTrans" cxnId="{946173A6-2820-684F-8357-9116C7DADFBE}">
      <dgm:prSet/>
      <dgm:spPr/>
      <dgm:t>
        <a:bodyPr/>
        <a:lstStyle/>
        <a:p>
          <a:endParaRPr lang="en-US"/>
        </a:p>
      </dgm:t>
    </dgm:pt>
    <dgm:pt modelId="{2687B79E-C97F-2D42-8A63-1937A03AB78D}" type="sibTrans" cxnId="{946173A6-2820-684F-8357-9116C7DADFBE}">
      <dgm:prSet/>
      <dgm:spPr/>
      <dgm:t>
        <a:bodyPr/>
        <a:lstStyle/>
        <a:p>
          <a:endParaRPr lang="en-US"/>
        </a:p>
      </dgm:t>
    </dgm:pt>
    <dgm:pt modelId="{8F4097FF-AAFF-DE49-975F-5EA3EEE9D9DD}">
      <dgm:prSet phldrT="[Text]"/>
      <dgm:spPr/>
      <dgm:t>
        <a:bodyPr/>
        <a:lstStyle/>
        <a:p>
          <a:r>
            <a:rPr lang="en-US" dirty="0"/>
            <a:t>Deposits Cash</a:t>
          </a:r>
        </a:p>
      </dgm:t>
    </dgm:pt>
    <dgm:pt modelId="{39E467A5-09FD-F14F-9F58-E39BA49BF180}" type="parTrans" cxnId="{989F929B-11BC-DE49-B9D0-D15C15DC0DE0}">
      <dgm:prSet/>
      <dgm:spPr/>
      <dgm:t>
        <a:bodyPr/>
        <a:lstStyle/>
        <a:p>
          <a:endParaRPr lang="en-US"/>
        </a:p>
      </dgm:t>
    </dgm:pt>
    <dgm:pt modelId="{CB2816B1-53E0-0745-816A-FCBDCAEBE590}" type="sibTrans" cxnId="{989F929B-11BC-DE49-B9D0-D15C15DC0DE0}">
      <dgm:prSet/>
      <dgm:spPr/>
      <dgm:t>
        <a:bodyPr/>
        <a:lstStyle/>
        <a:p>
          <a:endParaRPr lang="en-US"/>
        </a:p>
      </dgm:t>
    </dgm:pt>
    <dgm:pt modelId="{9C2880F8-DF62-CA48-ABE1-2ECDBDB490CA}">
      <dgm:prSet phldrT="[Text]"/>
      <dgm:spPr/>
      <dgm:t>
        <a:bodyPr/>
        <a:lstStyle/>
        <a:p>
          <a:r>
            <a:rPr lang="en-US" dirty="0"/>
            <a:t>Turns into Treasurer</a:t>
          </a:r>
        </a:p>
      </dgm:t>
    </dgm:pt>
    <dgm:pt modelId="{F259B4D8-B16F-7749-A1DE-91B4692DFEA6}" type="parTrans" cxnId="{732086EA-2A83-344C-B1CE-62A06689F1C3}">
      <dgm:prSet/>
      <dgm:spPr/>
      <dgm:t>
        <a:bodyPr/>
        <a:lstStyle/>
        <a:p>
          <a:endParaRPr lang="en-US"/>
        </a:p>
      </dgm:t>
    </dgm:pt>
    <dgm:pt modelId="{8A8F3B2B-C7AC-C34F-A824-937C77005ED1}" type="sibTrans" cxnId="{732086EA-2A83-344C-B1CE-62A06689F1C3}">
      <dgm:prSet/>
      <dgm:spPr/>
      <dgm:t>
        <a:bodyPr/>
        <a:lstStyle/>
        <a:p>
          <a:endParaRPr lang="en-US"/>
        </a:p>
      </dgm:t>
    </dgm:pt>
    <dgm:pt modelId="{83236DD0-54EA-964F-BF7B-3F22831DA4A4}">
      <dgm:prSet phldrT="[Text]"/>
      <dgm:spPr/>
      <dgm:t>
        <a:bodyPr/>
        <a:lstStyle/>
        <a:p>
          <a:r>
            <a:rPr lang="en-US" dirty="0"/>
            <a:t>Receipt recorded in Recorders Book</a:t>
          </a:r>
        </a:p>
      </dgm:t>
    </dgm:pt>
    <dgm:pt modelId="{AE87AE78-9068-BF49-966D-DF82203ACAEA}" type="parTrans" cxnId="{C1C98C63-B862-734B-93D9-B6FD448DAB81}">
      <dgm:prSet/>
      <dgm:spPr/>
      <dgm:t>
        <a:bodyPr/>
        <a:lstStyle/>
        <a:p>
          <a:endParaRPr lang="en-US"/>
        </a:p>
      </dgm:t>
    </dgm:pt>
    <dgm:pt modelId="{FF182381-4A4D-484F-8363-8BC8B16F168C}" type="sibTrans" cxnId="{C1C98C63-B862-734B-93D9-B6FD448DAB81}">
      <dgm:prSet/>
      <dgm:spPr/>
      <dgm:t>
        <a:bodyPr/>
        <a:lstStyle/>
        <a:p>
          <a:endParaRPr lang="en-US"/>
        </a:p>
      </dgm:t>
    </dgm:pt>
    <dgm:pt modelId="{4BE8E6F5-557D-8E42-816F-F1CD77A211A9}">
      <dgm:prSet phldrT="[Text]"/>
      <dgm:spPr/>
      <dgm:t>
        <a:bodyPr/>
        <a:lstStyle/>
        <a:p>
          <a:r>
            <a:rPr lang="en-US" dirty="0"/>
            <a:t>Makes copy of receipt for FS</a:t>
          </a:r>
        </a:p>
      </dgm:t>
    </dgm:pt>
    <dgm:pt modelId="{B1BE9941-D66D-0146-B23A-8A7D9023B468}" type="parTrans" cxnId="{69B87CA7-6990-A94D-9421-16A9998D16FD}">
      <dgm:prSet/>
      <dgm:spPr/>
      <dgm:t>
        <a:bodyPr/>
        <a:lstStyle/>
        <a:p>
          <a:endParaRPr lang="en-US"/>
        </a:p>
      </dgm:t>
    </dgm:pt>
    <dgm:pt modelId="{2A1FB262-7130-9A43-8E95-967944B5AE47}" type="sibTrans" cxnId="{69B87CA7-6990-A94D-9421-16A9998D16FD}">
      <dgm:prSet/>
      <dgm:spPr/>
      <dgm:t>
        <a:bodyPr/>
        <a:lstStyle/>
        <a:p>
          <a:endParaRPr lang="en-US"/>
        </a:p>
      </dgm:t>
    </dgm:pt>
    <dgm:pt modelId="{CDB6D4A5-3092-5545-A7A7-EFE29D0C5F00}" type="pres">
      <dgm:prSet presAssocID="{BC34D87F-2827-7B48-986A-20A004F2C618}" presName="Name0" presStyleCnt="0">
        <dgm:presLayoutVars>
          <dgm:dir/>
          <dgm:animLvl val="lvl"/>
          <dgm:resizeHandles val="exact"/>
        </dgm:presLayoutVars>
      </dgm:prSet>
      <dgm:spPr/>
    </dgm:pt>
    <dgm:pt modelId="{6B7F576B-EC86-4549-8031-6BF306AF340B}" type="pres">
      <dgm:prSet presAssocID="{BC34D87F-2827-7B48-986A-20A004F2C618}" presName="tSp" presStyleCnt="0"/>
      <dgm:spPr/>
    </dgm:pt>
    <dgm:pt modelId="{93DB3986-8195-6148-93D7-C6E515792AF5}" type="pres">
      <dgm:prSet presAssocID="{BC34D87F-2827-7B48-986A-20A004F2C618}" presName="bSp" presStyleCnt="0"/>
      <dgm:spPr/>
    </dgm:pt>
    <dgm:pt modelId="{2010BA72-9A6C-6D46-B186-BC2F440AF340}" type="pres">
      <dgm:prSet presAssocID="{BC34D87F-2827-7B48-986A-20A004F2C618}" presName="process" presStyleCnt="0"/>
      <dgm:spPr/>
    </dgm:pt>
    <dgm:pt modelId="{BF645E33-2BED-4647-8A0E-0CF278A37B22}" type="pres">
      <dgm:prSet presAssocID="{F9493654-C650-484D-88E3-04B2EFDAC710}" presName="composite1" presStyleCnt="0"/>
      <dgm:spPr/>
    </dgm:pt>
    <dgm:pt modelId="{712E6638-C474-8842-A45E-57D00F5049DB}" type="pres">
      <dgm:prSet presAssocID="{F9493654-C650-484D-88E3-04B2EFDAC710}" presName="dummyNode1" presStyleLbl="node1" presStyleIdx="0" presStyleCnt="5"/>
      <dgm:spPr/>
    </dgm:pt>
    <dgm:pt modelId="{8F575696-C8E2-3C47-B85F-F87B42194B40}" type="pres">
      <dgm:prSet presAssocID="{F9493654-C650-484D-88E3-04B2EFDAC710}" presName="childNode1" presStyleLbl="bgAcc1" presStyleIdx="0" presStyleCnt="5">
        <dgm:presLayoutVars>
          <dgm:bulletEnabled val="1"/>
        </dgm:presLayoutVars>
      </dgm:prSet>
      <dgm:spPr/>
    </dgm:pt>
    <dgm:pt modelId="{E0BFBFDE-0810-7E4D-808F-34DD5B790162}" type="pres">
      <dgm:prSet presAssocID="{F9493654-C650-484D-88E3-04B2EFDAC710}" presName="childNode1tx" presStyleLbl="bgAcc1" presStyleIdx="0" presStyleCnt="5">
        <dgm:presLayoutVars>
          <dgm:bulletEnabled val="1"/>
        </dgm:presLayoutVars>
      </dgm:prSet>
      <dgm:spPr/>
    </dgm:pt>
    <dgm:pt modelId="{3A11F2A5-EAF3-344B-9FB5-4B5EA4F27776}" type="pres">
      <dgm:prSet presAssocID="{F9493654-C650-484D-88E3-04B2EFDAC710}" presName="parentNode1" presStyleLbl="node1" presStyleIdx="0" presStyleCnt="5">
        <dgm:presLayoutVars>
          <dgm:chMax val="1"/>
          <dgm:bulletEnabled val="1"/>
        </dgm:presLayoutVars>
      </dgm:prSet>
      <dgm:spPr/>
    </dgm:pt>
    <dgm:pt modelId="{5F840C6C-D6C2-354B-B12B-6F3E0F306625}" type="pres">
      <dgm:prSet presAssocID="{F9493654-C650-484D-88E3-04B2EFDAC710}" presName="connSite1" presStyleCnt="0"/>
      <dgm:spPr/>
    </dgm:pt>
    <dgm:pt modelId="{7C2E0497-5DA2-F24D-8FA8-FBA1681C94E0}" type="pres">
      <dgm:prSet presAssocID="{F526BBCD-D2D3-6D49-A7D9-C1470019285B}" presName="Name9" presStyleLbl="sibTrans2D1" presStyleIdx="0" presStyleCnt="4"/>
      <dgm:spPr/>
    </dgm:pt>
    <dgm:pt modelId="{DEE4CC67-E64F-3141-8333-9CFB9ADCC134}" type="pres">
      <dgm:prSet presAssocID="{AD49F855-0320-F548-8BAB-6CB17F9C884C}" presName="composite2" presStyleCnt="0"/>
      <dgm:spPr/>
    </dgm:pt>
    <dgm:pt modelId="{172283CB-BD5C-5141-B028-4195B821DE86}" type="pres">
      <dgm:prSet presAssocID="{AD49F855-0320-F548-8BAB-6CB17F9C884C}" presName="dummyNode2" presStyleLbl="node1" presStyleIdx="0" presStyleCnt="5"/>
      <dgm:spPr/>
    </dgm:pt>
    <dgm:pt modelId="{5D9E8784-BA30-7C45-87E0-6DDE52297F32}" type="pres">
      <dgm:prSet presAssocID="{AD49F855-0320-F548-8BAB-6CB17F9C884C}" presName="childNode2" presStyleLbl="bgAcc1" presStyleIdx="1" presStyleCnt="5">
        <dgm:presLayoutVars>
          <dgm:bulletEnabled val="1"/>
        </dgm:presLayoutVars>
      </dgm:prSet>
      <dgm:spPr/>
    </dgm:pt>
    <dgm:pt modelId="{A59E3204-0388-FE49-BB78-8A3ABC0EF3E7}" type="pres">
      <dgm:prSet presAssocID="{AD49F855-0320-F548-8BAB-6CB17F9C884C}" presName="childNode2tx" presStyleLbl="bgAcc1" presStyleIdx="1" presStyleCnt="5">
        <dgm:presLayoutVars>
          <dgm:bulletEnabled val="1"/>
        </dgm:presLayoutVars>
      </dgm:prSet>
      <dgm:spPr/>
    </dgm:pt>
    <dgm:pt modelId="{8391336C-1B8F-DE4B-9F93-A5EF6A048A3D}" type="pres">
      <dgm:prSet presAssocID="{AD49F855-0320-F548-8BAB-6CB17F9C884C}" presName="parentNode2" presStyleLbl="node1" presStyleIdx="1" presStyleCnt="5">
        <dgm:presLayoutVars>
          <dgm:chMax val="0"/>
          <dgm:bulletEnabled val="1"/>
        </dgm:presLayoutVars>
      </dgm:prSet>
      <dgm:spPr/>
    </dgm:pt>
    <dgm:pt modelId="{E2B25ACB-9FD7-104E-9010-E130A9AE904A}" type="pres">
      <dgm:prSet presAssocID="{AD49F855-0320-F548-8BAB-6CB17F9C884C}" presName="connSite2" presStyleCnt="0"/>
      <dgm:spPr/>
    </dgm:pt>
    <dgm:pt modelId="{06299742-1EB8-5E4A-B2BD-EC9B4370C13A}" type="pres">
      <dgm:prSet presAssocID="{ABA04E16-DA7D-1847-8DE1-891649D542B9}" presName="Name18" presStyleLbl="sibTrans2D1" presStyleIdx="1" presStyleCnt="4"/>
      <dgm:spPr/>
    </dgm:pt>
    <dgm:pt modelId="{08665126-C8FD-C941-8C98-17CE0EA44BD4}" type="pres">
      <dgm:prSet presAssocID="{642B006C-5146-A143-84AB-D8FFDA494142}" presName="composite1" presStyleCnt="0"/>
      <dgm:spPr/>
    </dgm:pt>
    <dgm:pt modelId="{6098DB1A-5EF2-8443-8012-26461881439C}" type="pres">
      <dgm:prSet presAssocID="{642B006C-5146-A143-84AB-D8FFDA494142}" presName="dummyNode1" presStyleLbl="node1" presStyleIdx="1" presStyleCnt="5"/>
      <dgm:spPr/>
    </dgm:pt>
    <dgm:pt modelId="{576974A1-3871-6846-8951-C1F1484354B7}" type="pres">
      <dgm:prSet presAssocID="{642B006C-5146-A143-84AB-D8FFDA494142}" presName="childNode1" presStyleLbl="bgAcc1" presStyleIdx="2" presStyleCnt="5">
        <dgm:presLayoutVars>
          <dgm:bulletEnabled val="1"/>
        </dgm:presLayoutVars>
      </dgm:prSet>
      <dgm:spPr/>
    </dgm:pt>
    <dgm:pt modelId="{F21CE751-87E0-9445-9226-75C6963CFC04}" type="pres">
      <dgm:prSet presAssocID="{642B006C-5146-A143-84AB-D8FFDA494142}" presName="childNode1tx" presStyleLbl="bgAcc1" presStyleIdx="2" presStyleCnt="5">
        <dgm:presLayoutVars>
          <dgm:bulletEnabled val="1"/>
        </dgm:presLayoutVars>
      </dgm:prSet>
      <dgm:spPr/>
    </dgm:pt>
    <dgm:pt modelId="{36147688-5B3C-C942-8CD5-0C4DF88F1480}" type="pres">
      <dgm:prSet presAssocID="{642B006C-5146-A143-84AB-D8FFDA494142}" presName="parentNode1" presStyleLbl="node1" presStyleIdx="2" presStyleCnt="5">
        <dgm:presLayoutVars>
          <dgm:chMax val="1"/>
          <dgm:bulletEnabled val="1"/>
        </dgm:presLayoutVars>
      </dgm:prSet>
      <dgm:spPr/>
    </dgm:pt>
    <dgm:pt modelId="{E75D1AAE-A986-7E48-AFDA-B5CBB8A9721B}" type="pres">
      <dgm:prSet presAssocID="{642B006C-5146-A143-84AB-D8FFDA494142}" presName="connSite1" presStyleCnt="0"/>
      <dgm:spPr/>
    </dgm:pt>
    <dgm:pt modelId="{E109AE36-09D1-284B-9878-62DC7A11BB01}" type="pres">
      <dgm:prSet presAssocID="{3DDF9FA2-8912-E548-9198-B32A26693050}" presName="Name9" presStyleLbl="sibTrans2D1" presStyleIdx="2" presStyleCnt="4"/>
      <dgm:spPr/>
    </dgm:pt>
    <dgm:pt modelId="{214F7169-6552-E442-B741-4558A135F6F3}" type="pres">
      <dgm:prSet presAssocID="{6B5D9CEC-AD55-1343-9201-03438E8B3892}" presName="composite2" presStyleCnt="0"/>
      <dgm:spPr/>
    </dgm:pt>
    <dgm:pt modelId="{886DBDE4-96A1-D449-8805-E1F4CBD30206}" type="pres">
      <dgm:prSet presAssocID="{6B5D9CEC-AD55-1343-9201-03438E8B3892}" presName="dummyNode2" presStyleLbl="node1" presStyleIdx="2" presStyleCnt="5"/>
      <dgm:spPr/>
    </dgm:pt>
    <dgm:pt modelId="{1DFF0E97-C973-2746-912E-D989ABF195FB}" type="pres">
      <dgm:prSet presAssocID="{6B5D9CEC-AD55-1343-9201-03438E8B3892}" presName="childNode2" presStyleLbl="bgAcc1" presStyleIdx="3" presStyleCnt="5" custLinFactNeighborX="4665" custLinFactNeighborY="-5656">
        <dgm:presLayoutVars>
          <dgm:bulletEnabled val="1"/>
        </dgm:presLayoutVars>
      </dgm:prSet>
      <dgm:spPr/>
    </dgm:pt>
    <dgm:pt modelId="{048257A9-8D6F-5442-83F7-DDDFF3874F9D}" type="pres">
      <dgm:prSet presAssocID="{6B5D9CEC-AD55-1343-9201-03438E8B3892}" presName="childNode2tx" presStyleLbl="bgAcc1" presStyleIdx="3" presStyleCnt="5">
        <dgm:presLayoutVars>
          <dgm:bulletEnabled val="1"/>
        </dgm:presLayoutVars>
      </dgm:prSet>
      <dgm:spPr/>
    </dgm:pt>
    <dgm:pt modelId="{E16CFA61-0627-424B-9506-27431ACE1A92}" type="pres">
      <dgm:prSet presAssocID="{6B5D9CEC-AD55-1343-9201-03438E8B3892}" presName="parentNode2" presStyleLbl="node1" presStyleIdx="3" presStyleCnt="5" custLinFactNeighborY="-16420">
        <dgm:presLayoutVars>
          <dgm:chMax val="0"/>
          <dgm:bulletEnabled val="1"/>
        </dgm:presLayoutVars>
      </dgm:prSet>
      <dgm:spPr/>
    </dgm:pt>
    <dgm:pt modelId="{A7AC345A-97F7-C04E-B0AF-8B40D3347A66}" type="pres">
      <dgm:prSet presAssocID="{6B5D9CEC-AD55-1343-9201-03438E8B3892}" presName="connSite2" presStyleCnt="0"/>
      <dgm:spPr/>
    </dgm:pt>
    <dgm:pt modelId="{FAE7ADA3-55D0-7548-881F-F18F4ED66406}" type="pres">
      <dgm:prSet presAssocID="{C39D8339-8347-DA43-B862-983EE89C2C51}" presName="Name18" presStyleLbl="sibTrans2D1" presStyleIdx="3" presStyleCnt="4"/>
      <dgm:spPr/>
    </dgm:pt>
    <dgm:pt modelId="{99D8823D-618C-1742-B238-9BEAD02CA1F8}" type="pres">
      <dgm:prSet presAssocID="{514FDB2A-3702-7148-8D75-A858C9A3CB21}" presName="composite1" presStyleCnt="0"/>
      <dgm:spPr/>
    </dgm:pt>
    <dgm:pt modelId="{78109274-C85E-504E-A19E-225F388BA88C}" type="pres">
      <dgm:prSet presAssocID="{514FDB2A-3702-7148-8D75-A858C9A3CB21}" presName="dummyNode1" presStyleLbl="node1" presStyleIdx="3" presStyleCnt="5"/>
      <dgm:spPr/>
    </dgm:pt>
    <dgm:pt modelId="{E77C2E61-F27A-3943-95E9-6FCEBAC5A237}" type="pres">
      <dgm:prSet presAssocID="{514FDB2A-3702-7148-8D75-A858C9A3CB21}" presName="childNode1" presStyleLbl="bgAcc1" presStyleIdx="4" presStyleCnt="5">
        <dgm:presLayoutVars>
          <dgm:bulletEnabled val="1"/>
        </dgm:presLayoutVars>
      </dgm:prSet>
      <dgm:spPr/>
    </dgm:pt>
    <dgm:pt modelId="{B0FA1ED8-8A62-2648-BEA5-1135D21C09BE}" type="pres">
      <dgm:prSet presAssocID="{514FDB2A-3702-7148-8D75-A858C9A3CB21}" presName="childNode1tx" presStyleLbl="bgAcc1" presStyleIdx="4" presStyleCnt="5">
        <dgm:presLayoutVars>
          <dgm:bulletEnabled val="1"/>
        </dgm:presLayoutVars>
      </dgm:prSet>
      <dgm:spPr/>
    </dgm:pt>
    <dgm:pt modelId="{715C8B2C-9745-F143-83BB-E7F253E36F2E}" type="pres">
      <dgm:prSet presAssocID="{514FDB2A-3702-7148-8D75-A858C9A3CB21}" presName="parentNode1" presStyleLbl="node1" presStyleIdx="4" presStyleCnt="5">
        <dgm:presLayoutVars>
          <dgm:chMax val="1"/>
          <dgm:bulletEnabled val="1"/>
        </dgm:presLayoutVars>
      </dgm:prSet>
      <dgm:spPr/>
    </dgm:pt>
    <dgm:pt modelId="{2AE97518-15A4-D446-B207-3206D1C22E27}" type="pres">
      <dgm:prSet presAssocID="{514FDB2A-3702-7148-8D75-A858C9A3CB21}" presName="connSite1" presStyleCnt="0"/>
      <dgm:spPr/>
    </dgm:pt>
  </dgm:ptLst>
  <dgm:cxnLst>
    <dgm:cxn modelId="{1E4B3F0F-0142-FD4E-B702-ECE8C0B4B608}" type="presOf" srcId="{4BE8E6F5-557D-8E42-816F-F1CD77A211A9}" destId="{5D9E8784-BA30-7C45-87E0-6DDE52297F32}" srcOrd="0" destOrd="1" presId="urn:microsoft.com/office/officeart/2005/8/layout/hProcess4"/>
    <dgm:cxn modelId="{9DFC6C16-032B-3F40-BDE7-3D37949934E8}" type="presOf" srcId="{F526BBCD-D2D3-6D49-A7D9-C1470019285B}" destId="{7C2E0497-5DA2-F24D-8FA8-FBA1681C94E0}" srcOrd="0" destOrd="0" presId="urn:microsoft.com/office/officeart/2005/8/layout/hProcess4"/>
    <dgm:cxn modelId="{EDFBE32A-5F38-134B-BD4F-9C47E5299A0C}" type="presOf" srcId="{6B5D9CEC-AD55-1343-9201-03438E8B3892}" destId="{E16CFA61-0627-424B-9506-27431ACE1A92}" srcOrd="0" destOrd="0" presId="urn:microsoft.com/office/officeart/2005/8/layout/hProcess4"/>
    <dgm:cxn modelId="{9B717230-2D8C-AC45-A625-66B7BBA321F4}" type="presOf" srcId="{5E384BC1-6DBC-0E4C-A2B2-33A2EC7DD77A}" destId="{F21CE751-87E0-9445-9226-75C6963CFC04}" srcOrd="1" destOrd="0" presId="urn:microsoft.com/office/officeart/2005/8/layout/hProcess4"/>
    <dgm:cxn modelId="{9F936E36-A662-414F-AC00-E6E2A2A1CD79}" type="presOf" srcId="{5AC0A16B-F90E-324B-9734-87EDB2C4BF36}" destId="{A59E3204-0388-FE49-BB78-8A3ABC0EF3E7}" srcOrd="1" destOrd="0" presId="urn:microsoft.com/office/officeart/2005/8/layout/hProcess4"/>
    <dgm:cxn modelId="{A15F8436-DE7A-FB4D-B6FE-31EB8D3FAB84}" type="presOf" srcId="{3C4C7A4D-A9B1-194C-B552-4E89A927A291}" destId="{E0BFBFDE-0810-7E4D-808F-34DD5B790162}" srcOrd="1" destOrd="0" presId="urn:microsoft.com/office/officeart/2005/8/layout/hProcess4"/>
    <dgm:cxn modelId="{0E0D4A37-1947-DD42-BCB8-459CA2E7C606}" type="presOf" srcId="{F9493654-C650-484D-88E3-04B2EFDAC710}" destId="{3A11F2A5-EAF3-344B-9FB5-4B5EA4F27776}" srcOrd="0" destOrd="0" presId="urn:microsoft.com/office/officeart/2005/8/layout/hProcess4"/>
    <dgm:cxn modelId="{3EB6123D-4E20-7848-8059-FBB4478BFF04}" type="presOf" srcId="{3DDF9FA2-8912-E548-9198-B32A26693050}" destId="{E109AE36-09D1-284B-9878-62DC7A11BB01}" srcOrd="0" destOrd="0" presId="urn:microsoft.com/office/officeart/2005/8/layout/hProcess4"/>
    <dgm:cxn modelId="{0BD6C35B-151A-9044-AA43-76C1903FCE12}" srcId="{BC34D87F-2827-7B48-986A-20A004F2C618}" destId="{642B006C-5146-A143-84AB-D8FFDA494142}" srcOrd="2" destOrd="0" parTransId="{AD443637-B5C0-3D45-82BA-A092272D4F9B}" sibTransId="{3DDF9FA2-8912-E548-9198-B32A26693050}"/>
    <dgm:cxn modelId="{FAF7455E-E345-314C-9F5D-C0817E90C74C}" type="presOf" srcId="{BC34D87F-2827-7B48-986A-20A004F2C618}" destId="{CDB6D4A5-3092-5545-A7A7-EFE29D0C5F00}" srcOrd="0" destOrd="0" presId="urn:microsoft.com/office/officeart/2005/8/layout/hProcess4"/>
    <dgm:cxn modelId="{C1C98C63-B862-734B-93D9-B6FD448DAB81}" srcId="{642B006C-5146-A143-84AB-D8FFDA494142}" destId="{83236DD0-54EA-964F-BF7B-3F22831DA4A4}" srcOrd="1" destOrd="0" parTransId="{AE87AE78-9068-BF49-966D-DF82203ACAEA}" sibTransId="{FF182381-4A4D-484F-8363-8BC8B16F168C}"/>
    <dgm:cxn modelId="{9925FA46-42D2-1543-9807-31352DEE0890}" srcId="{AD49F855-0320-F548-8BAB-6CB17F9C884C}" destId="{5AC0A16B-F90E-324B-9734-87EDB2C4BF36}" srcOrd="0" destOrd="0" parTransId="{E9AFC231-7A6E-EA46-B5C8-51F0420725DD}" sibTransId="{B37C8E2B-C2A8-A748-8EF0-53CB566B587F}"/>
    <dgm:cxn modelId="{013E7E47-2601-A64A-91AD-2826F6F2C01F}" srcId="{BC34D87F-2827-7B48-986A-20A004F2C618}" destId="{AD49F855-0320-F548-8BAB-6CB17F9C884C}" srcOrd="1" destOrd="0" parTransId="{12C9CE02-A516-5148-91D2-791045D51CD4}" sibTransId="{ABA04E16-DA7D-1847-8DE1-891649D542B9}"/>
    <dgm:cxn modelId="{FFBEB247-C248-4045-860F-EFAFD6901C0D}" type="presOf" srcId="{5AC0A16B-F90E-324B-9734-87EDB2C4BF36}" destId="{5D9E8784-BA30-7C45-87E0-6DDE52297F32}" srcOrd="0" destOrd="0" presId="urn:microsoft.com/office/officeart/2005/8/layout/hProcess4"/>
    <dgm:cxn modelId="{8EBB066C-B50F-D74D-82F0-E0B916572051}" type="presOf" srcId="{3C4C7A4D-A9B1-194C-B552-4E89A927A291}" destId="{8F575696-C8E2-3C47-B85F-F87B42194B40}" srcOrd="0" destOrd="0" presId="urn:microsoft.com/office/officeart/2005/8/layout/hProcess4"/>
    <dgm:cxn modelId="{620DC44C-77E7-314C-BCC1-2AF7E0430669}" type="presOf" srcId="{83236DD0-54EA-964F-BF7B-3F22831DA4A4}" destId="{F21CE751-87E0-9445-9226-75C6963CFC04}" srcOrd="1" destOrd="1" presId="urn:microsoft.com/office/officeart/2005/8/layout/hProcess4"/>
    <dgm:cxn modelId="{8879C96C-3D58-194B-9560-00531A49F0CC}" type="presOf" srcId="{514FDB2A-3702-7148-8D75-A858C9A3CB21}" destId="{715C8B2C-9745-F143-83BB-E7F253E36F2E}" srcOrd="0" destOrd="0" presId="urn:microsoft.com/office/officeart/2005/8/layout/hProcess4"/>
    <dgm:cxn modelId="{91E45A4E-58F4-204E-BE50-1926446221AE}" type="presOf" srcId="{9C2880F8-DF62-CA48-ABE1-2ECDBDB490CA}" destId="{E0BFBFDE-0810-7E4D-808F-34DD5B790162}" srcOrd="1" destOrd="1" presId="urn:microsoft.com/office/officeart/2005/8/layout/hProcess4"/>
    <dgm:cxn modelId="{AE51D174-B053-4845-A9F3-D6604310BE96}" type="presOf" srcId="{9BC0101F-0B6C-2040-8C27-6DD527EC2776}" destId="{048257A9-8D6F-5442-83F7-DDDFF3874F9D}" srcOrd="1" destOrd="0" presId="urn:microsoft.com/office/officeart/2005/8/layout/hProcess4"/>
    <dgm:cxn modelId="{721CE154-609F-AE4E-BECD-D04A23BAB81D}" srcId="{642B006C-5146-A143-84AB-D8FFDA494142}" destId="{5E384BC1-6DBC-0E4C-A2B2-33A2EC7DD77A}" srcOrd="0" destOrd="0" parTransId="{E6452768-57DA-E54D-83DA-81319F98048C}" sibTransId="{EE022F74-9823-E44C-9F76-5AF7F135A725}"/>
    <dgm:cxn modelId="{0728EF75-0DD4-8A4D-9336-858211306B08}" type="presOf" srcId="{4BE8E6F5-557D-8E42-816F-F1CD77A211A9}" destId="{A59E3204-0388-FE49-BB78-8A3ABC0EF3E7}" srcOrd="1" destOrd="1" presId="urn:microsoft.com/office/officeart/2005/8/layout/hProcess4"/>
    <dgm:cxn modelId="{31625480-30DF-9147-B7D3-2261852A05BC}" type="presOf" srcId="{AD49F855-0320-F548-8BAB-6CB17F9C884C}" destId="{8391336C-1B8F-DE4B-9F93-A5EF6A048A3D}" srcOrd="0" destOrd="0" presId="urn:microsoft.com/office/officeart/2005/8/layout/hProcess4"/>
    <dgm:cxn modelId="{FE10A782-7E03-A84F-9C56-77AD1D58350F}" type="presOf" srcId="{83236DD0-54EA-964F-BF7B-3F22831DA4A4}" destId="{576974A1-3871-6846-8951-C1F1484354B7}" srcOrd="0" destOrd="1" presId="urn:microsoft.com/office/officeart/2005/8/layout/hProcess4"/>
    <dgm:cxn modelId="{AEB8B987-A7EF-BB4D-97F0-7823446547CF}" srcId="{6B5D9CEC-AD55-1343-9201-03438E8B3892}" destId="{9BC0101F-0B6C-2040-8C27-6DD527EC2776}" srcOrd="0" destOrd="0" parTransId="{E68B5767-436C-E34B-9587-2F7679BF7D6B}" sibTransId="{F572EB0F-BBEB-6A42-9C58-9D9FD097A99B}"/>
    <dgm:cxn modelId="{FF9D478F-88BE-304F-A99A-9CD251DC5900}" type="presOf" srcId="{C39D8339-8347-DA43-B862-983EE89C2C51}" destId="{FAE7ADA3-55D0-7548-881F-F18F4ED66406}" srcOrd="0" destOrd="0" presId="urn:microsoft.com/office/officeart/2005/8/layout/hProcess4"/>
    <dgm:cxn modelId="{A07AD892-6544-5640-9B3B-B4D845A91210}" type="presOf" srcId="{ABA04E16-DA7D-1847-8DE1-891649D542B9}" destId="{06299742-1EB8-5E4A-B2BD-EC9B4370C13A}" srcOrd="0" destOrd="0" presId="urn:microsoft.com/office/officeart/2005/8/layout/hProcess4"/>
    <dgm:cxn modelId="{989F929B-11BC-DE49-B9D0-D15C15DC0DE0}" srcId="{514FDB2A-3702-7148-8D75-A858C9A3CB21}" destId="{8F4097FF-AAFF-DE49-975F-5EA3EEE9D9DD}" srcOrd="0" destOrd="0" parTransId="{39E467A5-09FD-F14F-9F58-E39BA49BF180}" sibTransId="{CB2816B1-53E0-0745-816A-FCBDCAEBE590}"/>
    <dgm:cxn modelId="{946173A6-2820-684F-8357-9116C7DADFBE}" srcId="{BC34D87F-2827-7B48-986A-20A004F2C618}" destId="{514FDB2A-3702-7148-8D75-A858C9A3CB21}" srcOrd="4" destOrd="0" parTransId="{824A6B16-8F93-2B45-A0E0-09B9772C8782}" sibTransId="{2687B79E-C97F-2D42-8A63-1937A03AB78D}"/>
    <dgm:cxn modelId="{69B87CA7-6990-A94D-9421-16A9998D16FD}" srcId="{AD49F855-0320-F548-8BAB-6CB17F9C884C}" destId="{4BE8E6F5-557D-8E42-816F-F1CD77A211A9}" srcOrd="1" destOrd="0" parTransId="{B1BE9941-D66D-0146-B23A-8A7D9023B468}" sibTransId="{2A1FB262-7130-9A43-8E95-967944B5AE47}"/>
    <dgm:cxn modelId="{50FCA0A8-198E-FF46-9274-96FDAE5EB3BB}" type="presOf" srcId="{9C2880F8-DF62-CA48-ABE1-2ECDBDB490CA}" destId="{8F575696-C8E2-3C47-B85F-F87B42194B40}" srcOrd="0" destOrd="1" presId="urn:microsoft.com/office/officeart/2005/8/layout/hProcess4"/>
    <dgm:cxn modelId="{AD773AB4-E56C-B940-8138-CC5670FBD642}" type="presOf" srcId="{8F4097FF-AAFF-DE49-975F-5EA3EEE9D9DD}" destId="{E77C2E61-F27A-3943-95E9-6FCEBAC5A237}" srcOrd="0" destOrd="0" presId="urn:microsoft.com/office/officeart/2005/8/layout/hProcess4"/>
    <dgm:cxn modelId="{92045CC3-93DD-5F48-9D33-26E37BA88195}" type="presOf" srcId="{5E384BC1-6DBC-0E4C-A2B2-33A2EC7DD77A}" destId="{576974A1-3871-6846-8951-C1F1484354B7}" srcOrd="0" destOrd="0" presId="urn:microsoft.com/office/officeart/2005/8/layout/hProcess4"/>
    <dgm:cxn modelId="{B91CE1C5-3FBB-1E40-A372-8501225B0B3E}" srcId="{F9493654-C650-484D-88E3-04B2EFDAC710}" destId="{3C4C7A4D-A9B1-194C-B552-4E89A927A291}" srcOrd="0" destOrd="0" parTransId="{85035704-CEF4-1144-A377-12A8D83F493B}" sibTransId="{33D3BAC2-B7A5-8043-AC7C-20FE11779F79}"/>
    <dgm:cxn modelId="{63EA77D8-DE50-1E4E-A2E2-60C9F0B754C3}" srcId="{BC34D87F-2827-7B48-986A-20A004F2C618}" destId="{F9493654-C650-484D-88E3-04B2EFDAC710}" srcOrd="0" destOrd="0" parTransId="{8051813C-4323-8E46-AF58-B0C65C204F7D}" sibTransId="{F526BBCD-D2D3-6D49-A7D9-C1470019285B}"/>
    <dgm:cxn modelId="{8DF805E6-5EF3-B442-A78F-C419E5731584}" type="presOf" srcId="{8F4097FF-AAFF-DE49-975F-5EA3EEE9D9DD}" destId="{B0FA1ED8-8A62-2648-BEA5-1135D21C09BE}" srcOrd="1" destOrd="0" presId="urn:microsoft.com/office/officeart/2005/8/layout/hProcess4"/>
    <dgm:cxn modelId="{49BC0BE7-2B68-D546-9FAA-1130BA8061F2}" type="presOf" srcId="{642B006C-5146-A143-84AB-D8FFDA494142}" destId="{36147688-5B3C-C942-8CD5-0C4DF88F1480}" srcOrd="0" destOrd="0" presId="urn:microsoft.com/office/officeart/2005/8/layout/hProcess4"/>
    <dgm:cxn modelId="{6DB95CE9-E744-EA4F-9A58-E87D61C8E445}" srcId="{BC34D87F-2827-7B48-986A-20A004F2C618}" destId="{6B5D9CEC-AD55-1343-9201-03438E8B3892}" srcOrd="3" destOrd="0" parTransId="{0F631372-103D-D240-9B0B-242DE0659690}" sibTransId="{C39D8339-8347-DA43-B862-983EE89C2C51}"/>
    <dgm:cxn modelId="{732086EA-2A83-344C-B1CE-62A06689F1C3}" srcId="{F9493654-C650-484D-88E3-04B2EFDAC710}" destId="{9C2880F8-DF62-CA48-ABE1-2ECDBDB490CA}" srcOrd="1" destOrd="0" parTransId="{F259B4D8-B16F-7749-A1DE-91B4692DFEA6}" sibTransId="{8A8F3B2B-C7AC-C34F-A824-937C77005ED1}"/>
    <dgm:cxn modelId="{E61C2CF4-A40A-AA44-9FF7-CE580AFC965E}" type="presOf" srcId="{9BC0101F-0B6C-2040-8C27-6DD527EC2776}" destId="{1DFF0E97-C973-2746-912E-D989ABF195FB}" srcOrd="0" destOrd="0" presId="urn:microsoft.com/office/officeart/2005/8/layout/hProcess4"/>
    <dgm:cxn modelId="{58E305E6-3C37-FD4A-A282-4DC41A9871DF}" type="presParOf" srcId="{CDB6D4A5-3092-5545-A7A7-EFE29D0C5F00}" destId="{6B7F576B-EC86-4549-8031-6BF306AF340B}" srcOrd="0" destOrd="0" presId="urn:microsoft.com/office/officeart/2005/8/layout/hProcess4"/>
    <dgm:cxn modelId="{FB7D3052-5347-3142-BDCE-E5DAE39AF4C5}" type="presParOf" srcId="{CDB6D4A5-3092-5545-A7A7-EFE29D0C5F00}" destId="{93DB3986-8195-6148-93D7-C6E515792AF5}" srcOrd="1" destOrd="0" presId="urn:microsoft.com/office/officeart/2005/8/layout/hProcess4"/>
    <dgm:cxn modelId="{FC8736E7-5CB2-0A45-8A17-33A26D5A6BBD}" type="presParOf" srcId="{CDB6D4A5-3092-5545-A7A7-EFE29D0C5F00}" destId="{2010BA72-9A6C-6D46-B186-BC2F440AF340}" srcOrd="2" destOrd="0" presId="urn:microsoft.com/office/officeart/2005/8/layout/hProcess4"/>
    <dgm:cxn modelId="{7F1C9907-40AF-6F48-BF4E-E890CA07DFB4}" type="presParOf" srcId="{2010BA72-9A6C-6D46-B186-BC2F440AF340}" destId="{BF645E33-2BED-4647-8A0E-0CF278A37B22}" srcOrd="0" destOrd="0" presId="urn:microsoft.com/office/officeart/2005/8/layout/hProcess4"/>
    <dgm:cxn modelId="{92B76078-26FF-6240-BD41-F6853618514D}" type="presParOf" srcId="{BF645E33-2BED-4647-8A0E-0CF278A37B22}" destId="{712E6638-C474-8842-A45E-57D00F5049DB}" srcOrd="0" destOrd="0" presId="urn:microsoft.com/office/officeart/2005/8/layout/hProcess4"/>
    <dgm:cxn modelId="{A559F957-4ADA-5541-8EEB-0BA169D8C852}" type="presParOf" srcId="{BF645E33-2BED-4647-8A0E-0CF278A37B22}" destId="{8F575696-C8E2-3C47-B85F-F87B42194B40}" srcOrd="1" destOrd="0" presId="urn:microsoft.com/office/officeart/2005/8/layout/hProcess4"/>
    <dgm:cxn modelId="{36D9FF87-0D98-7046-97CA-A9D6A1BD8A23}" type="presParOf" srcId="{BF645E33-2BED-4647-8A0E-0CF278A37B22}" destId="{E0BFBFDE-0810-7E4D-808F-34DD5B790162}" srcOrd="2" destOrd="0" presId="urn:microsoft.com/office/officeart/2005/8/layout/hProcess4"/>
    <dgm:cxn modelId="{259B9E26-9548-E84A-A30D-5DA6355C3598}" type="presParOf" srcId="{BF645E33-2BED-4647-8A0E-0CF278A37B22}" destId="{3A11F2A5-EAF3-344B-9FB5-4B5EA4F27776}" srcOrd="3" destOrd="0" presId="urn:microsoft.com/office/officeart/2005/8/layout/hProcess4"/>
    <dgm:cxn modelId="{2F1A87D9-2700-314C-B9AF-C4450C52C662}" type="presParOf" srcId="{BF645E33-2BED-4647-8A0E-0CF278A37B22}" destId="{5F840C6C-D6C2-354B-B12B-6F3E0F306625}" srcOrd="4" destOrd="0" presId="urn:microsoft.com/office/officeart/2005/8/layout/hProcess4"/>
    <dgm:cxn modelId="{8342CA71-6693-0C4B-9E70-EF1C56C8546C}" type="presParOf" srcId="{2010BA72-9A6C-6D46-B186-BC2F440AF340}" destId="{7C2E0497-5DA2-F24D-8FA8-FBA1681C94E0}" srcOrd="1" destOrd="0" presId="urn:microsoft.com/office/officeart/2005/8/layout/hProcess4"/>
    <dgm:cxn modelId="{5AD1943D-7188-B44F-849A-9B1629278EF4}" type="presParOf" srcId="{2010BA72-9A6C-6D46-B186-BC2F440AF340}" destId="{DEE4CC67-E64F-3141-8333-9CFB9ADCC134}" srcOrd="2" destOrd="0" presId="urn:microsoft.com/office/officeart/2005/8/layout/hProcess4"/>
    <dgm:cxn modelId="{B009B95C-EB30-0641-A44F-A3265562D68A}" type="presParOf" srcId="{DEE4CC67-E64F-3141-8333-9CFB9ADCC134}" destId="{172283CB-BD5C-5141-B028-4195B821DE86}" srcOrd="0" destOrd="0" presId="urn:microsoft.com/office/officeart/2005/8/layout/hProcess4"/>
    <dgm:cxn modelId="{03DC7287-5954-4249-8C53-55C473A6B8EC}" type="presParOf" srcId="{DEE4CC67-E64F-3141-8333-9CFB9ADCC134}" destId="{5D9E8784-BA30-7C45-87E0-6DDE52297F32}" srcOrd="1" destOrd="0" presId="urn:microsoft.com/office/officeart/2005/8/layout/hProcess4"/>
    <dgm:cxn modelId="{8986B891-47CD-544B-B415-A7B413000E46}" type="presParOf" srcId="{DEE4CC67-E64F-3141-8333-9CFB9ADCC134}" destId="{A59E3204-0388-FE49-BB78-8A3ABC0EF3E7}" srcOrd="2" destOrd="0" presId="urn:microsoft.com/office/officeart/2005/8/layout/hProcess4"/>
    <dgm:cxn modelId="{F2969027-25A6-7D49-938C-DAE1809AB873}" type="presParOf" srcId="{DEE4CC67-E64F-3141-8333-9CFB9ADCC134}" destId="{8391336C-1B8F-DE4B-9F93-A5EF6A048A3D}" srcOrd="3" destOrd="0" presId="urn:microsoft.com/office/officeart/2005/8/layout/hProcess4"/>
    <dgm:cxn modelId="{EA457AF3-DC8A-D14D-B4D4-F4DDDB78FE73}" type="presParOf" srcId="{DEE4CC67-E64F-3141-8333-9CFB9ADCC134}" destId="{E2B25ACB-9FD7-104E-9010-E130A9AE904A}" srcOrd="4" destOrd="0" presId="urn:microsoft.com/office/officeart/2005/8/layout/hProcess4"/>
    <dgm:cxn modelId="{A7B83224-42C3-0840-BB7C-8AD2DD9094CE}" type="presParOf" srcId="{2010BA72-9A6C-6D46-B186-BC2F440AF340}" destId="{06299742-1EB8-5E4A-B2BD-EC9B4370C13A}" srcOrd="3" destOrd="0" presId="urn:microsoft.com/office/officeart/2005/8/layout/hProcess4"/>
    <dgm:cxn modelId="{8312D4BB-1710-2E4C-A4E3-48F62A7616F4}" type="presParOf" srcId="{2010BA72-9A6C-6D46-B186-BC2F440AF340}" destId="{08665126-C8FD-C941-8C98-17CE0EA44BD4}" srcOrd="4" destOrd="0" presId="urn:microsoft.com/office/officeart/2005/8/layout/hProcess4"/>
    <dgm:cxn modelId="{B2A54C8B-8BC7-CE48-8503-4C6C65157693}" type="presParOf" srcId="{08665126-C8FD-C941-8C98-17CE0EA44BD4}" destId="{6098DB1A-5EF2-8443-8012-26461881439C}" srcOrd="0" destOrd="0" presId="urn:microsoft.com/office/officeart/2005/8/layout/hProcess4"/>
    <dgm:cxn modelId="{A193283F-44E4-BD45-9B68-B8CF2E649E3F}" type="presParOf" srcId="{08665126-C8FD-C941-8C98-17CE0EA44BD4}" destId="{576974A1-3871-6846-8951-C1F1484354B7}" srcOrd="1" destOrd="0" presId="urn:microsoft.com/office/officeart/2005/8/layout/hProcess4"/>
    <dgm:cxn modelId="{E5745A91-142C-5840-B498-B009F7154BED}" type="presParOf" srcId="{08665126-C8FD-C941-8C98-17CE0EA44BD4}" destId="{F21CE751-87E0-9445-9226-75C6963CFC04}" srcOrd="2" destOrd="0" presId="urn:microsoft.com/office/officeart/2005/8/layout/hProcess4"/>
    <dgm:cxn modelId="{6AB3F128-64D5-5B43-B2F1-CD97526A1DDA}" type="presParOf" srcId="{08665126-C8FD-C941-8C98-17CE0EA44BD4}" destId="{36147688-5B3C-C942-8CD5-0C4DF88F1480}" srcOrd="3" destOrd="0" presId="urn:microsoft.com/office/officeart/2005/8/layout/hProcess4"/>
    <dgm:cxn modelId="{B9A3EB4C-2690-D04C-B60B-ED8F98CDE0E9}" type="presParOf" srcId="{08665126-C8FD-C941-8C98-17CE0EA44BD4}" destId="{E75D1AAE-A986-7E48-AFDA-B5CBB8A9721B}" srcOrd="4" destOrd="0" presId="urn:microsoft.com/office/officeart/2005/8/layout/hProcess4"/>
    <dgm:cxn modelId="{8CD3AEB0-6731-6647-B0BA-A80D5AC4BD16}" type="presParOf" srcId="{2010BA72-9A6C-6D46-B186-BC2F440AF340}" destId="{E109AE36-09D1-284B-9878-62DC7A11BB01}" srcOrd="5" destOrd="0" presId="urn:microsoft.com/office/officeart/2005/8/layout/hProcess4"/>
    <dgm:cxn modelId="{3FC0297B-00F1-1246-9AE4-06310790FB0F}" type="presParOf" srcId="{2010BA72-9A6C-6D46-B186-BC2F440AF340}" destId="{214F7169-6552-E442-B741-4558A135F6F3}" srcOrd="6" destOrd="0" presId="urn:microsoft.com/office/officeart/2005/8/layout/hProcess4"/>
    <dgm:cxn modelId="{572B849E-9DB3-6F45-9A2C-489077D619CF}" type="presParOf" srcId="{214F7169-6552-E442-B741-4558A135F6F3}" destId="{886DBDE4-96A1-D449-8805-E1F4CBD30206}" srcOrd="0" destOrd="0" presId="urn:microsoft.com/office/officeart/2005/8/layout/hProcess4"/>
    <dgm:cxn modelId="{2F95DFDE-9AED-8645-8FEF-0EE40CAB8423}" type="presParOf" srcId="{214F7169-6552-E442-B741-4558A135F6F3}" destId="{1DFF0E97-C973-2746-912E-D989ABF195FB}" srcOrd="1" destOrd="0" presId="urn:microsoft.com/office/officeart/2005/8/layout/hProcess4"/>
    <dgm:cxn modelId="{10CEBB5F-3936-D144-ACFF-C45B180FD548}" type="presParOf" srcId="{214F7169-6552-E442-B741-4558A135F6F3}" destId="{048257A9-8D6F-5442-83F7-DDDFF3874F9D}" srcOrd="2" destOrd="0" presId="urn:microsoft.com/office/officeart/2005/8/layout/hProcess4"/>
    <dgm:cxn modelId="{DA4EFFB7-9339-7C48-AD92-EACDAABA8DA3}" type="presParOf" srcId="{214F7169-6552-E442-B741-4558A135F6F3}" destId="{E16CFA61-0627-424B-9506-27431ACE1A92}" srcOrd="3" destOrd="0" presId="urn:microsoft.com/office/officeart/2005/8/layout/hProcess4"/>
    <dgm:cxn modelId="{6EA927E5-4A78-834A-89BF-27184F7B816E}" type="presParOf" srcId="{214F7169-6552-E442-B741-4558A135F6F3}" destId="{A7AC345A-97F7-C04E-B0AF-8B40D3347A66}" srcOrd="4" destOrd="0" presId="urn:microsoft.com/office/officeart/2005/8/layout/hProcess4"/>
    <dgm:cxn modelId="{91D66D96-6AD8-7744-BE32-059CE20A4D55}" type="presParOf" srcId="{2010BA72-9A6C-6D46-B186-BC2F440AF340}" destId="{FAE7ADA3-55D0-7548-881F-F18F4ED66406}" srcOrd="7" destOrd="0" presId="urn:microsoft.com/office/officeart/2005/8/layout/hProcess4"/>
    <dgm:cxn modelId="{D6B579F6-391F-8E44-B03B-2549AA3D55E4}" type="presParOf" srcId="{2010BA72-9A6C-6D46-B186-BC2F440AF340}" destId="{99D8823D-618C-1742-B238-9BEAD02CA1F8}" srcOrd="8" destOrd="0" presId="urn:microsoft.com/office/officeart/2005/8/layout/hProcess4"/>
    <dgm:cxn modelId="{428776EA-B124-2948-A9A6-8B35DA3D86F4}" type="presParOf" srcId="{99D8823D-618C-1742-B238-9BEAD02CA1F8}" destId="{78109274-C85E-504E-A19E-225F388BA88C}" srcOrd="0" destOrd="0" presId="urn:microsoft.com/office/officeart/2005/8/layout/hProcess4"/>
    <dgm:cxn modelId="{4F47B34F-32EA-A944-B99D-43DEBE5ACB4B}" type="presParOf" srcId="{99D8823D-618C-1742-B238-9BEAD02CA1F8}" destId="{E77C2E61-F27A-3943-95E9-6FCEBAC5A237}" srcOrd="1" destOrd="0" presId="urn:microsoft.com/office/officeart/2005/8/layout/hProcess4"/>
    <dgm:cxn modelId="{54120CC1-B7E1-DF40-B26C-669D541627D6}" type="presParOf" srcId="{99D8823D-618C-1742-B238-9BEAD02CA1F8}" destId="{B0FA1ED8-8A62-2648-BEA5-1135D21C09BE}" srcOrd="2" destOrd="0" presId="urn:microsoft.com/office/officeart/2005/8/layout/hProcess4"/>
    <dgm:cxn modelId="{408B561C-274D-D54E-B8EF-4335F2418D3C}" type="presParOf" srcId="{99D8823D-618C-1742-B238-9BEAD02CA1F8}" destId="{715C8B2C-9745-F143-83BB-E7F253E36F2E}" srcOrd="3" destOrd="0" presId="urn:microsoft.com/office/officeart/2005/8/layout/hProcess4"/>
    <dgm:cxn modelId="{4AEB5CDD-18BD-9642-92FA-36CF6CF1D381}" type="presParOf" srcId="{99D8823D-618C-1742-B238-9BEAD02CA1F8}" destId="{2AE97518-15A4-D446-B207-3206D1C22E2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34D87F-2827-7B48-986A-20A004F2C618}" type="doc">
      <dgm:prSet loTypeId="urn:microsoft.com/office/officeart/2005/8/layout/h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493654-C650-484D-88E3-04B2EFDAC710}">
      <dgm:prSet phldrT="[Text]"/>
      <dgm:spPr/>
      <dgm:t>
        <a:bodyPr/>
        <a:lstStyle/>
        <a:p>
          <a:r>
            <a:rPr lang="en-US" dirty="0"/>
            <a:t>FS</a:t>
          </a:r>
        </a:p>
      </dgm:t>
    </dgm:pt>
    <dgm:pt modelId="{8051813C-4323-8E46-AF58-B0C65C204F7D}" type="parTrans" cxnId="{63EA77D8-DE50-1E4E-A2E2-60C9F0B754C3}">
      <dgm:prSet/>
      <dgm:spPr/>
      <dgm:t>
        <a:bodyPr/>
        <a:lstStyle/>
        <a:p>
          <a:endParaRPr lang="en-US"/>
        </a:p>
      </dgm:t>
    </dgm:pt>
    <dgm:pt modelId="{F526BBCD-D2D3-6D49-A7D9-C1470019285B}" type="sibTrans" cxnId="{63EA77D8-DE50-1E4E-A2E2-60C9F0B754C3}">
      <dgm:prSet/>
      <dgm:spPr/>
      <dgm:t>
        <a:bodyPr/>
        <a:lstStyle/>
        <a:p>
          <a:endParaRPr lang="en-US"/>
        </a:p>
      </dgm:t>
    </dgm:pt>
    <dgm:pt modelId="{3C4C7A4D-A9B1-194C-B552-4E89A927A291}">
      <dgm:prSet phldrT="[Text]"/>
      <dgm:spPr/>
      <dgm:t>
        <a:bodyPr/>
        <a:lstStyle/>
        <a:p>
          <a:r>
            <a:rPr lang="en-US" dirty="0"/>
            <a:t>Receives Bill</a:t>
          </a:r>
        </a:p>
      </dgm:t>
    </dgm:pt>
    <dgm:pt modelId="{85035704-CEF4-1144-A377-12A8D83F493B}" type="parTrans" cxnId="{B91CE1C5-3FBB-1E40-A372-8501225B0B3E}">
      <dgm:prSet/>
      <dgm:spPr/>
      <dgm:t>
        <a:bodyPr/>
        <a:lstStyle/>
        <a:p>
          <a:endParaRPr lang="en-US"/>
        </a:p>
      </dgm:t>
    </dgm:pt>
    <dgm:pt modelId="{33D3BAC2-B7A5-8043-AC7C-20FE11779F79}" type="sibTrans" cxnId="{B91CE1C5-3FBB-1E40-A372-8501225B0B3E}">
      <dgm:prSet/>
      <dgm:spPr/>
      <dgm:t>
        <a:bodyPr/>
        <a:lstStyle/>
        <a:p>
          <a:endParaRPr lang="en-US"/>
        </a:p>
      </dgm:t>
    </dgm:pt>
    <dgm:pt modelId="{AD49F855-0320-F548-8BAB-6CB17F9C884C}">
      <dgm:prSet phldrT="[Text]"/>
      <dgm:spPr/>
      <dgm:t>
        <a:bodyPr/>
        <a:lstStyle/>
        <a:p>
          <a:r>
            <a:rPr lang="en-US" dirty="0"/>
            <a:t>Treasurer</a:t>
          </a:r>
        </a:p>
      </dgm:t>
    </dgm:pt>
    <dgm:pt modelId="{12C9CE02-A516-5148-91D2-791045D51CD4}" type="parTrans" cxnId="{013E7E47-2601-A64A-91AD-2826F6F2C01F}">
      <dgm:prSet/>
      <dgm:spPr/>
      <dgm:t>
        <a:bodyPr/>
        <a:lstStyle/>
        <a:p>
          <a:endParaRPr lang="en-US"/>
        </a:p>
      </dgm:t>
    </dgm:pt>
    <dgm:pt modelId="{ABA04E16-DA7D-1847-8DE1-891649D542B9}" type="sibTrans" cxnId="{013E7E47-2601-A64A-91AD-2826F6F2C01F}">
      <dgm:prSet/>
      <dgm:spPr/>
      <dgm:t>
        <a:bodyPr/>
        <a:lstStyle/>
        <a:p>
          <a:endParaRPr lang="en-US"/>
        </a:p>
      </dgm:t>
    </dgm:pt>
    <dgm:pt modelId="{5AC0A16B-F90E-324B-9734-87EDB2C4BF36}">
      <dgm:prSet phldrT="[Text]"/>
      <dgm:spPr/>
      <dgm:t>
        <a:bodyPr/>
        <a:lstStyle/>
        <a:p>
          <a:r>
            <a:rPr lang="en-US" dirty="0"/>
            <a:t>Reviews Bill Validity</a:t>
          </a:r>
        </a:p>
      </dgm:t>
    </dgm:pt>
    <dgm:pt modelId="{E9AFC231-7A6E-EA46-B5C8-51F0420725DD}" type="parTrans" cxnId="{9925FA46-42D2-1543-9807-31352DEE0890}">
      <dgm:prSet/>
      <dgm:spPr/>
      <dgm:t>
        <a:bodyPr/>
        <a:lstStyle/>
        <a:p>
          <a:endParaRPr lang="en-US"/>
        </a:p>
      </dgm:t>
    </dgm:pt>
    <dgm:pt modelId="{B37C8E2B-C2A8-A748-8EF0-53CB566B587F}" type="sibTrans" cxnId="{9925FA46-42D2-1543-9807-31352DEE0890}">
      <dgm:prSet/>
      <dgm:spPr/>
      <dgm:t>
        <a:bodyPr/>
        <a:lstStyle/>
        <a:p>
          <a:endParaRPr lang="en-US"/>
        </a:p>
      </dgm:t>
    </dgm:pt>
    <dgm:pt modelId="{642B006C-5146-A143-84AB-D8FFDA494142}">
      <dgm:prSet phldrT="[Text]"/>
      <dgm:spPr/>
      <dgm:t>
        <a:bodyPr/>
        <a:lstStyle/>
        <a:p>
          <a:r>
            <a:rPr lang="en-US" dirty="0"/>
            <a:t>Council Meeting</a:t>
          </a:r>
        </a:p>
      </dgm:t>
    </dgm:pt>
    <dgm:pt modelId="{AD443637-B5C0-3D45-82BA-A092272D4F9B}" type="parTrans" cxnId="{0BD6C35B-151A-9044-AA43-76C1903FCE12}">
      <dgm:prSet/>
      <dgm:spPr/>
      <dgm:t>
        <a:bodyPr/>
        <a:lstStyle/>
        <a:p>
          <a:endParaRPr lang="en-US"/>
        </a:p>
      </dgm:t>
    </dgm:pt>
    <dgm:pt modelId="{3DDF9FA2-8912-E548-9198-B32A26693050}" type="sibTrans" cxnId="{0BD6C35B-151A-9044-AA43-76C1903FCE12}">
      <dgm:prSet/>
      <dgm:spPr/>
      <dgm:t>
        <a:bodyPr/>
        <a:lstStyle/>
        <a:p>
          <a:endParaRPr lang="en-US"/>
        </a:p>
      </dgm:t>
    </dgm:pt>
    <dgm:pt modelId="{5E384BC1-6DBC-0E4C-A2B2-33A2EC7DD77A}">
      <dgm:prSet phldrT="[Text]"/>
      <dgm:spPr/>
      <dgm:t>
        <a:bodyPr/>
        <a:lstStyle/>
        <a:p>
          <a:r>
            <a:rPr lang="en-US" dirty="0"/>
            <a:t>Bills Read</a:t>
          </a:r>
        </a:p>
      </dgm:t>
    </dgm:pt>
    <dgm:pt modelId="{E6452768-57DA-E54D-83DA-81319F98048C}" type="parTrans" cxnId="{721CE154-609F-AE4E-BECD-D04A23BAB81D}">
      <dgm:prSet/>
      <dgm:spPr/>
      <dgm:t>
        <a:bodyPr/>
        <a:lstStyle/>
        <a:p>
          <a:endParaRPr lang="en-US"/>
        </a:p>
      </dgm:t>
    </dgm:pt>
    <dgm:pt modelId="{EE022F74-9823-E44C-9F76-5AF7F135A725}" type="sibTrans" cxnId="{721CE154-609F-AE4E-BECD-D04A23BAB81D}">
      <dgm:prSet/>
      <dgm:spPr/>
      <dgm:t>
        <a:bodyPr/>
        <a:lstStyle/>
        <a:p>
          <a:endParaRPr lang="en-US"/>
        </a:p>
      </dgm:t>
    </dgm:pt>
    <dgm:pt modelId="{30F7087E-0102-3E45-9A8F-E35E151B83C2}">
      <dgm:prSet phldrT="[Text]"/>
      <dgm:spPr/>
      <dgm:t>
        <a:bodyPr/>
        <a:lstStyle/>
        <a:p>
          <a:r>
            <a:rPr lang="en-US" dirty="0"/>
            <a:t>Council Vote</a:t>
          </a:r>
        </a:p>
      </dgm:t>
    </dgm:pt>
    <dgm:pt modelId="{B308EB59-62A7-304A-BE51-334B55A61877}" type="parTrans" cxnId="{A3587315-4144-6F47-B9D4-F6CF60628B84}">
      <dgm:prSet/>
      <dgm:spPr/>
      <dgm:t>
        <a:bodyPr/>
        <a:lstStyle/>
        <a:p>
          <a:endParaRPr lang="en-US"/>
        </a:p>
      </dgm:t>
    </dgm:pt>
    <dgm:pt modelId="{1C8617B6-55FA-2848-BBC7-5A2BBB034979}" type="sibTrans" cxnId="{A3587315-4144-6F47-B9D4-F6CF60628B84}">
      <dgm:prSet/>
      <dgm:spPr/>
      <dgm:t>
        <a:bodyPr/>
        <a:lstStyle/>
        <a:p>
          <a:endParaRPr lang="en-US"/>
        </a:p>
      </dgm:t>
    </dgm:pt>
    <dgm:pt modelId="{04C7F5A3-D606-DE48-8A7A-75E5D3A18403}">
      <dgm:prSet phldrT="[Text]"/>
      <dgm:spPr/>
      <dgm:t>
        <a:bodyPr/>
        <a:lstStyle/>
        <a:p>
          <a:r>
            <a:rPr lang="en-US" dirty="0"/>
            <a:t>Vote on payment</a:t>
          </a:r>
        </a:p>
      </dgm:t>
    </dgm:pt>
    <dgm:pt modelId="{74F78684-7C8C-C346-A79E-2D643A3EB50B}" type="parTrans" cxnId="{91DDAD36-BBDC-3940-A3F5-08E69E8E9BF8}">
      <dgm:prSet/>
      <dgm:spPr/>
      <dgm:t>
        <a:bodyPr/>
        <a:lstStyle/>
        <a:p>
          <a:endParaRPr lang="en-US"/>
        </a:p>
      </dgm:t>
    </dgm:pt>
    <dgm:pt modelId="{40390575-27F6-8343-BC25-9BFAFB7C2B66}" type="sibTrans" cxnId="{91DDAD36-BBDC-3940-A3F5-08E69E8E9BF8}">
      <dgm:prSet/>
      <dgm:spPr/>
      <dgm:t>
        <a:bodyPr/>
        <a:lstStyle/>
        <a:p>
          <a:endParaRPr lang="en-US"/>
        </a:p>
      </dgm:t>
    </dgm:pt>
    <dgm:pt modelId="{6B5D9CEC-AD55-1343-9201-03438E8B3892}">
      <dgm:prSet phldrT="[Text]"/>
      <dgm:spPr/>
      <dgm:t>
        <a:bodyPr/>
        <a:lstStyle/>
        <a:p>
          <a:r>
            <a:rPr lang="en-US" dirty="0"/>
            <a:t>FS</a:t>
          </a:r>
        </a:p>
      </dgm:t>
    </dgm:pt>
    <dgm:pt modelId="{0F631372-103D-D240-9B0B-242DE0659690}" type="parTrans" cxnId="{6DB95CE9-E744-EA4F-9A58-E87D61C8E445}">
      <dgm:prSet/>
      <dgm:spPr/>
      <dgm:t>
        <a:bodyPr/>
        <a:lstStyle/>
        <a:p>
          <a:endParaRPr lang="en-US"/>
        </a:p>
      </dgm:t>
    </dgm:pt>
    <dgm:pt modelId="{C39D8339-8347-DA43-B862-983EE89C2C51}" type="sibTrans" cxnId="{6DB95CE9-E744-EA4F-9A58-E87D61C8E445}">
      <dgm:prSet/>
      <dgm:spPr/>
      <dgm:t>
        <a:bodyPr/>
        <a:lstStyle/>
        <a:p>
          <a:endParaRPr lang="en-US"/>
        </a:p>
      </dgm:t>
    </dgm:pt>
    <dgm:pt modelId="{9BC0101F-0B6C-2040-8C27-6DD527EC2776}">
      <dgm:prSet phldrT="[Text]"/>
      <dgm:spPr/>
      <dgm:t>
        <a:bodyPr/>
        <a:lstStyle/>
        <a:p>
          <a:r>
            <a:rPr lang="en-US" dirty="0"/>
            <a:t>Prepares Voucher</a:t>
          </a:r>
        </a:p>
      </dgm:t>
    </dgm:pt>
    <dgm:pt modelId="{E68B5767-436C-E34B-9587-2F7679BF7D6B}" type="parTrans" cxnId="{AEB8B987-A7EF-BB4D-97F0-7823446547CF}">
      <dgm:prSet/>
      <dgm:spPr/>
      <dgm:t>
        <a:bodyPr/>
        <a:lstStyle/>
        <a:p>
          <a:endParaRPr lang="en-US"/>
        </a:p>
      </dgm:t>
    </dgm:pt>
    <dgm:pt modelId="{F572EB0F-BBEB-6A42-9C58-9D9FD097A99B}" type="sibTrans" cxnId="{AEB8B987-A7EF-BB4D-97F0-7823446547CF}">
      <dgm:prSet/>
      <dgm:spPr/>
      <dgm:t>
        <a:bodyPr/>
        <a:lstStyle/>
        <a:p>
          <a:endParaRPr lang="en-US"/>
        </a:p>
      </dgm:t>
    </dgm:pt>
    <dgm:pt modelId="{514FDB2A-3702-7148-8D75-A858C9A3CB21}">
      <dgm:prSet phldrT="[Text]"/>
      <dgm:spPr/>
      <dgm:t>
        <a:bodyPr/>
        <a:lstStyle/>
        <a:p>
          <a:r>
            <a:rPr lang="en-US" dirty="0"/>
            <a:t>GK</a:t>
          </a:r>
        </a:p>
      </dgm:t>
    </dgm:pt>
    <dgm:pt modelId="{824A6B16-8F93-2B45-A0E0-09B9772C8782}" type="parTrans" cxnId="{946173A6-2820-684F-8357-9116C7DADFBE}">
      <dgm:prSet/>
      <dgm:spPr/>
      <dgm:t>
        <a:bodyPr/>
        <a:lstStyle/>
        <a:p>
          <a:endParaRPr lang="en-US"/>
        </a:p>
      </dgm:t>
    </dgm:pt>
    <dgm:pt modelId="{2687B79E-C97F-2D42-8A63-1937A03AB78D}" type="sibTrans" cxnId="{946173A6-2820-684F-8357-9116C7DADFBE}">
      <dgm:prSet/>
      <dgm:spPr/>
      <dgm:t>
        <a:bodyPr/>
        <a:lstStyle/>
        <a:p>
          <a:endParaRPr lang="en-US"/>
        </a:p>
      </dgm:t>
    </dgm:pt>
    <dgm:pt modelId="{DBA38C7F-7E9D-7B47-9316-05D415353B45}">
      <dgm:prSet phldrT="[Text]"/>
      <dgm:spPr/>
      <dgm:t>
        <a:bodyPr/>
        <a:lstStyle/>
        <a:p>
          <a:r>
            <a:rPr lang="en-US" dirty="0"/>
            <a:t>Signs Voucher</a:t>
          </a:r>
        </a:p>
      </dgm:t>
    </dgm:pt>
    <dgm:pt modelId="{C9CBE263-0CDF-4E46-9926-4F1A556EEECE}" type="parTrans" cxnId="{57CE158F-ED8C-8C41-A25F-D6AE75073951}">
      <dgm:prSet/>
      <dgm:spPr/>
      <dgm:t>
        <a:bodyPr/>
        <a:lstStyle/>
        <a:p>
          <a:endParaRPr lang="en-US"/>
        </a:p>
      </dgm:t>
    </dgm:pt>
    <dgm:pt modelId="{AECED0D9-6BD4-D04C-A9E7-927D32B4A451}" type="sibTrans" cxnId="{57CE158F-ED8C-8C41-A25F-D6AE75073951}">
      <dgm:prSet/>
      <dgm:spPr/>
      <dgm:t>
        <a:bodyPr/>
        <a:lstStyle/>
        <a:p>
          <a:endParaRPr lang="en-US"/>
        </a:p>
      </dgm:t>
    </dgm:pt>
    <dgm:pt modelId="{8F4097FF-AAFF-DE49-975F-5EA3EEE9D9DD}">
      <dgm:prSet phldrT="[Text]"/>
      <dgm:spPr/>
      <dgm:t>
        <a:bodyPr/>
        <a:lstStyle/>
        <a:p>
          <a:r>
            <a:rPr lang="en-US" dirty="0"/>
            <a:t>Signs Voucher</a:t>
          </a:r>
        </a:p>
      </dgm:t>
    </dgm:pt>
    <dgm:pt modelId="{39E467A5-09FD-F14F-9F58-E39BA49BF180}" type="parTrans" cxnId="{989F929B-11BC-DE49-B9D0-D15C15DC0DE0}">
      <dgm:prSet/>
      <dgm:spPr/>
      <dgm:t>
        <a:bodyPr/>
        <a:lstStyle/>
        <a:p>
          <a:endParaRPr lang="en-US"/>
        </a:p>
      </dgm:t>
    </dgm:pt>
    <dgm:pt modelId="{CB2816B1-53E0-0745-816A-FCBDCAEBE590}" type="sibTrans" cxnId="{989F929B-11BC-DE49-B9D0-D15C15DC0DE0}">
      <dgm:prSet/>
      <dgm:spPr/>
      <dgm:t>
        <a:bodyPr/>
        <a:lstStyle/>
        <a:p>
          <a:endParaRPr lang="en-US"/>
        </a:p>
      </dgm:t>
    </dgm:pt>
    <dgm:pt modelId="{4EF0C1E5-8957-874F-8F7B-3E42FDEE5C42}">
      <dgm:prSet phldrT="[Text]"/>
      <dgm:spPr/>
      <dgm:t>
        <a:bodyPr/>
        <a:lstStyle/>
        <a:p>
          <a:r>
            <a:rPr lang="en-US" dirty="0"/>
            <a:t>Treasurer</a:t>
          </a:r>
        </a:p>
      </dgm:t>
    </dgm:pt>
    <dgm:pt modelId="{396133A3-5343-5A4C-B197-2C33A91E9589}" type="parTrans" cxnId="{5F1FE0D5-C0AD-1743-8D5D-5DE0C95F6A54}">
      <dgm:prSet/>
      <dgm:spPr/>
      <dgm:t>
        <a:bodyPr/>
        <a:lstStyle/>
        <a:p>
          <a:endParaRPr lang="en-US"/>
        </a:p>
      </dgm:t>
    </dgm:pt>
    <dgm:pt modelId="{5B445DE7-EDE9-C543-8F21-7353F0B855FD}" type="sibTrans" cxnId="{5F1FE0D5-C0AD-1743-8D5D-5DE0C95F6A54}">
      <dgm:prSet/>
      <dgm:spPr/>
      <dgm:t>
        <a:bodyPr/>
        <a:lstStyle/>
        <a:p>
          <a:endParaRPr lang="en-US"/>
        </a:p>
      </dgm:t>
    </dgm:pt>
    <dgm:pt modelId="{CEC9FBAF-B84F-4E4B-A8B1-C8BCEEDECAE7}">
      <dgm:prSet phldrT="[Text]"/>
      <dgm:spPr/>
      <dgm:t>
        <a:bodyPr/>
        <a:lstStyle/>
        <a:p>
          <a:r>
            <a:rPr lang="en-US" dirty="0"/>
            <a:t>Receives voucher</a:t>
          </a:r>
        </a:p>
      </dgm:t>
    </dgm:pt>
    <dgm:pt modelId="{BFC98752-32CB-3E4C-858E-FD071F16DC3A}" type="parTrans" cxnId="{3035EC1A-C2CD-2841-8B6F-901EC62F043B}">
      <dgm:prSet/>
      <dgm:spPr/>
      <dgm:t>
        <a:bodyPr/>
        <a:lstStyle/>
        <a:p>
          <a:endParaRPr lang="en-US"/>
        </a:p>
      </dgm:t>
    </dgm:pt>
    <dgm:pt modelId="{68627387-C593-3F40-8011-0F7176D81565}" type="sibTrans" cxnId="{3035EC1A-C2CD-2841-8B6F-901EC62F043B}">
      <dgm:prSet/>
      <dgm:spPr/>
      <dgm:t>
        <a:bodyPr/>
        <a:lstStyle/>
        <a:p>
          <a:endParaRPr lang="en-US"/>
        </a:p>
      </dgm:t>
    </dgm:pt>
    <dgm:pt modelId="{B4367BBA-76AE-7049-890C-F514321E42EA}">
      <dgm:prSet phldrT="[Text]"/>
      <dgm:spPr/>
      <dgm:t>
        <a:bodyPr/>
        <a:lstStyle/>
        <a:p>
          <a:r>
            <a:rPr lang="en-US" dirty="0"/>
            <a:t>Processes Payment</a:t>
          </a:r>
        </a:p>
      </dgm:t>
    </dgm:pt>
    <dgm:pt modelId="{266933D1-6B82-E04E-B5D8-295DE58DAEA8}" type="parTrans" cxnId="{949141D4-3C8F-4048-9D87-6BAE26DD2062}">
      <dgm:prSet/>
      <dgm:spPr/>
      <dgm:t>
        <a:bodyPr/>
        <a:lstStyle/>
        <a:p>
          <a:endParaRPr lang="en-US"/>
        </a:p>
      </dgm:t>
    </dgm:pt>
    <dgm:pt modelId="{7799AB72-8FD0-1549-BCB2-86BAAF3194FE}" type="sibTrans" cxnId="{949141D4-3C8F-4048-9D87-6BAE26DD2062}">
      <dgm:prSet/>
      <dgm:spPr/>
      <dgm:t>
        <a:bodyPr/>
        <a:lstStyle/>
        <a:p>
          <a:endParaRPr lang="en-US"/>
        </a:p>
      </dgm:t>
    </dgm:pt>
    <dgm:pt modelId="{67C37FD6-D0AC-CA47-BC5E-897EBA321F29}">
      <dgm:prSet phldrT="[Text]"/>
      <dgm:spPr/>
      <dgm:t>
        <a:bodyPr/>
        <a:lstStyle/>
        <a:p>
          <a:r>
            <a:rPr lang="en-US" dirty="0"/>
            <a:t>Recorded in Recorders Book</a:t>
          </a:r>
        </a:p>
      </dgm:t>
    </dgm:pt>
    <dgm:pt modelId="{7BE43374-0A60-1C49-BFF6-25FCC3CC8366}" type="parTrans" cxnId="{781879E9-7D9F-2349-99BC-6913383ED3C5}">
      <dgm:prSet/>
      <dgm:spPr/>
      <dgm:t>
        <a:bodyPr/>
        <a:lstStyle/>
        <a:p>
          <a:endParaRPr lang="en-US"/>
        </a:p>
      </dgm:t>
    </dgm:pt>
    <dgm:pt modelId="{4291B15C-A321-C34F-9D69-EE7A7279F8AB}" type="sibTrans" cxnId="{781879E9-7D9F-2349-99BC-6913383ED3C5}">
      <dgm:prSet/>
      <dgm:spPr/>
      <dgm:t>
        <a:bodyPr/>
        <a:lstStyle/>
        <a:p>
          <a:endParaRPr lang="en-US"/>
        </a:p>
      </dgm:t>
    </dgm:pt>
    <dgm:pt modelId="{CDB6D4A5-3092-5545-A7A7-EFE29D0C5F00}" type="pres">
      <dgm:prSet presAssocID="{BC34D87F-2827-7B48-986A-20A004F2C618}" presName="Name0" presStyleCnt="0">
        <dgm:presLayoutVars>
          <dgm:dir/>
          <dgm:animLvl val="lvl"/>
          <dgm:resizeHandles val="exact"/>
        </dgm:presLayoutVars>
      </dgm:prSet>
      <dgm:spPr/>
    </dgm:pt>
    <dgm:pt modelId="{6B7F576B-EC86-4549-8031-6BF306AF340B}" type="pres">
      <dgm:prSet presAssocID="{BC34D87F-2827-7B48-986A-20A004F2C618}" presName="tSp" presStyleCnt="0"/>
      <dgm:spPr/>
    </dgm:pt>
    <dgm:pt modelId="{93DB3986-8195-6148-93D7-C6E515792AF5}" type="pres">
      <dgm:prSet presAssocID="{BC34D87F-2827-7B48-986A-20A004F2C618}" presName="bSp" presStyleCnt="0"/>
      <dgm:spPr/>
    </dgm:pt>
    <dgm:pt modelId="{2010BA72-9A6C-6D46-B186-BC2F440AF340}" type="pres">
      <dgm:prSet presAssocID="{BC34D87F-2827-7B48-986A-20A004F2C618}" presName="process" presStyleCnt="0"/>
      <dgm:spPr/>
    </dgm:pt>
    <dgm:pt modelId="{BF645E33-2BED-4647-8A0E-0CF278A37B22}" type="pres">
      <dgm:prSet presAssocID="{F9493654-C650-484D-88E3-04B2EFDAC710}" presName="composite1" presStyleCnt="0"/>
      <dgm:spPr/>
    </dgm:pt>
    <dgm:pt modelId="{712E6638-C474-8842-A45E-57D00F5049DB}" type="pres">
      <dgm:prSet presAssocID="{F9493654-C650-484D-88E3-04B2EFDAC710}" presName="dummyNode1" presStyleLbl="node1" presStyleIdx="0" presStyleCnt="7"/>
      <dgm:spPr/>
    </dgm:pt>
    <dgm:pt modelId="{8F575696-C8E2-3C47-B85F-F87B42194B40}" type="pres">
      <dgm:prSet presAssocID="{F9493654-C650-484D-88E3-04B2EFDAC710}" presName="childNode1" presStyleLbl="bgAcc1" presStyleIdx="0" presStyleCnt="7">
        <dgm:presLayoutVars>
          <dgm:bulletEnabled val="1"/>
        </dgm:presLayoutVars>
      </dgm:prSet>
      <dgm:spPr/>
    </dgm:pt>
    <dgm:pt modelId="{E0BFBFDE-0810-7E4D-808F-34DD5B790162}" type="pres">
      <dgm:prSet presAssocID="{F9493654-C650-484D-88E3-04B2EFDAC710}" presName="childNode1tx" presStyleLbl="bgAcc1" presStyleIdx="0" presStyleCnt="7">
        <dgm:presLayoutVars>
          <dgm:bulletEnabled val="1"/>
        </dgm:presLayoutVars>
      </dgm:prSet>
      <dgm:spPr/>
    </dgm:pt>
    <dgm:pt modelId="{3A11F2A5-EAF3-344B-9FB5-4B5EA4F27776}" type="pres">
      <dgm:prSet presAssocID="{F9493654-C650-484D-88E3-04B2EFDAC710}" presName="parentNode1" presStyleLbl="node1" presStyleIdx="0" presStyleCnt="7">
        <dgm:presLayoutVars>
          <dgm:chMax val="1"/>
          <dgm:bulletEnabled val="1"/>
        </dgm:presLayoutVars>
      </dgm:prSet>
      <dgm:spPr/>
    </dgm:pt>
    <dgm:pt modelId="{5F840C6C-D6C2-354B-B12B-6F3E0F306625}" type="pres">
      <dgm:prSet presAssocID="{F9493654-C650-484D-88E3-04B2EFDAC710}" presName="connSite1" presStyleCnt="0"/>
      <dgm:spPr/>
    </dgm:pt>
    <dgm:pt modelId="{7C2E0497-5DA2-F24D-8FA8-FBA1681C94E0}" type="pres">
      <dgm:prSet presAssocID="{F526BBCD-D2D3-6D49-A7D9-C1470019285B}" presName="Name9" presStyleLbl="sibTrans2D1" presStyleIdx="0" presStyleCnt="6"/>
      <dgm:spPr/>
    </dgm:pt>
    <dgm:pt modelId="{DEE4CC67-E64F-3141-8333-9CFB9ADCC134}" type="pres">
      <dgm:prSet presAssocID="{AD49F855-0320-F548-8BAB-6CB17F9C884C}" presName="composite2" presStyleCnt="0"/>
      <dgm:spPr/>
    </dgm:pt>
    <dgm:pt modelId="{172283CB-BD5C-5141-B028-4195B821DE86}" type="pres">
      <dgm:prSet presAssocID="{AD49F855-0320-F548-8BAB-6CB17F9C884C}" presName="dummyNode2" presStyleLbl="node1" presStyleIdx="0" presStyleCnt="7"/>
      <dgm:spPr/>
    </dgm:pt>
    <dgm:pt modelId="{5D9E8784-BA30-7C45-87E0-6DDE52297F32}" type="pres">
      <dgm:prSet presAssocID="{AD49F855-0320-F548-8BAB-6CB17F9C884C}" presName="childNode2" presStyleLbl="bgAcc1" presStyleIdx="1" presStyleCnt="7">
        <dgm:presLayoutVars>
          <dgm:bulletEnabled val="1"/>
        </dgm:presLayoutVars>
      </dgm:prSet>
      <dgm:spPr/>
    </dgm:pt>
    <dgm:pt modelId="{A59E3204-0388-FE49-BB78-8A3ABC0EF3E7}" type="pres">
      <dgm:prSet presAssocID="{AD49F855-0320-F548-8BAB-6CB17F9C884C}" presName="childNode2tx" presStyleLbl="bgAcc1" presStyleIdx="1" presStyleCnt="7">
        <dgm:presLayoutVars>
          <dgm:bulletEnabled val="1"/>
        </dgm:presLayoutVars>
      </dgm:prSet>
      <dgm:spPr/>
    </dgm:pt>
    <dgm:pt modelId="{8391336C-1B8F-DE4B-9F93-A5EF6A048A3D}" type="pres">
      <dgm:prSet presAssocID="{AD49F855-0320-F548-8BAB-6CB17F9C884C}" presName="parentNode2" presStyleLbl="node1" presStyleIdx="1" presStyleCnt="7">
        <dgm:presLayoutVars>
          <dgm:chMax val="0"/>
          <dgm:bulletEnabled val="1"/>
        </dgm:presLayoutVars>
      </dgm:prSet>
      <dgm:spPr/>
    </dgm:pt>
    <dgm:pt modelId="{E2B25ACB-9FD7-104E-9010-E130A9AE904A}" type="pres">
      <dgm:prSet presAssocID="{AD49F855-0320-F548-8BAB-6CB17F9C884C}" presName="connSite2" presStyleCnt="0"/>
      <dgm:spPr/>
    </dgm:pt>
    <dgm:pt modelId="{06299742-1EB8-5E4A-B2BD-EC9B4370C13A}" type="pres">
      <dgm:prSet presAssocID="{ABA04E16-DA7D-1847-8DE1-891649D542B9}" presName="Name18" presStyleLbl="sibTrans2D1" presStyleIdx="1" presStyleCnt="6"/>
      <dgm:spPr/>
    </dgm:pt>
    <dgm:pt modelId="{08665126-C8FD-C941-8C98-17CE0EA44BD4}" type="pres">
      <dgm:prSet presAssocID="{642B006C-5146-A143-84AB-D8FFDA494142}" presName="composite1" presStyleCnt="0"/>
      <dgm:spPr/>
    </dgm:pt>
    <dgm:pt modelId="{6098DB1A-5EF2-8443-8012-26461881439C}" type="pres">
      <dgm:prSet presAssocID="{642B006C-5146-A143-84AB-D8FFDA494142}" presName="dummyNode1" presStyleLbl="node1" presStyleIdx="1" presStyleCnt="7"/>
      <dgm:spPr/>
    </dgm:pt>
    <dgm:pt modelId="{576974A1-3871-6846-8951-C1F1484354B7}" type="pres">
      <dgm:prSet presAssocID="{642B006C-5146-A143-84AB-D8FFDA494142}" presName="childNode1" presStyleLbl="bgAcc1" presStyleIdx="2" presStyleCnt="7">
        <dgm:presLayoutVars>
          <dgm:bulletEnabled val="1"/>
        </dgm:presLayoutVars>
      </dgm:prSet>
      <dgm:spPr/>
    </dgm:pt>
    <dgm:pt modelId="{F21CE751-87E0-9445-9226-75C6963CFC04}" type="pres">
      <dgm:prSet presAssocID="{642B006C-5146-A143-84AB-D8FFDA494142}" presName="childNode1tx" presStyleLbl="bgAcc1" presStyleIdx="2" presStyleCnt="7">
        <dgm:presLayoutVars>
          <dgm:bulletEnabled val="1"/>
        </dgm:presLayoutVars>
      </dgm:prSet>
      <dgm:spPr/>
    </dgm:pt>
    <dgm:pt modelId="{36147688-5B3C-C942-8CD5-0C4DF88F1480}" type="pres">
      <dgm:prSet presAssocID="{642B006C-5146-A143-84AB-D8FFDA494142}" presName="parentNode1" presStyleLbl="node1" presStyleIdx="2" presStyleCnt="7">
        <dgm:presLayoutVars>
          <dgm:chMax val="1"/>
          <dgm:bulletEnabled val="1"/>
        </dgm:presLayoutVars>
      </dgm:prSet>
      <dgm:spPr/>
    </dgm:pt>
    <dgm:pt modelId="{E75D1AAE-A986-7E48-AFDA-B5CBB8A9721B}" type="pres">
      <dgm:prSet presAssocID="{642B006C-5146-A143-84AB-D8FFDA494142}" presName="connSite1" presStyleCnt="0"/>
      <dgm:spPr/>
    </dgm:pt>
    <dgm:pt modelId="{E109AE36-09D1-284B-9878-62DC7A11BB01}" type="pres">
      <dgm:prSet presAssocID="{3DDF9FA2-8912-E548-9198-B32A26693050}" presName="Name9" presStyleLbl="sibTrans2D1" presStyleIdx="2" presStyleCnt="6"/>
      <dgm:spPr/>
    </dgm:pt>
    <dgm:pt modelId="{9237C8A7-AD8E-D141-B27B-F8C192390BFC}" type="pres">
      <dgm:prSet presAssocID="{30F7087E-0102-3E45-9A8F-E35E151B83C2}" presName="composite2" presStyleCnt="0"/>
      <dgm:spPr/>
    </dgm:pt>
    <dgm:pt modelId="{AA3CBFB6-EF64-3E47-9B70-9784919AF153}" type="pres">
      <dgm:prSet presAssocID="{30F7087E-0102-3E45-9A8F-E35E151B83C2}" presName="dummyNode2" presStyleLbl="node1" presStyleIdx="2" presStyleCnt="7"/>
      <dgm:spPr/>
    </dgm:pt>
    <dgm:pt modelId="{ED79974E-4E3F-654D-A3F3-64EBBB4879BE}" type="pres">
      <dgm:prSet presAssocID="{30F7087E-0102-3E45-9A8F-E35E151B83C2}" presName="childNode2" presStyleLbl="bgAcc1" presStyleIdx="3" presStyleCnt="7">
        <dgm:presLayoutVars>
          <dgm:bulletEnabled val="1"/>
        </dgm:presLayoutVars>
      </dgm:prSet>
      <dgm:spPr/>
    </dgm:pt>
    <dgm:pt modelId="{C065AC49-AF84-144F-AA3C-A9478A270B4D}" type="pres">
      <dgm:prSet presAssocID="{30F7087E-0102-3E45-9A8F-E35E151B83C2}" presName="childNode2tx" presStyleLbl="bgAcc1" presStyleIdx="3" presStyleCnt="7">
        <dgm:presLayoutVars>
          <dgm:bulletEnabled val="1"/>
        </dgm:presLayoutVars>
      </dgm:prSet>
      <dgm:spPr/>
    </dgm:pt>
    <dgm:pt modelId="{FB8FA44C-C305-C643-94F2-1583816C24E6}" type="pres">
      <dgm:prSet presAssocID="{30F7087E-0102-3E45-9A8F-E35E151B83C2}" presName="parentNode2" presStyleLbl="node1" presStyleIdx="3" presStyleCnt="7">
        <dgm:presLayoutVars>
          <dgm:chMax val="0"/>
          <dgm:bulletEnabled val="1"/>
        </dgm:presLayoutVars>
      </dgm:prSet>
      <dgm:spPr/>
    </dgm:pt>
    <dgm:pt modelId="{D0E86317-B189-5D40-9360-E9B7CC60E7F2}" type="pres">
      <dgm:prSet presAssocID="{30F7087E-0102-3E45-9A8F-E35E151B83C2}" presName="connSite2" presStyleCnt="0"/>
      <dgm:spPr/>
    </dgm:pt>
    <dgm:pt modelId="{31907566-8A82-5A47-AA99-F84EEF1F8FE5}" type="pres">
      <dgm:prSet presAssocID="{1C8617B6-55FA-2848-BBC7-5A2BBB034979}" presName="Name18" presStyleLbl="sibTrans2D1" presStyleIdx="3" presStyleCnt="6"/>
      <dgm:spPr/>
    </dgm:pt>
    <dgm:pt modelId="{9D55898A-00EA-F34B-BDB5-62E6DAA928A8}" type="pres">
      <dgm:prSet presAssocID="{6B5D9CEC-AD55-1343-9201-03438E8B3892}" presName="composite1" presStyleCnt="0"/>
      <dgm:spPr/>
    </dgm:pt>
    <dgm:pt modelId="{6A79C2B2-C315-A944-903F-0373388B16AF}" type="pres">
      <dgm:prSet presAssocID="{6B5D9CEC-AD55-1343-9201-03438E8B3892}" presName="dummyNode1" presStyleLbl="node1" presStyleIdx="3" presStyleCnt="7"/>
      <dgm:spPr/>
    </dgm:pt>
    <dgm:pt modelId="{68D23C89-80B4-A94D-B3C3-EB02767DDE8F}" type="pres">
      <dgm:prSet presAssocID="{6B5D9CEC-AD55-1343-9201-03438E8B3892}" presName="childNode1" presStyleLbl="bgAcc1" presStyleIdx="4" presStyleCnt="7">
        <dgm:presLayoutVars>
          <dgm:bulletEnabled val="1"/>
        </dgm:presLayoutVars>
      </dgm:prSet>
      <dgm:spPr/>
    </dgm:pt>
    <dgm:pt modelId="{95887DD7-73B9-0044-B602-AEF8BB1AF758}" type="pres">
      <dgm:prSet presAssocID="{6B5D9CEC-AD55-1343-9201-03438E8B3892}" presName="childNode1tx" presStyleLbl="bgAcc1" presStyleIdx="4" presStyleCnt="7">
        <dgm:presLayoutVars>
          <dgm:bulletEnabled val="1"/>
        </dgm:presLayoutVars>
      </dgm:prSet>
      <dgm:spPr/>
    </dgm:pt>
    <dgm:pt modelId="{BA95255E-B793-BF43-8939-CAA5B50D9151}" type="pres">
      <dgm:prSet presAssocID="{6B5D9CEC-AD55-1343-9201-03438E8B3892}" presName="parentNode1" presStyleLbl="node1" presStyleIdx="4" presStyleCnt="7">
        <dgm:presLayoutVars>
          <dgm:chMax val="1"/>
          <dgm:bulletEnabled val="1"/>
        </dgm:presLayoutVars>
      </dgm:prSet>
      <dgm:spPr/>
    </dgm:pt>
    <dgm:pt modelId="{B1E65837-D146-4C49-8672-C4538BE43907}" type="pres">
      <dgm:prSet presAssocID="{6B5D9CEC-AD55-1343-9201-03438E8B3892}" presName="connSite1" presStyleCnt="0"/>
      <dgm:spPr/>
    </dgm:pt>
    <dgm:pt modelId="{38A3BF98-BFE4-F146-9808-7AE865F05F8C}" type="pres">
      <dgm:prSet presAssocID="{C39D8339-8347-DA43-B862-983EE89C2C51}" presName="Name9" presStyleLbl="sibTrans2D1" presStyleIdx="4" presStyleCnt="6"/>
      <dgm:spPr/>
    </dgm:pt>
    <dgm:pt modelId="{767705D2-FD64-C74E-BA77-EEB7982E8FD4}" type="pres">
      <dgm:prSet presAssocID="{514FDB2A-3702-7148-8D75-A858C9A3CB21}" presName="composite2" presStyleCnt="0"/>
      <dgm:spPr/>
    </dgm:pt>
    <dgm:pt modelId="{4AB45649-2D38-5142-BF59-D5E74FEC4E8B}" type="pres">
      <dgm:prSet presAssocID="{514FDB2A-3702-7148-8D75-A858C9A3CB21}" presName="dummyNode2" presStyleLbl="node1" presStyleIdx="4" presStyleCnt="7"/>
      <dgm:spPr/>
    </dgm:pt>
    <dgm:pt modelId="{B8F91359-957E-9C47-B32F-AA19599F0D25}" type="pres">
      <dgm:prSet presAssocID="{514FDB2A-3702-7148-8D75-A858C9A3CB21}" presName="childNode2" presStyleLbl="bgAcc1" presStyleIdx="5" presStyleCnt="7">
        <dgm:presLayoutVars>
          <dgm:bulletEnabled val="1"/>
        </dgm:presLayoutVars>
      </dgm:prSet>
      <dgm:spPr/>
    </dgm:pt>
    <dgm:pt modelId="{5D0563B3-ADA6-E046-AE3E-FEE658EF702D}" type="pres">
      <dgm:prSet presAssocID="{514FDB2A-3702-7148-8D75-A858C9A3CB21}" presName="childNode2tx" presStyleLbl="bgAcc1" presStyleIdx="5" presStyleCnt="7">
        <dgm:presLayoutVars>
          <dgm:bulletEnabled val="1"/>
        </dgm:presLayoutVars>
      </dgm:prSet>
      <dgm:spPr/>
    </dgm:pt>
    <dgm:pt modelId="{767C421B-77C9-1046-88AA-84962A88745A}" type="pres">
      <dgm:prSet presAssocID="{514FDB2A-3702-7148-8D75-A858C9A3CB21}" presName="parentNode2" presStyleLbl="node1" presStyleIdx="5" presStyleCnt="7">
        <dgm:presLayoutVars>
          <dgm:chMax val="0"/>
          <dgm:bulletEnabled val="1"/>
        </dgm:presLayoutVars>
      </dgm:prSet>
      <dgm:spPr/>
    </dgm:pt>
    <dgm:pt modelId="{2FF7A247-2D22-3749-881C-C9F94A5E4509}" type="pres">
      <dgm:prSet presAssocID="{514FDB2A-3702-7148-8D75-A858C9A3CB21}" presName="connSite2" presStyleCnt="0"/>
      <dgm:spPr/>
    </dgm:pt>
    <dgm:pt modelId="{4B996703-DA2A-EC4B-B544-4D50D8EC383B}" type="pres">
      <dgm:prSet presAssocID="{2687B79E-C97F-2D42-8A63-1937A03AB78D}" presName="Name18" presStyleLbl="sibTrans2D1" presStyleIdx="5" presStyleCnt="6"/>
      <dgm:spPr/>
    </dgm:pt>
    <dgm:pt modelId="{398F9CDF-780F-4540-A9A0-C49CF5E8C70F}" type="pres">
      <dgm:prSet presAssocID="{4EF0C1E5-8957-874F-8F7B-3E42FDEE5C42}" presName="composite1" presStyleCnt="0"/>
      <dgm:spPr/>
    </dgm:pt>
    <dgm:pt modelId="{E47F58D1-FE35-8040-9DFC-9443CCF4BC26}" type="pres">
      <dgm:prSet presAssocID="{4EF0C1E5-8957-874F-8F7B-3E42FDEE5C42}" presName="dummyNode1" presStyleLbl="node1" presStyleIdx="5" presStyleCnt="7"/>
      <dgm:spPr/>
    </dgm:pt>
    <dgm:pt modelId="{EA337303-CFE8-914F-AF78-28431CFF598A}" type="pres">
      <dgm:prSet presAssocID="{4EF0C1E5-8957-874F-8F7B-3E42FDEE5C42}" presName="childNode1" presStyleLbl="bgAcc1" presStyleIdx="6" presStyleCnt="7">
        <dgm:presLayoutVars>
          <dgm:bulletEnabled val="1"/>
        </dgm:presLayoutVars>
      </dgm:prSet>
      <dgm:spPr/>
    </dgm:pt>
    <dgm:pt modelId="{FB5A8E59-BAA8-EE4D-9935-5D138D36F2EB}" type="pres">
      <dgm:prSet presAssocID="{4EF0C1E5-8957-874F-8F7B-3E42FDEE5C42}" presName="childNode1tx" presStyleLbl="bgAcc1" presStyleIdx="6" presStyleCnt="7">
        <dgm:presLayoutVars>
          <dgm:bulletEnabled val="1"/>
        </dgm:presLayoutVars>
      </dgm:prSet>
      <dgm:spPr/>
    </dgm:pt>
    <dgm:pt modelId="{2AF1F3B7-3B5B-D24D-A8A1-C09982911905}" type="pres">
      <dgm:prSet presAssocID="{4EF0C1E5-8957-874F-8F7B-3E42FDEE5C42}" presName="parentNode1" presStyleLbl="node1" presStyleIdx="6" presStyleCnt="7">
        <dgm:presLayoutVars>
          <dgm:chMax val="1"/>
          <dgm:bulletEnabled val="1"/>
        </dgm:presLayoutVars>
      </dgm:prSet>
      <dgm:spPr/>
    </dgm:pt>
    <dgm:pt modelId="{9CB432C7-FBC4-B440-A7C7-8093BA36EFC1}" type="pres">
      <dgm:prSet presAssocID="{4EF0C1E5-8957-874F-8F7B-3E42FDEE5C42}" presName="connSite1" presStyleCnt="0"/>
      <dgm:spPr/>
    </dgm:pt>
  </dgm:ptLst>
  <dgm:cxnLst>
    <dgm:cxn modelId="{7F02950E-2C07-A849-BCF3-F06A8AFB22B4}" type="presOf" srcId="{04C7F5A3-D606-DE48-8A7A-75E5D3A18403}" destId="{C065AC49-AF84-144F-AA3C-A9478A270B4D}" srcOrd="1" destOrd="0" presId="urn:microsoft.com/office/officeart/2005/8/layout/hProcess4"/>
    <dgm:cxn modelId="{A3587315-4144-6F47-B9D4-F6CF60628B84}" srcId="{BC34D87F-2827-7B48-986A-20A004F2C618}" destId="{30F7087E-0102-3E45-9A8F-E35E151B83C2}" srcOrd="3" destOrd="0" parTransId="{B308EB59-62A7-304A-BE51-334B55A61877}" sibTransId="{1C8617B6-55FA-2848-BBC7-5A2BBB034979}"/>
    <dgm:cxn modelId="{9DFC6C16-032B-3F40-BDE7-3D37949934E8}" type="presOf" srcId="{F526BBCD-D2D3-6D49-A7D9-C1470019285B}" destId="{7C2E0497-5DA2-F24D-8FA8-FBA1681C94E0}" srcOrd="0" destOrd="0" presId="urn:microsoft.com/office/officeart/2005/8/layout/hProcess4"/>
    <dgm:cxn modelId="{3035EC1A-C2CD-2841-8B6F-901EC62F043B}" srcId="{4EF0C1E5-8957-874F-8F7B-3E42FDEE5C42}" destId="{CEC9FBAF-B84F-4E4B-A8B1-C8BCEEDECAE7}" srcOrd="0" destOrd="0" parTransId="{BFC98752-32CB-3E4C-858E-FD071F16DC3A}" sibTransId="{68627387-C593-3F40-8011-0F7176D81565}"/>
    <dgm:cxn modelId="{4E4D271B-E16F-2840-96AF-054E5DE07411}" type="presOf" srcId="{CEC9FBAF-B84F-4E4B-A8B1-C8BCEEDECAE7}" destId="{FB5A8E59-BAA8-EE4D-9935-5D138D36F2EB}" srcOrd="1" destOrd="0" presId="urn:microsoft.com/office/officeart/2005/8/layout/hProcess4"/>
    <dgm:cxn modelId="{55B94920-14EB-154A-93C6-B01C03FB10EE}" type="presOf" srcId="{8F4097FF-AAFF-DE49-975F-5EA3EEE9D9DD}" destId="{5D0563B3-ADA6-E046-AE3E-FEE658EF702D}" srcOrd="1" destOrd="0" presId="urn:microsoft.com/office/officeart/2005/8/layout/hProcess4"/>
    <dgm:cxn modelId="{1124C328-4666-3940-A5D6-412022481CF4}" type="presOf" srcId="{514FDB2A-3702-7148-8D75-A858C9A3CB21}" destId="{767C421B-77C9-1046-88AA-84962A88745A}" srcOrd="0" destOrd="0" presId="urn:microsoft.com/office/officeart/2005/8/layout/hProcess4"/>
    <dgm:cxn modelId="{9B717230-2D8C-AC45-A625-66B7BBA321F4}" type="presOf" srcId="{5E384BC1-6DBC-0E4C-A2B2-33A2EC7DD77A}" destId="{F21CE751-87E0-9445-9226-75C6963CFC04}" srcOrd="1" destOrd="0" presId="urn:microsoft.com/office/officeart/2005/8/layout/hProcess4"/>
    <dgm:cxn modelId="{EC2BA530-52B5-814A-BB83-3E9716CEEE1B}" type="presOf" srcId="{C39D8339-8347-DA43-B862-983EE89C2C51}" destId="{38A3BF98-BFE4-F146-9808-7AE865F05F8C}" srcOrd="0" destOrd="0" presId="urn:microsoft.com/office/officeart/2005/8/layout/hProcess4"/>
    <dgm:cxn modelId="{9F936E36-A662-414F-AC00-E6E2A2A1CD79}" type="presOf" srcId="{5AC0A16B-F90E-324B-9734-87EDB2C4BF36}" destId="{A59E3204-0388-FE49-BB78-8A3ABC0EF3E7}" srcOrd="1" destOrd="0" presId="urn:microsoft.com/office/officeart/2005/8/layout/hProcess4"/>
    <dgm:cxn modelId="{A15F8436-DE7A-FB4D-B6FE-31EB8D3FAB84}" type="presOf" srcId="{3C4C7A4D-A9B1-194C-B552-4E89A927A291}" destId="{E0BFBFDE-0810-7E4D-808F-34DD5B790162}" srcOrd="1" destOrd="0" presId="urn:microsoft.com/office/officeart/2005/8/layout/hProcess4"/>
    <dgm:cxn modelId="{91DDAD36-BBDC-3940-A3F5-08E69E8E9BF8}" srcId="{30F7087E-0102-3E45-9A8F-E35E151B83C2}" destId="{04C7F5A3-D606-DE48-8A7A-75E5D3A18403}" srcOrd="0" destOrd="0" parTransId="{74F78684-7C8C-C346-A79E-2D643A3EB50B}" sibTransId="{40390575-27F6-8343-BC25-9BFAFB7C2B66}"/>
    <dgm:cxn modelId="{0E0D4A37-1947-DD42-BCB8-459CA2E7C606}" type="presOf" srcId="{F9493654-C650-484D-88E3-04B2EFDAC710}" destId="{3A11F2A5-EAF3-344B-9FB5-4B5EA4F27776}" srcOrd="0" destOrd="0" presId="urn:microsoft.com/office/officeart/2005/8/layout/hProcess4"/>
    <dgm:cxn modelId="{A747DA3B-4601-F94B-A1F1-9E8233DD583E}" type="presOf" srcId="{9BC0101F-0B6C-2040-8C27-6DD527EC2776}" destId="{95887DD7-73B9-0044-B602-AEF8BB1AF758}" srcOrd="1" destOrd="0" presId="urn:microsoft.com/office/officeart/2005/8/layout/hProcess4"/>
    <dgm:cxn modelId="{3EB6123D-4E20-7848-8059-FBB4478BFF04}" type="presOf" srcId="{3DDF9FA2-8912-E548-9198-B32A26693050}" destId="{E109AE36-09D1-284B-9878-62DC7A11BB01}" srcOrd="0" destOrd="0" presId="urn:microsoft.com/office/officeart/2005/8/layout/hProcess4"/>
    <dgm:cxn modelId="{8BF4FB3D-4F2A-0643-B510-FBB08215F465}" type="presOf" srcId="{CEC9FBAF-B84F-4E4B-A8B1-C8BCEEDECAE7}" destId="{EA337303-CFE8-914F-AF78-28431CFF598A}" srcOrd="0" destOrd="0" presId="urn:microsoft.com/office/officeart/2005/8/layout/hProcess4"/>
    <dgm:cxn modelId="{0BD6C35B-151A-9044-AA43-76C1903FCE12}" srcId="{BC34D87F-2827-7B48-986A-20A004F2C618}" destId="{642B006C-5146-A143-84AB-D8FFDA494142}" srcOrd="2" destOrd="0" parTransId="{AD443637-B5C0-3D45-82BA-A092272D4F9B}" sibTransId="{3DDF9FA2-8912-E548-9198-B32A26693050}"/>
    <dgm:cxn modelId="{FAF7455E-E345-314C-9F5D-C0817E90C74C}" type="presOf" srcId="{BC34D87F-2827-7B48-986A-20A004F2C618}" destId="{CDB6D4A5-3092-5545-A7A7-EFE29D0C5F00}" srcOrd="0" destOrd="0" presId="urn:microsoft.com/office/officeart/2005/8/layout/hProcess4"/>
    <dgm:cxn modelId="{C3C38A42-F8D9-164F-8F56-9A013C383184}" type="presOf" srcId="{DBA38C7F-7E9D-7B47-9316-05D415353B45}" destId="{68D23C89-80B4-A94D-B3C3-EB02767DDE8F}" srcOrd="0" destOrd="1" presId="urn:microsoft.com/office/officeart/2005/8/layout/hProcess4"/>
    <dgm:cxn modelId="{9925FA46-42D2-1543-9807-31352DEE0890}" srcId="{AD49F855-0320-F548-8BAB-6CB17F9C884C}" destId="{5AC0A16B-F90E-324B-9734-87EDB2C4BF36}" srcOrd="0" destOrd="0" parTransId="{E9AFC231-7A6E-EA46-B5C8-51F0420725DD}" sibTransId="{B37C8E2B-C2A8-A748-8EF0-53CB566B587F}"/>
    <dgm:cxn modelId="{013E7E47-2601-A64A-91AD-2826F6F2C01F}" srcId="{BC34D87F-2827-7B48-986A-20A004F2C618}" destId="{AD49F855-0320-F548-8BAB-6CB17F9C884C}" srcOrd="1" destOrd="0" parTransId="{12C9CE02-A516-5148-91D2-791045D51CD4}" sibTransId="{ABA04E16-DA7D-1847-8DE1-891649D542B9}"/>
    <dgm:cxn modelId="{FFBEB247-C248-4045-860F-EFAFD6901C0D}" type="presOf" srcId="{5AC0A16B-F90E-324B-9734-87EDB2C4BF36}" destId="{5D9E8784-BA30-7C45-87E0-6DDE52297F32}" srcOrd="0" destOrd="0" presId="urn:microsoft.com/office/officeart/2005/8/layout/hProcess4"/>
    <dgm:cxn modelId="{8EBB066C-B50F-D74D-82F0-E0B916572051}" type="presOf" srcId="{3C4C7A4D-A9B1-194C-B552-4E89A927A291}" destId="{8F575696-C8E2-3C47-B85F-F87B42194B40}" srcOrd="0" destOrd="0" presId="urn:microsoft.com/office/officeart/2005/8/layout/hProcess4"/>
    <dgm:cxn modelId="{832F5D72-C1C8-7B45-AA0A-6367A0835967}" type="presOf" srcId="{9BC0101F-0B6C-2040-8C27-6DD527EC2776}" destId="{68D23C89-80B4-A94D-B3C3-EB02767DDE8F}" srcOrd="0" destOrd="0" presId="urn:microsoft.com/office/officeart/2005/8/layout/hProcess4"/>
    <dgm:cxn modelId="{721CE154-609F-AE4E-BECD-D04A23BAB81D}" srcId="{642B006C-5146-A143-84AB-D8FFDA494142}" destId="{5E384BC1-6DBC-0E4C-A2B2-33A2EC7DD77A}" srcOrd="0" destOrd="0" parTransId="{E6452768-57DA-E54D-83DA-81319F98048C}" sibTransId="{EE022F74-9823-E44C-9F76-5AF7F135A725}"/>
    <dgm:cxn modelId="{1FA8C459-2BF6-CB4F-BECB-D3EC45A0351A}" type="presOf" srcId="{DBA38C7F-7E9D-7B47-9316-05D415353B45}" destId="{95887DD7-73B9-0044-B602-AEF8BB1AF758}" srcOrd="1" destOrd="1" presId="urn:microsoft.com/office/officeart/2005/8/layout/hProcess4"/>
    <dgm:cxn modelId="{78759B7A-DBB7-F842-B0E4-64FB4BE53153}" type="presOf" srcId="{B4367BBA-76AE-7049-890C-F514321E42EA}" destId="{EA337303-CFE8-914F-AF78-28431CFF598A}" srcOrd="0" destOrd="1" presId="urn:microsoft.com/office/officeart/2005/8/layout/hProcess4"/>
    <dgm:cxn modelId="{6D82607B-8DC6-8B40-9826-F5F58F4B3759}" type="presOf" srcId="{4EF0C1E5-8957-874F-8F7B-3E42FDEE5C42}" destId="{2AF1F3B7-3B5B-D24D-A8A1-C09982911905}" srcOrd="0" destOrd="0" presId="urn:microsoft.com/office/officeart/2005/8/layout/hProcess4"/>
    <dgm:cxn modelId="{31625480-30DF-9147-B7D3-2261852A05BC}" type="presOf" srcId="{AD49F855-0320-F548-8BAB-6CB17F9C884C}" destId="{8391336C-1B8F-DE4B-9F93-A5EF6A048A3D}" srcOrd="0" destOrd="0" presId="urn:microsoft.com/office/officeart/2005/8/layout/hProcess4"/>
    <dgm:cxn modelId="{515BD683-DD54-D041-B09C-BBF8D9C49DC6}" type="presOf" srcId="{67C37FD6-D0AC-CA47-BC5E-897EBA321F29}" destId="{ED79974E-4E3F-654D-A3F3-64EBBB4879BE}" srcOrd="0" destOrd="1" presId="urn:microsoft.com/office/officeart/2005/8/layout/hProcess4"/>
    <dgm:cxn modelId="{AEB8B987-A7EF-BB4D-97F0-7823446547CF}" srcId="{6B5D9CEC-AD55-1343-9201-03438E8B3892}" destId="{9BC0101F-0B6C-2040-8C27-6DD527EC2776}" srcOrd="0" destOrd="0" parTransId="{E68B5767-436C-E34B-9587-2F7679BF7D6B}" sibTransId="{F572EB0F-BBEB-6A42-9C58-9D9FD097A99B}"/>
    <dgm:cxn modelId="{57CE158F-ED8C-8C41-A25F-D6AE75073951}" srcId="{6B5D9CEC-AD55-1343-9201-03438E8B3892}" destId="{DBA38C7F-7E9D-7B47-9316-05D415353B45}" srcOrd="1" destOrd="0" parTransId="{C9CBE263-0CDF-4E46-9926-4F1A556EEECE}" sibTransId="{AECED0D9-6BD4-D04C-A9E7-927D32B4A451}"/>
    <dgm:cxn modelId="{A07AD892-6544-5640-9B3B-B4D845A91210}" type="presOf" srcId="{ABA04E16-DA7D-1847-8DE1-891649D542B9}" destId="{06299742-1EB8-5E4A-B2BD-EC9B4370C13A}" srcOrd="0" destOrd="0" presId="urn:microsoft.com/office/officeart/2005/8/layout/hProcess4"/>
    <dgm:cxn modelId="{989F929B-11BC-DE49-B9D0-D15C15DC0DE0}" srcId="{514FDB2A-3702-7148-8D75-A858C9A3CB21}" destId="{8F4097FF-AAFF-DE49-975F-5EA3EEE9D9DD}" srcOrd="0" destOrd="0" parTransId="{39E467A5-09FD-F14F-9F58-E39BA49BF180}" sibTransId="{CB2816B1-53E0-0745-816A-FCBDCAEBE590}"/>
    <dgm:cxn modelId="{946173A6-2820-684F-8357-9116C7DADFBE}" srcId="{BC34D87F-2827-7B48-986A-20A004F2C618}" destId="{514FDB2A-3702-7148-8D75-A858C9A3CB21}" srcOrd="5" destOrd="0" parTransId="{824A6B16-8F93-2B45-A0E0-09B9772C8782}" sibTransId="{2687B79E-C97F-2D42-8A63-1937A03AB78D}"/>
    <dgm:cxn modelId="{37A6F6B2-CFAD-6144-A075-F232A79F45CC}" type="presOf" srcId="{1C8617B6-55FA-2848-BBC7-5A2BBB034979}" destId="{31907566-8A82-5A47-AA99-F84EEF1F8FE5}" srcOrd="0" destOrd="0" presId="urn:microsoft.com/office/officeart/2005/8/layout/hProcess4"/>
    <dgm:cxn modelId="{53CCA7B4-743F-C749-9605-90F06DFC9CE6}" type="presOf" srcId="{2687B79E-C97F-2D42-8A63-1937A03AB78D}" destId="{4B996703-DA2A-EC4B-B544-4D50D8EC383B}" srcOrd="0" destOrd="0" presId="urn:microsoft.com/office/officeart/2005/8/layout/hProcess4"/>
    <dgm:cxn modelId="{7E94E8B5-BC75-F346-8E5F-91C15858E114}" type="presOf" srcId="{30F7087E-0102-3E45-9A8F-E35E151B83C2}" destId="{FB8FA44C-C305-C643-94F2-1583816C24E6}" srcOrd="0" destOrd="0" presId="urn:microsoft.com/office/officeart/2005/8/layout/hProcess4"/>
    <dgm:cxn modelId="{6B178CBA-F614-D34B-8BC0-4A30A3E729EE}" type="presOf" srcId="{04C7F5A3-D606-DE48-8A7A-75E5D3A18403}" destId="{ED79974E-4E3F-654D-A3F3-64EBBB4879BE}" srcOrd="0" destOrd="0" presId="urn:microsoft.com/office/officeart/2005/8/layout/hProcess4"/>
    <dgm:cxn modelId="{0F16FABC-B4AC-BE49-9410-2858FFE1EF46}" type="presOf" srcId="{6B5D9CEC-AD55-1343-9201-03438E8B3892}" destId="{BA95255E-B793-BF43-8939-CAA5B50D9151}" srcOrd="0" destOrd="0" presId="urn:microsoft.com/office/officeart/2005/8/layout/hProcess4"/>
    <dgm:cxn modelId="{92045CC3-93DD-5F48-9D33-26E37BA88195}" type="presOf" srcId="{5E384BC1-6DBC-0E4C-A2B2-33A2EC7DD77A}" destId="{576974A1-3871-6846-8951-C1F1484354B7}" srcOrd="0" destOrd="0" presId="urn:microsoft.com/office/officeart/2005/8/layout/hProcess4"/>
    <dgm:cxn modelId="{B91CE1C5-3FBB-1E40-A372-8501225B0B3E}" srcId="{F9493654-C650-484D-88E3-04B2EFDAC710}" destId="{3C4C7A4D-A9B1-194C-B552-4E89A927A291}" srcOrd="0" destOrd="0" parTransId="{85035704-CEF4-1144-A377-12A8D83F493B}" sibTransId="{33D3BAC2-B7A5-8043-AC7C-20FE11779F79}"/>
    <dgm:cxn modelId="{CC9917CC-1090-3D4B-8399-C288F18DE5A7}" type="presOf" srcId="{8F4097FF-AAFF-DE49-975F-5EA3EEE9D9DD}" destId="{B8F91359-957E-9C47-B32F-AA19599F0D25}" srcOrd="0" destOrd="0" presId="urn:microsoft.com/office/officeart/2005/8/layout/hProcess4"/>
    <dgm:cxn modelId="{949141D4-3C8F-4048-9D87-6BAE26DD2062}" srcId="{4EF0C1E5-8957-874F-8F7B-3E42FDEE5C42}" destId="{B4367BBA-76AE-7049-890C-F514321E42EA}" srcOrd="1" destOrd="0" parTransId="{266933D1-6B82-E04E-B5D8-295DE58DAEA8}" sibTransId="{7799AB72-8FD0-1549-BCB2-86BAAF3194FE}"/>
    <dgm:cxn modelId="{5F1FE0D5-C0AD-1743-8D5D-5DE0C95F6A54}" srcId="{BC34D87F-2827-7B48-986A-20A004F2C618}" destId="{4EF0C1E5-8957-874F-8F7B-3E42FDEE5C42}" srcOrd="6" destOrd="0" parTransId="{396133A3-5343-5A4C-B197-2C33A91E9589}" sibTransId="{5B445DE7-EDE9-C543-8F21-7353F0B855FD}"/>
    <dgm:cxn modelId="{63EA77D8-DE50-1E4E-A2E2-60C9F0B754C3}" srcId="{BC34D87F-2827-7B48-986A-20A004F2C618}" destId="{F9493654-C650-484D-88E3-04B2EFDAC710}" srcOrd="0" destOrd="0" parTransId="{8051813C-4323-8E46-AF58-B0C65C204F7D}" sibTransId="{F526BBCD-D2D3-6D49-A7D9-C1470019285B}"/>
    <dgm:cxn modelId="{49BC0BE7-2B68-D546-9FAA-1130BA8061F2}" type="presOf" srcId="{642B006C-5146-A143-84AB-D8FFDA494142}" destId="{36147688-5B3C-C942-8CD5-0C4DF88F1480}" srcOrd="0" destOrd="0" presId="urn:microsoft.com/office/officeart/2005/8/layout/hProcess4"/>
    <dgm:cxn modelId="{6DB95CE9-E744-EA4F-9A58-E87D61C8E445}" srcId="{BC34D87F-2827-7B48-986A-20A004F2C618}" destId="{6B5D9CEC-AD55-1343-9201-03438E8B3892}" srcOrd="4" destOrd="0" parTransId="{0F631372-103D-D240-9B0B-242DE0659690}" sibTransId="{C39D8339-8347-DA43-B862-983EE89C2C51}"/>
    <dgm:cxn modelId="{781879E9-7D9F-2349-99BC-6913383ED3C5}" srcId="{30F7087E-0102-3E45-9A8F-E35E151B83C2}" destId="{67C37FD6-D0AC-CA47-BC5E-897EBA321F29}" srcOrd="1" destOrd="0" parTransId="{7BE43374-0A60-1C49-BFF6-25FCC3CC8366}" sibTransId="{4291B15C-A321-C34F-9D69-EE7A7279F8AB}"/>
    <dgm:cxn modelId="{464C51EB-B6EC-9F42-8960-F710A9C66184}" type="presOf" srcId="{B4367BBA-76AE-7049-890C-F514321E42EA}" destId="{FB5A8E59-BAA8-EE4D-9935-5D138D36F2EB}" srcOrd="1" destOrd="1" presId="urn:microsoft.com/office/officeart/2005/8/layout/hProcess4"/>
    <dgm:cxn modelId="{4020A3ED-55C5-C348-B4F8-3E257D334318}" type="presOf" srcId="{67C37FD6-D0AC-CA47-BC5E-897EBA321F29}" destId="{C065AC49-AF84-144F-AA3C-A9478A270B4D}" srcOrd="1" destOrd="1" presId="urn:microsoft.com/office/officeart/2005/8/layout/hProcess4"/>
    <dgm:cxn modelId="{58E305E6-3C37-FD4A-A282-4DC41A9871DF}" type="presParOf" srcId="{CDB6D4A5-3092-5545-A7A7-EFE29D0C5F00}" destId="{6B7F576B-EC86-4549-8031-6BF306AF340B}" srcOrd="0" destOrd="0" presId="urn:microsoft.com/office/officeart/2005/8/layout/hProcess4"/>
    <dgm:cxn modelId="{FB7D3052-5347-3142-BDCE-E5DAE39AF4C5}" type="presParOf" srcId="{CDB6D4A5-3092-5545-A7A7-EFE29D0C5F00}" destId="{93DB3986-8195-6148-93D7-C6E515792AF5}" srcOrd="1" destOrd="0" presId="urn:microsoft.com/office/officeart/2005/8/layout/hProcess4"/>
    <dgm:cxn modelId="{FC8736E7-5CB2-0A45-8A17-33A26D5A6BBD}" type="presParOf" srcId="{CDB6D4A5-3092-5545-A7A7-EFE29D0C5F00}" destId="{2010BA72-9A6C-6D46-B186-BC2F440AF340}" srcOrd="2" destOrd="0" presId="urn:microsoft.com/office/officeart/2005/8/layout/hProcess4"/>
    <dgm:cxn modelId="{7F1C9907-40AF-6F48-BF4E-E890CA07DFB4}" type="presParOf" srcId="{2010BA72-9A6C-6D46-B186-BC2F440AF340}" destId="{BF645E33-2BED-4647-8A0E-0CF278A37B22}" srcOrd="0" destOrd="0" presId="urn:microsoft.com/office/officeart/2005/8/layout/hProcess4"/>
    <dgm:cxn modelId="{92B76078-26FF-6240-BD41-F6853618514D}" type="presParOf" srcId="{BF645E33-2BED-4647-8A0E-0CF278A37B22}" destId="{712E6638-C474-8842-A45E-57D00F5049DB}" srcOrd="0" destOrd="0" presId="urn:microsoft.com/office/officeart/2005/8/layout/hProcess4"/>
    <dgm:cxn modelId="{A559F957-4ADA-5541-8EEB-0BA169D8C852}" type="presParOf" srcId="{BF645E33-2BED-4647-8A0E-0CF278A37B22}" destId="{8F575696-C8E2-3C47-B85F-F87B42194B40}" srcOrd="1" destOrd="0" presId="urn:microsoft.com/office/officeart/2005/8/layout/hProcess4"/>
    <dgm:cxn modelId="{36D9FF87-0D98-7046-97CA-A9D6A1BD8A23}" type="presParOf" srcId="{BF645E33-2BED-4647-8A0E-0CF278A37B22}" destId="{E0BFBFDE-0810-7E4D-808F-34DD5B790162}" srcOrd="2" destOrd="0" presId="urn:microsoft.com/office/officeart/2005/8/layout/hProcess4"/>
    <dgm:cxn modelId="{259B9E26-9548-E84A-A30D-5DA6355C3598}" type="presParOf" srcId="{BF645E33-2BED-4647-8A0E-0CF278A37B22}" destId="{3A11F2A5-EAF3-344B-9FB5-4B5EA4F27776}" srcOrd="3" destOrd="0" presId="urn:microsoft.com/office/officeart/2005/8/layout/hProcess4"/>
    <dgm:cxn modelId="{2F1A87D9-2700-314C-B9AF-C4450C52C662}" type="presParOf" srcId="{BF645E33-2BED-4647-8A0E-0CF278A37B22}" destId="{5F840C6C-D6C2-354B-B12B-6F3E0F306625}" srcOrd="4" destOrd="0" presId="urn:microsoft.com/office/officeart/2005/8/layout/hProcess4"/>
    <dgm:cxn modelId="{8342CA71-6693-0C4B-9E70-EF1C56C8546C}" type="presParOf" srcId="{2010BA72-9A6C-6D46-B186-BC2F440AF340}" destId="{7C2E0497-5DA2-F24D-8FA8-FBA1681C94E0}" srcOrd="1" destOrd="0" presId="urn:microsoft.com/office/officeart/2005/8/layout/hProcess4"/>
    <dgm:cxn modelId="{5AD1943D-7188-B44F-849A-9B1629278EF4}" type="presParOf" srcId="{2010BA72-9A6C-6D46-B186-BC2F440AF340}" destId="{DEE4CC67-E64F-3141-8333-9CFB9ADCC134}" srcOrd="2" destOrd="0" presId="urn:microsoft.com/office/officeart/2005/8/layout/hProcess4"/>
    <dgm:cxn modelId="{B009B95C-EB30-0641-A44F-A3265562D68A}" type="presParOf" srcId="{DEE4CC67-E64F-3141-8333-9CFB9ADCC134}" destId="{172283CB-BD5C-5141-B028-4195B821DE86}" srcOrd="0" destOrd="0" presId="urn:microsoft.com/office/officeart/2005/8/layout/hProcess4"/>
    <dgm:cxn modelId="{03DC7287-5954-4249-8C53-55C473A6B8EC}" type="presParOf" srcId="{DEE4CC67-E64F-3141-8333-9CFB9ADCC134}" destId="{5D9E8784-BA30-7C45-87E0-6DDE52297F32}" srcOrd="1" destOrd="0" presId="urn:microsoft.com/office/officeart/2005/8/layout/hProcess4"/>
    <dgm:cxn modelId="{8986B891-47CD-544B-B415-A7B413000E46}" type="presParOf" srcId="{DEE4CC67-E64F-3141-8333-9CFB9ADCC134}" destId="{A59E3204-0388-FE49-BB78-8A3ABC0EF3E7}" srcOrd="2" destOrd="0" presId="urn:microsoft.com/office/officeart/2005/8/layout/hProcess4"/>
    <dgm:cxn modelId="{F2969027-25A6-7D49-938C-DAE1809AB873}" type="presParOf" srcId="{DEE4CC67-E64F-3141-8333-9CFB9ADCC134}" destId="{8391336C-1B8F-DE4B-9F93-A5EF6A048A3D}" srcOrd="3" destOrd="0" presId="urn:microsoft.com/office/officeart/2005/8/layout/hProcess4"/>
    <dgm:cxn modelId="{EA457AF3-DC8A-D14D-B4D4-F4DDDB78FE73}" type="presParOf" srcId="{DEE4CC67-E64F-3141-8333-9CFB9ADCC134}" destId="{E2B25ACB-9FD7-104E-9010-E130A9AE904A}" srcOrd="4" destOrd="0" presId="urn:microsoft.com/office/officeart/2005/8/layout/hProcess4"/>
    <dgm:cxn modelId="{A7B83224-42C3-0840-BB7C-8AD2DD9094CE}" type="presParOf" srcId="{2010BA72-9A6C-6D46-B186-BC2F440AF340}" destId="{06299742-1EB8-5E4A-B2BD-EC9B4370C13A}" srcOrd="3" destOrd="0" presId="urn:microsoft.com/office/officeart/2005/8/layout/hProcess4"/>
    <dgm:cxn modelId="{8312D4BB-1710-2E4C-A4E3-48F62A7616F4}" type="presParOf" srcId="{2010BA72-9A6C-6D46-B186-BC2F440AF340}" destId="{08665126-C8FD-C941-8C98-17CE0EA44BD4}" srcOrd="4" destOrd="0" presId="urn:microsoft.com/office/officeart/2005/8/layout/hProcess4"/>
    <dgm:cxn modelId="{B2A54C8B-8BC7-CE48-8503-4C6C65157693}" type="presParOf" srcId="{08665126-C8FD-C941-8C98-17CE0EA44BD4}" destId="{6098DB1A-5EF2-8443-8012-26461881439C}" srcOrd="0" destOrd="0" presId="urn:microsoft.com/office/officeart/2005/8/layout/hProcess4"/>
    <dgm:cxn modelId="{A193283F-44E4-BD45-9B68-B8CF2E649E3F}" type="presParOf" srcId="{08665126-C8FD-C941-8C98-17CE0EA44BD4}" destId="{576974A1-3871-6846-8951-C1F1484354B7}" srcOrd="1" destOrd="0" presId="urn:microsoft.com/office/officeart/2005/8/layout/hProcess4"/>
    <dgm:cxn modelId="{E5745A91-142C-5840-B498-B009F7154BED}" type="presParOf" srcId="{08665126-C8FD-C941-8C98-17CE0EA44BD4}" destId="{F21CE751-87E0-9445-9226-75C6963CFC04}" srcOrd="2" destOrd="0" presId="urn:microsoft.com/office/officeart/2005/8/layout/hProcess4"/>
    <dgm:cxn modelId="{6AB3F128-64D5-5B43-B2F1-CD97526A1DDA}" type="presParOf" srcId="{08665126-C8FD-C941-8C98-17CE0EA44BD4}" destId="{36147688-5B3C-C942-8CD5-0C4DF88F1480}" srcOrd="3" destOrd="0" presId="urn:microsoft.com/office/officeart/2005/8/layout/hProcess4"/>
    <dgm:cxn modelId="{B9A3EB4C-2690-D04C-B60B-ED8F98CDE0E9}" type="presParOf" srcId="{08665126-C8FD-C941-8C98-17CE0EA44BD4}" destId="{E75D1AAE-A986-7E48-AFDA-B5CBB8A9721B}" srcOrd="4" destOrd="0" presId="urn:microsoft.com/office/officeart/2005/8/layout/hProcess4"/>
    <dgm:cxn modelId="{8CD3AEB0-6731-6647-B0BA-A80D5AC4BD16}" type="presParOf" srcId="{2010BA72-9A6C-6D46-B186-BC2F440AF340}" destId="{E109AE36-09D1-284B-9878-62DC7A11BB01}" srcOrd="5" destOrd="0" presId="urn:microsoft.com/office/officeart/2005/8/layout/hProcess4"/>
    <dgm:cxn modelId="{8589D365-175E-864B-B855-7FC7EC31F7D1}" type="presParOf" srcId="{2010BA72-9A6C-6D46-B186-BC2F440AF340}" destId="{9237C8A7-AD8E-D141-B27B-F8C192390BFC}" srcOrd="6" destOrd="0" presId="urn:microsoft.com/office/officeart/2005/8/layout/hProcess4"/>
    <dgm:cxn modelId="{349E1C1A-6AB3-5E43-AE65-9C3FB30F4236}" type="presParOf" srcId="{9237C8A7-AD8E-D141-B27B-F8C192390BFC}" destId="{AA3CBFB6-EF64-3E47-9B70-9784919AF153}" srcOrd="0" destOrd="0" presId="urn:microsoft.com/office/officeart/2005/8/layout/hProcess4"/>
    <dgm:cxn modelId="{941C3D4B-392E-2F4F-90E0-0E5D995CC1B3}" type="presParOf" srcId="{9237C8A7-AD8E-D141-B27B-F8C192390BFC}" destId="{ED79974E-4E3F-654D-A3F3-64EBBB4879BE}" srcOrd="1" destOrd="0" presId="urn:microsoft.com/office/officeart/2005/8/layout/hProcess4"/>
    <dgm:cxn modelId="{DFE03097-8008-D64E-80D8-687EF08D6127}" type="presParOf" srcId="{9237C8A7-AD8E-D141-B27B-F8C192390BFC}" destId="{C065AC49-AF84-144F-AA3C-A9478A270B4D}" srcOrd="2" destOrd="0" presId="urn:microsoft.com/office/officeart/2005/8/layout/hProcess4"/>
    <dgm:cxn modelId="{71E4AD29-91CB-1649-BFC6-B3E6CDF83081}" type="presParOf" srcId="{9237C8A7-AD8E-D141-B27B-F8C192390BFC}" destId="{FB8FA44C-C305-C643-94F2-1583816C24E6}" srcOrd="3" destOrd="0" presId="urn:microsoft.com/office/officeart/2005/8/layout/hProcess4"/>
    <dgm:cxn modelId="{B64D8097-ACB7-7945-BA4D-6CA0FCAB1A82}" type="presParOf" srcId="{9237C8A7-AD8E-D141-B27B-F8C192390BFC}" destId="{D0E86317-B189-5D40-9360-E9B7CC60E7F2}" srcOrd="4" destOrd="0" presId="urn:microsoft.com/office/officeart/2005/8/layout/hProcess4"/>
    <dgm:cxn modelId="{87001F16-4D0B-7A48-AC27-EB6E0A34736A}" type="presParOf" srcId="{2010BA72-9A6C-6D46-B186-BC2F440AF340}" destId="{31907566-8A82-5A47-AA99-F84EEF1F8FE5}" srcOrd="7" destOrd="0" presId="urn:microsoft.com/office/officeart/2005/8/layout/hProcess4"/>
    <dgm:cxn modelId="{5CAA85ED-7CB4-954C-BD97-A5EFB730A300}" type="presParOf" srcId="{2010BA72-9A6C-6D46-B186-BC2F440AF340}" destId="{9D55898A-00EA-F34B-BDB5-62E6DAA928A8}" srcOrd="8" destOrd="0" presId="urn:microsoft.com/office/officeart/2005/8/layout/hProcess4"/>
    <dgm:cxn modelId="{DD383EDC-2951-994D-9B56-486E18D02938}" type="presParOf" srcId="{9D55898A-00EA-F34B-BDB5-62E6DAA928A8}" destId="{6A79C2B2-C315-A944-903F-0373388B16AF}" srcOrd="0" destOrd="0" presId="urn:microsoft.com/office/officeart/2005/8/layout/hProcess4"/>
    <dgm:cxn modelId="{1164B2C3-A69A-C340-A800-03C8D4167713}" type="presParOf" srcId="{9D55898A-00EA-F34B-BDB5-62E6DAA928A8}" destId="{68D23C89-80B4-A94D-B3C3-EB02767DDE8F}" srcOrd="1" destOrd="0" presId="urn:microsoft.com/office/officeart/2005/8/layout/hProcess4"/>
    <dgm:cxn modelId="{421006D1-2CDE-394F-9EEF-4590EA2F198C}" type="presParOf" srcId="{9D55898A-00EA-F34B-BDB5-62E6DAA928A8}" destId="{95887DD7-73B9-0044-B602-AEF8BB1AF758}" srcOrd="2" destOrd="0" presId="urn:microsoft.com/office/officeart/2005/8/layout/hProcess4"/>
    <dgm:cxn modelId="{14D1B1EB-1B22-7045-ABA1-8C274A8485ED}" type="presParOf" srcId="{9D55898A-00EA-F34B-BDB5-62E6DAA928A8}" destId="{BA95255E-B793-BF43-8939-CAA5B50D9151}" srcOrd="3" destOrd="0" presId="urn:microsoft.com/office/officeart/2005/8/layout/hProcess4"/>
    <dgm:cxn modelId="{70A51688-5ED7-A04B-91F9-285640478A84}" type="presParOf" srcId="{9D55898A-00EA-F34B-BDB5-62E6DAA928A8}" destId="{B1E65837-D146-4C49-8672-C4538BE43907}" srcOrd="4" destOrd="0" presId="urn:microsoft.com/office/officeart/2005/8/layout/hProcess4"/>
    <dgm:cxn modelId="{D4A152C1-D8D7-C04C-B107-EB2BF0A37566}" type="presParOf" srcId="{2010BA72-9A6C-6D46-B186-BC2F440AF340}" destId="{38A3BF98-BFE4-F146-9808-7AE865F05F8C}" srcOrd="9" destOrd="0" presId="urn:microsoft.com/office/officeart/2005/8/layout/hProcess4"/>
    <dgm:cxn modelId="{B9C10943-AC90-0E4D-A820-404AA3A924E7}" type="presParOf" srcId="{2010BA72-9A6C-6D46-B186-BC2F440AF340}" destId="{767705D2-FD64-C74E-BA77-EEB7982E8FD4}" srcOrd="10" destOrd="0" presId="urn:microsoft.com/office/officeart/2005/8/layout/hProcess4"/>
    <dgm:cxn modelId="{4DDC1D82-DBEB-5347-9264-9CD1EA68B9F1}" type="presParOf" srcId="{767705D2-FD64-C74E-BA77-EEB7982E8FD4}" destId="{4AB45649-2D38-5142-BF59-D5E74FEC4E8B}" srcOrd="0" destOrd="0" presId="urn:microsoft.com/office/officeart/2005/8/layout/hProcess4"/>
    <dgm:cxn modelId="{0DA5618F-B512-5349-AFB9-BB58560CCD57}" type="presParOf" srcId="{767705D2-FD64-C74E-BA77-EEB7982E8FD4}" destId="{B8F91359-957E-9C47-B32F-AA19599F0D25}" srcOrd="1" destOrd="0" presId="urn:microsoft.com/office/officeart/2005/8/layout/hProcess4"/>
    <dgm:cxn modelId="{1A9A7ABA-2A96-EB4F-9775-551DECF42033}" type="presParOf" srcId="{767705D2-FD64-C74E-BA77-EEB7982E8FD4}" destId="{5D0563B3-ADA6-E046-AE3E-FEE658EF702D}" srcOrd="2" destOrd="0" presId="urn:microsoft.com/office/officeart/2005/8/layout/hProcess4"/>
    <dgm:cxn modelId="{A54165C4-10E8-2543-983E-4550DFD23D9C}" type="presParOf" srcId="{767705D2-FD64-C74E-BA77-EEB7982E8FD4}" destId="{767C421B-77C9-1046-88AA-84962A88745A}" srcOrd="3" destOrd="0" presId="urn:microsoft.com/office/officeart/2005/8/layout/hProcess4"/>
    <dgm:cxn modelId="{BADBE7A2-4587-7349-A3BD-8E8932B6D075}" type="presParOf" srcId="{767705D2-FD64-C74E-BA77-EEB7982E8FD4}" destId="{2FF7A247-2D22-3749-881C-C9F94A5E4509}" srcOrd="4" destOrd="0" presId="urn:microsoft.com/office/officeart/2005/8/layout/hProcess4"/>
    <dgm:cxn modelId="{65D686FE-6A47-3D42-8B83-41021E5FAF08}" type="presParOf" srcId="{2010BA72-9A6C-6D46-B186-BC2F440AF340}" destId="{4B996703-DA2A-EC4B-B544-4D50D8EC383B}" srcOrd="11" destOrd="0" presId="urn:microsoft.com/office/officeart/2005/8/layout/hProcess4"/>
    <dgm:cxn modelId="{A83F7D6E-F91A-7A4D-9C8D-3834B1F63452}" type="presParOf" srcId="{2010BA72-9A6C-6D46-B186-BC2F440AF340}" destId="{398F9CDF-780F-4540-A9A0-C49CF5E8C70F}" srcOrd="12" destOrd="0" presId="urn:microsoft.com/office/officeart/2005/8/layout/hProcess4"/>
    <dgm:cxn modelId="{4372D76A-96BC-EA4D-96EE-CAFDD027CBBE}" type="presParOf" srcId="{398F9CDF-780F-4540-A9A0-C49CF5E8C70F}" destId="{E47F58D1-FE35-8040-9DFC-9443CCF4BC26}" srcOrd="0" destOrd="0" presId="urn:microsoft.com/office/officeart/2005/8/layout/hProcess4"/>
    <dgm:cxn modelId="{566C118E-BAC1-F740-AE6B-965A9C37416F}" type="presParOf" srcId="{398F9CDF-780F-4540-A9A0-C49CF5E8C70F}" destId="{EA337303-CFE8-914F-AF78-28431CFF598A}" srcOrd="1" destOrd="0" presId="urn:microsoft.com/office/officeart/2005/8/layout/hProcess4"/>
    <dgm:cxn modelId="{E5A420E4-8A19-C746-8091-1F7B454A8E40}" type="presParOf" srcId="{398F9CDF-780F-4540-A9A0-C49CF5E8C70F}" destId="{FB5A8E59-BAA8-EE4D-9935-5D138D36F2EB}" srcOrd="2" destOrd="0" presId="urn:microsoft.com/office/officeart/2005/8/layout/hProcess4"/>
    <dgm:cxn modelId="{56CB9E9D-5227-4C46-B1A9-7AD96F31912F}" type="presParOf" srcId="{398F9CDF-780F-4540-A9A0-C49CF5E8C70F}" destId="{2AF1F3B7-3B5B-D24D-A8A1-C09982911905}" srcOrd="3" destOrd="0" presId="urn:microsoft.com/office/officeart/2005/8/layout/hProcess4"/>
    <dgm:cxn modelId="{B2C15EB1-FC2E-664F-ACC3-F73A9FD883B0}" type="presParOf" srcId="{398F9CDF-780F-4540-A9A0-C49CF5E8C70F}" destId="{9CB432C7-FBC4-B440-A7C7-8093BA36EFC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75696-C8E2-3C47-B85F-F87B42194B40}">
      <dsp:nvSpPr>
        <dsp:cNvPr id="0" name=""/>
        <dsp:cNvSpPr/>
      </dsp:nvSpPr>
      <dsp:spPr>
        <a:xfrm>
          <a:off x="7802" y="1458172"/>
          <a:ext cx="1750481" cy="14437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Receives Funds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Turns into Treasurer</a:t>
          </a:r>
        </a:p>
      </dsp:txBody>
      <dsp:txXfrm>
        <a:off x="41027" y="1491397"/>
        <a:ext cx="1684031" cy="1067949"/>
      </dsp:txXfrm>
    </dsp:sp>
    <dsp:sp modelId="{7C2E0497-5DA2-F24D-8FA8-FBA1681C94E0}">
      <dsp:nvSpPr>
        <dsp:cNvPr id="0" name=""/>
        <dsp:cNvSpPr/>
      </dsp:nvSpPr>
      <dsp:spPr>
        <a:xfrm>
          <a:off x="964124" y="1703617"/>
          <a:ext cx="2075849" cy="2075849"/>
        </a:xfrm>
        <a:prstGeom prst="leftCircularArrow">
          <a:avLst>
            <a:gd name="adj1" fmla="val 3850"/>
            <a:gd name="adj2" fmla="val 481701"/>
            <a:gd name="adj3" fmla="val 2257212"/>
            <a:gd name="adj4" fmla="val 9024489"/>
            <a:gd name="adj5" fmla="val 44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1F2A5-EAF3-344B-9FB5-4B5EA4F27776}">
      <dsp:nvSpPr>
        <dsp:cNvPr id="0" name=""/>
        <dsp:cNvSpPr/>
      </dsp:nvSpPr>
      <dsp:spPr>
        <a:xfrm>
          <a:off x="396798" y="2592572"/>
          <a:ext cx="1555983" cy="618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FS</a:t>
          </a:r>
        </a:p>
      </dsp:txBody>
      <dsp:txXfrm>
        <a:off x="414921" y="2610695"/>
        <a:ext cx="1519737" cy="582517"/>
      </dsp:txXfrm>
    </dsp:sp>
    <dsp:sp modelId="{5D9E8784-BA30-7C45-87E0-6DDE52297F32}">
      <dsp:nvSpPr>
        <dsp:cNvPr id="0" name=""/>
        <dsp:cNvSpPr/>
      </dsp:nvSpPr>
      <dsp:spPr>
        <a:xfrm>
          <a:off x="2333339" y="1458172"/>
          <a:ext cx="1750481" cy="14437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Fills out Receipt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Makes copy of receipt for FS</a:t>
          </a:r>
        </a:p>
      </dsp:txBody>
      <dsp:txXfrm>
        <a:off x="2366564" y="1800779"/>
        <a:ext cx="1684031" cy="1067949"/>
      </dsp:txXfrm>
    </dsp:sp>
    <dsp:sp modelId="{06299742-1EB8-5E4A-B2BD-EC9B4370C13A}">
      <dsp:nvSpPr>
        <dsp:cNvPr id="0" name=""/>
        <dsp:cNvSpPr/>
      </dsp:nvSpPr>
      <dsp:spPr>
        <a:xfrm>
          <a:off x="3275073" y="524049"/>
          <a:ext cx="2299522" cy="2299522"/>
        </a:xfrm>
        <a:prstGeom prst="circularArrow">
          <a:avLst>
            <a:gd name="adj1" fmla="val 3475"/>
            <a:gd name="adj2" fmla="val 430961"/>
            <a:gd name="adj3" fmla="val 19393529"/>
            <a:gd name="adj4" fmla="val 12575511"/>
            <a:gd name="adj5" fmla="val 405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1336C-1B8F-DE4B-9F93-A5EF6A048A3D}">
      <dsp:nvSpPr>
        <dsp:cNvPr id="0" name=""/>
        <dsp:cNvSpPr/>
      </dsp:nvSpPr>
      <dsp:spPr>
        <a:xfrm>
          <a:off x="2722335" y="1148791"/>
          <a:ext cx="1555983" cy="618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Treasurer</a:t>
          </a:r>
        </a:p>
      </dsp:txBody>
      <dsp:txXfrm>
        <a:off x="2740458" y="1166914"/>
        <a:ext cx="1519737" cy="582517"/>
      </dsp:txXfrm>
    </dsp:sp>
    <dsp:sp modelId="{576974A1-3871-6846-8951-C1F1484354B7}">
      <dsp:nvSpPr>
        <dsp:cNvPr id="0" name=""/>
        <dsp:cNvSpPr/>
      </dsp:nvSpPr>
      <dsp:spPr>
        <a:xfrm>
          <a:off x="4658875" y="1458172"/>
          <a:ext cx="1750481" cy="14437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Receipt Read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Receipt recorded in Recorders Book</a:t>
          </a:r>
        </a:p>
      </dsp:txBody>
      <dsp:txXfrm>
        <a:off x="4692100" y="1491397"/>
        <a:ext cx="1684031" cy="1067949"/>
      </dsp:txXfrm>
    </dsp:sp>
    <dsp:sp modelId="{E109AE36-09D1-284B-9878-62DC7A11BB01}">
      <dsp:nvSpPr>
        <dsp:cNvPr id="0" name=""/>
        <dsp:cNvSpPr/>
      </dsp:nvSpPr>
      <dsp:spPr>
        <a:xfrm>
          <a:off x="5584782" y="1591542"/>
          <a:ext cx="2171966" cy="2171966"/>
        </a:xfrm>
        <a:prstGeom prst="leftCircularArrow">
          <a:avLst>
            <a:gd name="adj1" fmla="val 3679"/>
            <a:gd name="adj2" fmla="val 458502"/>
            <a:gd name="adj3" fmla="val 2072440"/>
            <a:gd name="adj4" fmla="val 8862916"/>
            <a:gd name="adj5" fmla="val 429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47688-5B3C-C942-8CD5-0C4DF88F1480}">
      <dsp:nvSpPr>
        <dsp:cNvPr id="0" name=""/>
        <dsp:cNvSpPr/>
      </dsp:nvSpPr>
      <dsp:spPr>
        <a:xfrm>
          <a:off x="5047871" y="2592572"/>
          <a:ext cx="1555983" cy="618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Council Meeting</a:t>
          </a:r>
        </a:p>
      </dsp:txBody>
      <dsp:txXfrm>
        <a:off x="5065994" y="2610695"/>
        <a:ext cx="1519737" cy="582517"/>
      </dsp:txXfrm>
    </dsp:sp>
    <dsp:sp modelId="{1DFF0E97-C973-2746-912E-D989ABF195FB}">
      <dsp:nvSpPr>
        <dsp:cNvPr id="0" name=""/>
        <dsp:cNvSpPr/>
      </dsp:nvSpPr>
      <dsp:spPr>
        <a:xfrm>
          <a:off x="7066072" y="1376512"/>
          <a:ext cx="1750481" cy="14437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Retains Copy of Receipt</a:t>
          </a:r>
        </a:p>
      </dsp:txBody>
      <dsp:txXfrm>
        <a:off x="7099297" y="1719119"/>
        <a:ext cx="1684031" cy="1067949"/>
      </dsp:txXfrm>
    </dsp:sp>
    <dsp:sp modelId="{FAE7ADA3-55D0-7548-881F-F18F4ED66406}">
      <dsp:nvSpPr>
        <dsp:cNvPr id="0" name=""/>
        <dsp:cNvSpPr/>
      </dsp:nvSpPr>
      <dsp:spPr>
        <a:xfrm>
          <a:off x="7895694" y="471645"/>
          <a:ext cx="2302730" cy="2302730"/>
        </a:xfrm>
        <a:prstGeom prst="circularArrow">
          <a:avLst>
            <a:gd name="adj1" fmla="val 3471"/>
            <a:gd name="adj2" fmla="val 430311"/>
            <a:gd name="adj3" fmla="val 19582888"/>
            <a:gd name="adj4" fmla="val 12764220"/>
            <a:gd name="adj5" fmla="val 404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CFA61-0627-424B-9506-27431ACE1A92}">
      <dsp:nvSpPr>
        <dsp:cNvPr id="0" name=""/>
        <dsp:cNvSpPr/>
      </dsp:nvSpPr>
      <dsp:spPr>
        <a:xfrm>
          <a:off x="7373408" y="1047190"/>
          <a:ext cx="1555983" cy="618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FS</a:t>
          </a:r>
        </a:p>
      </dsp:txBody>
      <dsp:txXfrm>
        <a:off x="7391531" y="1065313"/>
        <a:ext cx="1519737" cy="582517"/>
      </dsp:txXfrm>
    </dsp:sp>
    <dsp:sp modelId="{E77C2E61-F27A-3943-95E9-6FCEBAC5A237}">
      <dsp:nvSpPr>
        <dsp:cNvPr id="0" name=""/>
        <dsp:cNvSpPr/>
      </dsp:nvSpPr>
      <dsp:spPr>
        <a:xfrm>
          <a:off x="9309948" y="1458172"/>
          <a:ext cx="1750481" cy="14437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Deposits Cash</a:t>
          </a:r>
        </a:p>
      </dsp:txBody>
      <dsp:txXfrm>
        <a:off x="9343173" y="1491397"/>
        <a:ext cx="1684031" cy="1067949"/>
      </dsp:txXfrm>
    </dsp:sp>
    <dsp:sp modelId="{715C8B2C-9745-F143-83BB-E7F253E36F2E}">
      <dsp:nvSpPr>
        <dsp:cNvPr id="0" name=""/>
        <dsp:cNvSpPr/>
      </dsp:nvSpPr>
      <dsp:spPr>
        <a:xfrm>
          <a:off x="9698944" y="2592572"/>
          <a:ext cx="1555983" cy="618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Treasurer</a:t>
          </a:r>
        </a:p>
      </dsp:txBody>
      <dsp:txXfrm>
        <a:off x="9717067" y="2610695"/>
        <a:ext cx="1519737" cy="5825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75696-C8E2-3C47-B85F-F87B42194B40}">
      <dsp:nvSpPr>
        <dsp:cNvPr id="0" name=""/>
        <dsp:cNvSpPr/>
      </dsp:nvSpPr>
      <dsp:spPr>
        <a:xfrm>
          <a:off x="2667" y="1668898"/>
          <a:ext cx="1239502" cy="1022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Receives Bill</a:t>
          </a:r>
        </a:p>
      </dsp:txBody>
      <dsp:txXfrm>
        <a:off x="26194" y="1692425"/>
        <a:ext cx="1192448" cy="756205"/>
      </dsp:txXfrm>
    </dsp:sp>
    <dsp:sp modelId="{7C2E0497-5DA2-F24D-8FA8-FBA1681C94E0}">
      <dsp:nvSpPr>
        <dsp:cNvPr id="0" name=""/>
        <dsp:cNvSpPr/>
      </dsp:nvSpPr>
      <dsp:spPr>
        <a:xfrm>
          <a:off x="679832" y="1842695"/>
          <a:ext cx="1469893" cy="1469893"/>
        </a:xfrm>
        <a:prstGeom prst="leftCircularArrow">
          <a:avLst>
            <a:gd name="adj1" fmla="val 3850"/>
            <a:gd name="adj2" fmla="val 481701"/>
            <a:gd name="adj3" fmla="val 2257212"/>
            <a:gd name="adj4" fmla="val 9024489"/>
            <a:gd name="adj5" fmla="val 44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1F2A5-EAF3-344B-9FB5-4B5EA4F27776}">
      <dsp:nvSpPr>
        <dsp:cNvPr id="0" name=""/>
        <dsp:cNvSpPr/>
      </dsp:nvSpPr>
      <dsp:spPr>
        <a:xfrm>
          <a:off x="278113" y="2472157"/>
          <a:ext cx="1101780" cy="438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FS</a:t>
          </a:r>
        </a:p>
      </dsp:txBody>
      <dsp:txXfrm>
        <a:off x="290946" y="2484990"/>
        <a:ext cx="1076114" cy="412475"/>
      </dsp:txXfrm>
    </dsp:sp>
    <dsp:sp modelId="{5D9E8784-BA30-7C45-87E0-6DDE52297F32}">
      <dsp:nvSpPr>
        <dsp:cNvPr id="0" name=""/>
        <dsp:cNvSpPr/>
      </dsp:nvSpPr>
      <dsp:spPr>
        <a:xfrm>
          <a:off x="1649362" y="1668898"/>
          <a:ext cx="1239502" cy="1022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Reviews Bill Validity</a:t>
          </a:r>
        </a:p>
      </dsp:txBody>
      <dsp:txXfrm>
        <a:off x="1672889" y="1911496"/>
        <a:ext cx="1192448" cy="756205"/>
      </dsp:txXfrm>
    </dsp:sp>
    <dsp:sp modelId="{06299742-1EB8-5E4A-B2BD-EC9B4370C13A}">
      <dsp:nvSpPr>
        <dsp:cNvPr id="0" name=""/>
        <dsp:cNvSpPr/>
      </dsp:nvSpPr>
      <dsp:spPr>
        <a:xfrm>
          <a:off x="2316198" y="1007452"/>
          <a:ext cx="1628274" cy="1628274"/>
        </a:xfrm>
        <a:prstGeom prst="circularArrow">
          <a:avLst>
            <a:gd name="adj1" fmla="val 3475"/>
            <a:gd name="adj2" fmla="val 430961"/>
            <a:gd name="adj3" fmla="val 19393529"/>
            <a:gd name="adj4" fmla="val 12575511"/>
            <a:gd name="adj5" fmla="val 405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1336C-1B8F-DE4B-9F93-A5EF6A048A3D}">
      <dsp:nvSpPr>
        <dsp:cNvPr id="0" name=""/>
        <dsp:cNvSpPr/>
      </dsp:nvSpPr>
      <dsp:spPr>
        <a:xfrm>
          <a:off x="1924808" y="1449827"/>
          <a:ext cx="1101780" cy="438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Treasurer</a:t>
          </a:r>
        </a:p>
      </dsp:txBody>
      <dsp:txXfrm>
        <a:off x="1937641" y="1462660"/>
        <a:ext cx="1076114" cy="412475"/>
      </dsp:txXfrm>
    </dsp:sp>
    <dsp:sp modelId="{576974A1-3871-6846-8951-C1F1484354B7}">
      <dsp:nvSpPr>
        <dsp:cNvPr id="0" name=""/>
        <dsp:cNvSpPr/>
      </dsp:nvSpPr>
      <dsp:spPr>
        <a:xfrm>
          <a:off x="3296057" y="1668898"/>
          <a:ext cx="1239502" cy="1022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Bills Read</a:t>
          </a:r>
        </a:p>
      </dsp:txBody>
      <dsp:txXfrm>
        <a:off x="3319584" y="1692425"/>
        <a:ext cx="1192448" cy="756205"/>
      </dsp:txXfrm>
    </dsp:sp>
    <dsp:sp modelId="{E109AE36-09D1-284B-9878-62DC7A11BB01}">
      <dsp:nvSpPr>
        <dsp:cNvPr id="0" name=""/>
        <dsp:cNvSpPr/>
      </dsp:nvSpPr>
      <dsp:spPr>
        <a:xfrm>
          <a:off x="3973222" y="1842695"/>
          <a:ext cx="1469893" cy="1469893"/>
        </a:xfrm>
        <a:prstGeom prst="leftCircularArrow">
          <a:avLst>
            <a:gd name="adj1" fmla="val 3850"/>
            <a:gd name="adj2" fmla="val 481701"/>
            <a:gd name="adj3" fmla="val 2257212"/>
            <a:gd name="adj4" fmla="val 9024489"/>
            <a:gd name="adj5" fmla="val 44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47688-5B3C-C942-8CD5-0C4DF88F1480}">
      <dsp:nvSpPr>
        <dsp:cNvPr id="0" name=""/>
        <dsp:cNvSpPr/>
      </dsp:nvSpPr>
      <dsp:spPr>
        <a:xfrm>
          <a:off x="3571502" y="2472157"/>
          <a:ext cx="1101780" cy="438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Council Meeting</a:t>
          </a:r>
        </a:p>
      </dsp:txBody>
      <dsp:txXfrm>
        <a:off x="3584335" y="2484990"/>
        <a:ext cx="1076114" cy="412475"/>
      </dsp:txXfrm>
    </dsp:sp>
    <dsp:sp modelId="{ED79974E-4E3F-654D-A3F3-64EBBB4879BE}">
      <dsp:nvSpPr>
        <dsp:cNvPr id="0" name=""/>
        <dsp:cNvSpPr/>
      </dsp:nvSpPr>
      <dsp:spPr>
        <a:xfrm>
          <a:off x="4942752" y="1668898"/>
          <a:ext cx="1239502" cy="1022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Vote on payment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Recorded in Recorders Book</a:t>
          </a:r>
        </a:p>
      </dsp:txBody>
      <dsp:txXfrm>
        <a:off x="4966279" y="1911496"/>
        <a:ext cx="1192448" cy="756205"/>
      </dsp:txXfrm>
    </dsp:sp>
    <dsp:sp modelId="{31907566-8A82-5A47-AA99-F84EEF1F8FE5}">
      <dsp:nvSpPr>
        <dsp:cNvPr id="0" name=""/>
        <dsp:cNvSpPr/>
      </dsp:nvSpPr>
      <dsp:spPr>
        <a:xfrm>
          <a:off x="5609588" y="1007452"/>
          <a:ext cx="1628274" cy="1628274"/>
        </a:xfrm>
        <a:prstGeom prst="circularArrow">
          <a:avLst>
            <a:gd name="adj1" fmla="val 3475"/>
            <a:gd name="adj2" fmla="val 430961"/>
            <a:gd name="adj3" fmla="val 19393529"/>
            <a:gd name="adj4" fmla="val 12575511"/>
            <a:gd name="adj5" fmla="val 405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8FA44C-C305-C643-94F2-1583816C24E6}">
      <dsp:nvSpPr>
        <dsp:cNvPr id="0" name=""/>
        <dsp:cNvSpPr/>
      </dsp:nvSpPr>
      <dsp:spPr>
        <a:xfrm>
          <a:off x="5218197" y="1449827"/>
          <a:ext cx="1101780" cy="438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Council Vote</a:t>
          </a:r>
        </a:p>
      </dsp:txBody>
      <dsp:txXfrm>
        <a:off x="5231030" y="1462660"/>
        <a:ext cx="1076114" cy="412475"/>
      </dsp:txXfrm>
    </dsp:sp>
    <dsp:sp modelId="{68D23C89-80B4-A94D-B3C3-EB02767DDE8F}">
      <dsp:nvSpPr>
        <dsp:cNvPr id="0" name=""/>
        <dsp:cNvSpPr/>
      </dsp:nvSpPr>
      <dsp:spPr>
        <a:xfrm>
          <a:off x="6589447" y="1668898"/>
          <a:ext cx="1239502" cy="1022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Prepares Voucher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Signs Voucher</a:t>
          </a:r>
        </a:p>
      </dsp:txBody>
      <dsp:txXfrm>
        <a:off x="6612974" y="1692425"/>
        <a:ext cx="1192448" cy="756205"/>
      </dsp:txXfrm>
    </dsp:sp>
    <dsp:sp modelId="{38A3BF98-BFE4-F146-9808-7AE865F05F8C}">
      <dsp:nvSpPr>
        <dsp:cNvPr id="0" name=""/>
        <dsp:cNvSpPr/>
      </dsp:nvSpPr>
      <dsp:spPr>
        <a:xfrm>
          <a:off x="7266612" y="1842695"/>
          <a:ext cx="1469893" cy="1469893"/>
        </a:xfrm>
        <a:prstGeom prst="leftCircularArrow">
          <a:avLst>
            <a:gd name="adj1" fmla="val 3850"/>
            <a:gd name="adj2" fmla="val 481701"/>
            <a:gd name="adj3" fmla="val 2257212"/>
            <a:gd name="adj4" fmla="val 9024489"/>
            <a:gd name="adj5" fmla="val 44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5255E-B793-BF43-8939-CAA5B50D9151}">
      <dsp:nvSpPr>
        <dsp:cNvPr id="0" name=""/>
        <dsp:cNvSpPr/>
      </dsp:nvSpPr>
      <dsp:spPr>
        <a:xfrm>
          <a:off x="6864892" y="2472157"/>
          <a:ext cx="1101780" cy="438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FS</a:t>
          </a:r>
        </a:p>
      </dsp:txBody>
      <dsp:txXfrm>
        <a:off x="6877725" y="2484990"/>
        <a:ext cx="1076114" cy="412475"/>
      </dsp:txXfrm>
    </dsp:sp>
    <dsp:sp modelId="{B8F91359-957E-9C47-B32F-AA19599F0D25}">
      <dsp:nvSpPr>
        <dsp:cNvPr id="0" name=""/>
        <dsp:cNvSpPr/>
      </dsp:nvSpPr>
      <dsp:spPr>
        <a:xfrm>
          <a:off x="8236142" y="1668898"/>
          <a:ext cx="1239502" cy="1022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Signs Voucher</a:t>
          </a:r>
        </a:p>
      </dsp:txBody>
      <dsp:txXfrm>
        <a:off x="8259669" y="1911496"/>
        <a:ext cx="1192448" cy="756205"/>
      </dsp:txXfrm>
    </dsp:sp>
    <dsp:sp modelId="{4B996703-DA2A-EC4B-B544-4D50D8EC383B}">
      <dsp:nvSpPr>
        <dsp:cNvPr id="0" name=""/>
        <dsp:cNvSpPr/>
      </dsp:nvSpPr>
      <dsp:spPr>
        <a:xfrm>
          <a:off x="8902977" y="1007452"/>
          <a:ext cx="1628274" cy="1628274"/>
        </a:xfrm>
        <a:prstGeom prst="circularArrow">
          <a:avLst>
            <a:gd name="adj1" fmla="val 3475"/>
            <a:gd name="adj2" fmla="val 430961"/>
            <a:gd name="adj3" fmla="val 19393529"/>
            <a:gd name="adj4" fmla="val 12575511"/>
            <a:gd name="adj5" fmla="val 405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7C421B-77C9-1046-88AA-84962A88745A}">
      <dsp:nvSpPr>
        <dsp:cNvPr id="0" name=""/>
        <dsp:cNvSpPr/>
      </dsp:nvSpPr>
      <dsp:spPr>
        <a:xfrm>
          <a:off x="8511587" y="1449827"/>
          <a:ext cx="1101780" cy="438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GK</a:t>
          </a:r>
        </a:p>
      </dsp:txBody>
      <dsp:txXfrm>
        <a:off x="8524420" y="1462660"/>
        <a:ext cx="1076114" cy="412475"/>
      </dsp:txXfrm>
    </dsp:sp>
    <dsp:sp modelId="{EA337303-CFE8-914F-AF78-28431CFF598A}">
      <dsp:nvSpPr>
        <dsp:cNvPr id="0" name=""/>
        <dsp:cNvSpPr/>
      </dsp:nvSpPr>
      <dsp:spPr>
        <a:xfrm>
          <a:off x="9882837" y="1668898"/>
          <a:ext cx="1239502" cy="1022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Receives voucher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Processes Payment</a:t>
          </a:r>
        </a:p>
      </dsp:txBody>
      <dsp:txXfrm>
        <a:off x="9906364" y="1692425"/>
        <a:ext cx="1192448" cy="756205"/>
      </dsp:txXfrm>
    </dsp:sp>
    <dsp:sp modelId="{2AF1F3B7-3B5B-D24D-A8A1-C09982911905}">
      <dsp:nvSpPr>
        <dsp:cNvPr id="0" name=""/>
        <dsp:cNvSpPr/>
      </dsp:nvSpPr>
      <dsp:spPr>
        <a:xfrm>
          <a:off x="10158282" y="2472157"/>
          <a:ext cx="1101780" cy="438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Treasurer</a:t>
          </a:r>
        </a:p>
      </dsp:txBody>
      <dsp:txXfrm>
        <a:off x="10171115" y="2484990"/>
        <a:ext cx="1076114" cy="412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81CEA5-62FD-4C83-BDE3-91DFB9827D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1CBFD-6AD0-48C4-B91B-58830F6F4C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69721-F543-4A6C-BF9D-65D7CC540427}" type="datetimeFigureOut">
              <a:rPr lang="en-US" smtClean="0"/>
              <a:t>7/1/2019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55D22-46A3-4B8C-AD40-252FE7896C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0DCEF-9071-4B17-801B-37B4465C8E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0168E-626C-4E60-93C0-A00D256094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47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2326A-4C88-4AFB-AA5B-5919D81DFF5B}" type="datetimeFigureOut">
              <a:rPr lang="en-US" smtClean="0"/>
              <a:t>7/1/2019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3AB32-59DF-41F1-9618-EDFBF50496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0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azknights@q.co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azknights@q.co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kofc-az.org/state-forms%2Freport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azknights@q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azknights@q.com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0884D-AA16-2744-9F8E-81C240569A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Forms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858E8-D08D-6341-BBBB-0933D6C0A5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Council Forms Training – semiannual Council audit</a:t>
            </a:r>
          </a:p>
        </p:txBody>
      </p:sp>
    </p:spTree>
    <p:extLst>
      <p:ext uri="{BB962C8B-B14F-4D97-AF65-F5344CB8AC3E}">
        <p14:creationId xmlns:p14="http://schemas.microsoft.com/office/powerpoint/2010/main" val="305981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5F1CCA62-A77B-FE49-9D34-6AB7231931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1262" y="3510325"/>
            <a:ext cx="8255000" cy="2654300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3059927-233A-C94C-A9C4-0FAB2DB49662}"/>
              </a:ext>
            </a:extLst>
          </p:cNvPr>
          <p:cNvCxnSpPr>
            <a:cxnSpLocks/>
          </p:cNvCxnSpPr>
          <p:nvPr/>
        </p:nvCxnSpPr>
        <p:spPr>
          <a:xfrm>
            <a:off x="1400537" y="3105909"/>
            <a:ext cx="269909" cy="91320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DCB0915-1921-234C-AF30-43A1A67272A5}"/>
              </a:ext>
            </a:extLst>
          </p:cNvPr>
          <p:cNvCxnSpPr>
            <a:cxnSpLocks/>
          </p:cNvCxnSpPr>
          <p:nvPr/>
        </p:nvCxnSpPr>
        <p:spPr>
          <a:xfrm>
            <a:off x="3973114" y="2825317"/>
            <a:ext cx="264319" cy="131762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CFF4DDF-5090-9B40-A864-727674CCCA4F}"/>
              </a:ext>
            </a:extLst>
          </p:cNvPr>
          <p:cNvCxnSpPr>
            <a:cxnSpLocks/>
          </p:cNvCxnSpPr>
          <p:nvPr/>
        </p:nvCxnSpPr>
        <p:spPr>
          <a:xfrm flipH="1">
            <a:off x="7537846" y="2455985"/>
            <a:ext cx="131804" cy="16869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C850575-0CDB-6847-8451-8D7AEB025EAA}"/>
              </a:ext>
            </a:extLst>
          </p:cNvPr>
          <p:cNvCxnSpPr>
            <a:cxnSpLocks/>
          </p:cNvCxnSpPr>
          <p:nvPr/>
        </p:nvCxnSpPr>
        <p:spPr>
          <a:xfrm>
            <a:off x="5748931" y="2825317"/>
            <a:ext cx="264319" cy="131762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AB59B7B-7119-1945-B408-057311E2EFE9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9062443" y="3257970"/>
            <a:ext cx="773857" cy="141996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5FF8BC71-D3DC-8047-980D-32A91DF2951F}"/>
              </a:ext>
            </a:extLst>
          </p:cNvPr>
          <p:cNvSpPr/>
          <p:nvPr/>
        </p:nvSpPr>
        <p:spPr>
          <a:xfrm>
            <a:off x="755450" y="2765731"/>
            <a:ext cx="1982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1. Choose the Role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1DF001-9484-804C-AF08-4DA102CDAFB1}"/>
              </a:ext>
            </a:extLst>
          </p:cNvPr>
          <p:cNvSpPr/>
          <p:nvPr/>
        </p:nvSpPr>
        <p:spPr>
          <a:xfrm>
            <a:off x="2794946" y="2359283"/>
            <a:ext cx="21990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2. Click on Search by </a:t>
            </a:r>
          </a:p>
          <a:p>
            <a:r>
              <a:rPr lang="en-US" dirty="0"/>
              <a:t>Last Name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D58A-DA67-A241-9927-E1008A495BDF}"/>
              </a:ext>
            </a:extLst>
          </p:cNvPr>
          <p:cNvSpPr/>
          <p:nvPr/>
        </p:nvSpPr>
        <p:spPr>
          <a:xfrm>
            <a:off x="4993946" y="2455985"/>
            <a:ext cx="1920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3. Click on Search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94DC98-FBE0-EB49-B7B9-D719DCDF79CB}"/>
              </a:ext>
            </a:extLst>
          </p:cNvPr>
          <p:cNvSpPr/>
          <p:nvPr/>
        </p:nvSpPr>
        <p:spPr>
          <a:xfrm>
            <a:off x="6826740" y="4837475"/>
            <a:ext cx="1971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/>
            </a:br>
            <a:r>
              <a:rPr lang="en-US" dirty="0"/>
              <a:t>4. Highlight the name</a:t>
            </a:r>
            <a:br>
              <a:rPr lang="en-US" dirty="0"/>
            </a:b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721333B-A5CF-8547-BA73-FCF81220314F}"/>
              </a:ext>
            </a:extLst>
          </p:cNvPr>
          <p:cNvCxnSpPr>
            <a:cxnSpLocks/>
          </p:cNvCxnSpPr>
          <p:nvPr/>
        </p:nvCxnSpPr>
        <p:spPr>
          <a:xfrm flipH="1" flipV="1">
            <a:off x="5638356" y="5173883"/>
            <a:ext cx="1231352" cy="1252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3130CD6-49DC-A748-AD79-11676775159A}"/>
              </a:ext>
            </a:extLst>
          </p:cNvPr>
          <p:cNvSpPr/>
          <p:nvPr/>
        </p:nvSpPr>
        <p:spPr>
          <a:xfrm>
            <a:off x="6683381" y="2018964"/>
            <a:ext cx="1916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5. Put in Start date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D89D80-F008-C641-B9DA-693A8C9EEC01}"/>
              </a:ext>
            </a:extLst>
          </p:cNvPr>
          <p:cNvSpPr/>
          <p:nvPr/>
        </p:nvSpPr>
        <p:spPr>
          <a:xfrm>
            <a:off x="8930282" y="2888638"/>
            <a:ext cx="1812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6. Click on Assign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EB06A588-BC03-F440-B706-7274DD854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in names</a:t>
            </a:r>
          </a:p>
        </p:txBody>
      </p:sp>
    </p:spTree>
    <p:extLst>
      <p:ext uri="{BB962C8B-B14F-4D97-AF65-F5344CB8AC3E}">
        <p14:creationId xmlns:p14="http://schemas.microsoft.com/office/powerpoint/2010/main" val="1731940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E277B-3525-6949-95E8-9C0ED3BC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name pops up. </a:t>
            </a:r>
            <a:br>
              <a:rPr lang="en-US" dirty="0"/>
            </a:br>
            <a:r>
              <a:rPr lang="en-US" dirty="0"/>
              <a:t>Change the roles for all roles you are filling.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674A95-D6B1-944C-A97F-1B57A024A4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8500" y="2159794"/>
            <a:ext cx="8255000" cy="3683000"/>
          </a:xfrm>
        </p:spPr>
      </p:pic>
    </p:spTree>
    <p:extLst>
      <p:ext uri="{BB962C8B-B14F-4D97-AF65-F5344CB8AC3E}">
        <p14:creationId xmlns:p14="http://schemas.microsoft.com/office/powerpoint/2010/main" val="2676484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AEC2E-0CB9-8649-BF1C-74FAC1933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Submit once done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3D049F-EF26-0945-98DE-6FD0535CB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7050" y="3486944"/>
            <a:ext cx="8597900" cy="1028700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A3FC033-3F53-994A-B033-8696FD6A1153}"/>
              </a:ext>
            </a:extLst>
          </p:cNvPr>
          <p:cNvCxnSpPr>
            <a:cxnSpLocks/>
          </p:cNvCxnSpPr>
          <p:nvPr/>
        </p:nvCxnSpPr>
        <p:spPr>
          <a:xfrm>
            <a:off x="8712398" y="2683668"/>
            <a:ext cx="264319" cy="131762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251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C04B8-62C7-5F47-9506-7E30FB042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3399A-3EB3-AF43-AAB1-96604A877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only positions that you need filled are:</a:t>
            </a:r>
          </a:p>
          <a:p>
            <a:pPr lvl="1"/>
            <a:r>
              <a:rPr lang="en-US" sz="2400" dirty="0"/>
              <a:t>Grand Knight</a:t>
            </a:r>
          </a:p>
          <a:p>
            <a:pPr lvl="1"/>
            <a:r>
              <a:rPr lang="en-US" sz="2400" dirty="0"/>
              <a:t>Financial Secretary</a:t>
            </a:r>
          </a:p>
          <a:p>
            <a:r>
              <a:rPr lang="en-US" sz="2800" dirty="0"/>
              <a:t>If you do not have all the positions filled, don’t worry. Submit anyway.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2984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172D4-34ED-164E-A7DC-6D0A0D7C8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47" y="270245"/>
            <a:ext cx="11029616" cy="1013800"/>
          </a:xfrm>
        </p:spPr>
        <p:txBody>
          <a:bodyPr/>
          <a:lstStyle/>
          <a:p>
            <a:r>
              <a:rPr lang="en-US" dirty="0"/>
              <a:t>Once complete, go to Print Center-MM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0C1032-EA27-854E-B61E-3B082F7BED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48383"/>
            <a:ext cx="9423400" cy="495300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855DEA1-0164-0849-A455-42D22125953A}"/>
              </a:ext>
            </a:extLst>
          </p:cNvPr>
          <p:cNvCxnSpPr>
            <a:cxnSpLocks/>
          </p:cNvCxnSpPr>
          <p:nvPr/>
        </p:nvCxnSpPr>
        <p:spPr>
          <a:xfrm flipV="1">
            <a:off x="6956385" y="1679625"/>
            <a:ext cx="1979271" cy="3645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C6BB82E6-F5EF-BF4F-95BA-3D3EBDAF4A58}"/>
              </a:ext>
            </a:extLst>
          </p:cNvPr>
          <p:cNvSpPr txBox="1">
            <a:spLocks/>
          </p:cNvSpPr>
          <p:nvPr/>
        </p:nvSpPr>
        <p:spPr>
          <a:xfrm>
            <a:off x="690563" y="2044204"/>
            <a:ext cx="10515600" cy="1614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Choose “2. Next Fraternal Year Officers” if doing prior to July 1</a:t>
            </a:r>
          </a:p>
          <a:p>
            <a:r>
              <a:rPr lang="en-US" dirty="0"/>
              <a:t>Choose “1. Current Officers” after July 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67C542-2C01-CE4F-BDF2-40D7FC72B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0" y="4294287"/>
            <a:ext cx="8242300" cy="20447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016C861-4A14-E94D-A9A2-7F72CDE3884D}"/>
              </a:ext>
            </a:extLst>
          </p:cNvPr>
          <p:cNvCxnSpPr>
            <a:cxnSpLocks/>
          </p:cNvCxnSpPr>
          <p:nvPr/>
        </p:nvCxnSpPr>
        <p:spPr>
          <a:xfrm>
            <a:off x="1362671" y="4930130"/>
            <a:ext cx="789979" cy="77301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550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CEF1326-3026-894D-BF1C-F310BA59E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12" y="2451943"/>
            <a:ext cx="7937500" cy="3251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8172D4-34ED-164E-A7DC-6D0A0D7C8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”Click here to open” to open the report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016C861-4A14-E94D-A9A2-7F72CDE3884D}"/>
              </a:ext>
            </a:extLst>
          </p:cNvPr>
          <p:cNvCxnSpPr>
            <a:cxnSpLocks/>
          </p:cNvCxnSpPr>
          <p:nvPr/>
        </p:nvCxnSpPr>
        <p:spPr>
          <a:xfrm flipH="1">
            <a:off x="8633817" y="3771900"/>
            <a:ext cx="1304925" cy="127401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977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1D604-D080-8F4F-AE28-9B1D79C24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AFBF7-0131-C34F-93F4-24B5FEF1A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884638"/>
          </a:xfrm>
        </p:spPr>
        <p:txBody>
          <a:bodyPr>
            <a:normAutofit/>
          </a:bodyPr>
          <a:lstStyle/>
          <a:p>
            <a:r>
              <a:rPr lang="en-US" sz="2400" dirty="0"/>
              <a:t>This will open the report in a PDF. Save the file to your hard drive! Check your “Downloads” folder if you cannot find it. It is called “</a:t>
            </a:r>
            <a:r>
              <a:rPr lang="en-US" sz="2400" dirty="0" err="1"/>
              <a:t>NextFraternalYearOfficers.pdf</a:t>
            </a:r>
            <a:r>
              <a:rPr lang="en-US" sz="2400" dirty="0"/>
              <a:t>”</a:t>
            </a:r>
          </a:p>
          <a:p>
            <a:r>
              <a:rPr lang="en-US" sz="2400" dirty="0"/>
              <a:t>Rename the file to append the Fraternal Year and Council Number.</a:t>
            </a:r>
          </a:p>
          <a:p>
            <a:pPr lvl="1"/>
            <a:r>
              <a:rPr lang="en-US" sz="2000" dirty="0"/>
              <a:t>Example: NextFraternalYearOfficers-2019-2020-10062.pdf</a:t>
            </a:r>
          </a:p>
          <a:p>
            <a:r>
              <a:rPr lang="en-US" sz="2400" dirty="0"/>
              <a:t>Email this to:</a:t>
            </a:r>
          </a:p>
          <a:p>
            <a:pPr lvl="1"/>
            <a:r>
              <a:rPr lang="en-US" sz="2000" dirty="0"/>
              <a:t>Rick Garrison – </a:t>
            </a:r>
            <a:r>
              <a:rPr lang="en-US" sz="2000" dirty="0">
                <a:hlinkClick r:id="rId2"/>
              </a:rPr>
              <a:t>azknights@q.com</a:t>
            </a:r>
            <a:endParaRPr lang="en-US" sz="2000" dirty="0"/>
          </a:p>
          <a:p>
            <a:pPr lvl="1"/>
            <a:r>
              <a:rPr lang="en-US" sz="2000" dirty="0"/>
              <a:t>Your District Deputy</a:t>
            </a:r>
          </a:p>
          <a:p>
            <a:r>
              <a:rPr lang="en-US" sz="2400" dirty="0"/>
              <a:t>If you make changes, make sure you email the updates!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683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0BDB1-6A5D-DD41-848F-91D1E818D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Program Personnel Current &amp; 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5C5D3-AA9F-F24E-90CA-41E95D2B4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fun part of this form – No where on the form does it say Form 365!</a:t>
            </a:r>
          </a:p>
        </p:txBody>
      </p:sp>
    </p:spTree>
    <p:extLst>
      <p:ext uri="{BB962C8B-B14F-4D97-AF65-F5344CB8AC3E}">
        <p14:creationId xmlns:p14="http://schemas.microsoft.com/office/powerpoint/2010/main" val="3880152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55A56-05D6-5945-8367-19D82641D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48925" cy="1306513"/>
          </a:xfrm>
        </p:spPr>
        <p:txBody>
          <a:bodyPr/>
          <a:lstStyle/>
          <a:p>
            <a:r>
              <a:rPr lang="en-US" dirty="0"/>
              <a:t>Click on Council Administration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95820DE-BE38-9C44-A04C-89F7E9550BE8}"/>
              </a:ext>
            </a:extLst>
          </p:cNvPr>
          <p:cNvCxnSpPr>
            <a:cxnSpLocks/>
          </p:cNvCxnSpPr>
          <p:nvPr/>
        </p:nvCxnSpPr>
        <p:spPr>
          <a:xfrm>
            <a:off x="2614613" y="5700712"/>
            <a:ext cx="1417437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325E4FB-A3A4-FC45-AF5F-87F9FD920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7921" y="1825625"/>
            <a:ext cx="9756157" cy="4351338"/>
          </a:xfr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7D498F9-6681-8C45-9765-90BD9C83C535}"/>
              </a:ext>
            </a:extLst>
          </p:cNvPr>
          <p:cNvCxnSpPr>
            <a:cxnSpLocks/>
          </p:cNvCxnSpPr>
          <p:nvPr/>
        </p:nvCxnSpPr>
        <p:spPr>
          <a:xfrm>
            <a:off x="4305782" y="1825625"/>
            <a:ext cx="3472405" cy="32726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833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08C54-5315-3743-B1F7-FF39A1CB2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223" y="2216130"/>
            <a:ext cx="2557463" cy="27130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Choose Service Program Personnel Current &amp; Next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27DFBF-9C0E-C44F-B773-404197370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8886" y="1803401"/>
            <a:ext cx="2159000" cy="3949700"/>
          </a:xfr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565769D-8FB1-7F40-AE22-F3FC8C90EF14}"/>
              </a:ext>
            </a:extLst>
          </p:cNvPr>
          <p:cNvCxnSpPr>
            <a:cxnSpLocks/>
          </p:cNvCxnSpPr>
          <p:nvPr/>
        </p:nvCxnSpPr>
        <p:spPr>
          <a:xfrm>
            <a:off x="2654908" y="3130550"/>
            <a:ext cx="1211036" cy="14508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1C267FA-69FF-D542-B151-3320927EFD2F}"/>
              </a:ext>
            </a:extLst>
          </p:cNvPr>
          <p:cNvCxnSpPr>
            <a:cxnSpLocks/>
          </p:cNvCxnSpPr>
          <p:nvPr/>
        </p:nvCxnSpPr>
        <p:spPr>
          <a:xfrm>
            <a:off x="7927974" y="3079750"/>
            <a:ext cx="1434307" cy="88582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BAF03C3-7D89-854F-9439-1FB1DA425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2281" y="1530351"/>
            <a:ext cx="2133600" cy="44958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AC5068D-9BC8-F54E-982C-DE7FD2AC6D86}"/>
              </a:ext>
            </a:extLst>
          </p:cNvPr>
          <p:cNvSpPr txBox="1">
            <a:spLocks/>
          </p:cNvSpPr>
          <p:nvPr/>
        </p:nvSpPr>
        <p:spPr>
          <a:xfrm>
            <a:off x="6113274" y="1333480"/>
            <a:ext cx="2176463" cy="44783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Choose next fraternal year</a:t>
            </a:r>
          </a:p>
        </p:txBody>
      </p:sp>
    </p:spTree>
    <p:extLst>
      <p:ext uri="{BB962C8B-B14F-4D97-AF65-F5344CB8AC3E}">
        <p14:creationId xmlns:p14="http://schemas.microsoft.com/office/powerpoint/2010/main" val="423478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593E8-CEFA-7C42-8795-52F7C3361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and who?????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688E-71AC-F749-BF57-1DB0863C4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75759"/>
            <a:ext cx="11029615" cy="463731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Why????</a:t>
            </a:r>
          </a:p>
          <a:p>
            <a:pPr lvl="1"/>
            <a:r>
              <a:rPr lang="en-US" sz="2200" dirty="0"/>
              <a:t>Assure that all financial transactions are properly handled</a:t>
            </a:r>
          </a:p>
          <a:p>
            <a:pPr lvl="1"/>
            <a:r>
              <a:rPr lang="en-US" sz="2200" dirty="0"/>
              <a:t>Allow for auditing for all moneys</a:t>
            </a:r>
          </a:p>
          <a:p>
            <a:pPr lvl="1"/>
            <a:r>
              <a:rPr lang="en-US" sz="2200" dirty="0"/>
              <a:t>Maintains the bonding for FS and Treasurer!</a:t>
            </a:r>
          </a:p>
          <a:p>
            <a:r>
              <a:rPr lang="en-US" sz="2400" dirty="0"/>
              <a:t>Who????</a:t>
            </a:r>
          </a:p>
          <a:p>
            <a:pPr lvl="1"/>
            <a:r>
              <a:rPr lang="en-US" sz="2200" dirty="0"/>
              <a:t>Grand Knight</a:t>
            </a:r>
          </a:p>
          <a:p>
            <a:pPr lvl="1"/>
            <a:r>
              <a:rPr lang="en-US" sz="2200" dirty="0"/>
              <a:t>Trustees</a:t>
            </a:r>
          </a:p>
          <a:p>
            <a:pPr lvl="1"/>
            <a:r>
              <a:rPr lang="en-US" sz="2200" dirty="0"/>
              <a:t>Financial Secretary</a:t>
            </a:r>
          </a:p>
          <a:p>
            <a:pPr lvl="1"/>
            <a:r>
              <a:rPr lang="en-US" sz="2200" dirty="0"/>
              <a:t>Treasurer</a:t>
            </a:r>
          </a:p>
          <a:p>
            <a:pPr lvl="1"/>
            <a:r>
              <a:rPr lang="en-US" sz="2200" dirty="0"/>
              <a:t>Recorder!!!!</a:t>
            </a:r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60270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DC09F-D8DC-9640-9CC2-B0211CCA9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639"/>
            <a:ext cx="10515600" cy="1863725"/>
          </a:xfrm>
        </p:spPr>
        <p:txBody>
          <a:bodyPr>
            <a:normAutofit/>
          </a:bodyPr>
          <a:lstStyle/>
          <a:p>
            <a:r>
              <a:rPr lang="en-US" dirty="0"/>
              <a:t>Quirkiness….	</a:t>
            </a:r>
            <a:br>
              <a:rPr lang="en-US" dirty="0"/>
            </a:br>
            <a:r>
              <a:rPr lang="en-US" dirty="0"/>
              <a:t>You have to choose “Copy Current Year” to proceed.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7A7648-BF1F-634E-B51F-740821F3D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0413" y="3791744"/>
            <a:ext cx="3911600" cy="25908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CD6728-680B-8C44-B1EC-1B6B47673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28850"/>
            <a:ext cx="4762500" cy="8636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7138778-762B-C74B-A436-70CAA07FC0F3}"/>
              </a:ext>
            </a:extLst>
          </p:cNvPr>
          <p:cNvSpPr txBox="1">
            <a:spLocks/>
          </p:cNvSpPr>
          <p:nvPr/>
        </p:nvSpPr>
        <p:spPr>
          <a:xfrm>
            <a:off x="719137" y="3575050"/>
            <a:ext cx="4881563" cy="2807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If not, you get this when trying to assign</a:t>
            </a:r>
          </a:p>
        </p:txBody>
      </p:sp>
    </p:spTree>
    <p:extLst>
      <p:ext uri="{BB962C8B-B14F-4D97-AF65-F5344CB8AC3E}">
        <p14:creationId xmlns:p14="http://schemas.microsoft.com/office/powerpoint/2010/main" val="55608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ACD84CE-5E44-3349-A3E4-F0EDAC0D2A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3912394"/>
            <a:ext cx="8153400" cy="2514600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3059927-233A-C94C-A9C4-0FAB2DB49662}"/>
              </a:ext>
            </a:extLst>
          </p:cNvPr>
          <p:cNvCxnSpPr>
            <a:cxnSpLocks/>
          </p:cNvCxnSpPr>
          <p:nvPr/>
        </p:nvCxnSpPr>
        <p:spPr>
          <a:xfrm>
            <a:off x="1406127" y="3129756"/>
            <a:ext cx="264319" cy="131762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DCB0915-1921-234C-AF30-43A1A67272A5}"/>
              </a:ext>
            </a:extLst>
          </p:cNvPr>
          <p:cNvCxnSpPr>
            <a:cxnSpLocks/>
          </p:cNvCxnSpPr>
          <p:nvPr/>
        </p:nvCxnSpPr>
        <p:spPr>
          <a:xfrm>
            <a:off x="3973114" y="3253581"/>
            <a:ext cx="264319" cy="131762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CFF4DDF-5090-9B40-A864-727674CCCA4F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7537846" y="2744101"/>
            <a:ext cx="0" cy="182710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C850575-0CDB-6847-8451-8D7AEB025EAA}"/>
              </a:ext>
            </a:extLst>
          </p:cNvPr>
          <p:cNvCxnSpPr>
            <a:cxnSpLocks/>
          </p:cNvCxnSpPr>
          <p:nvPr/>
        </p:nvCxnSpPr>
        <p:spPr>
          <a:xfrm>
            <a:off x="5748931" y="3253581"/>
            <a:ext cx="264319" cy="131762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AB59B7B-7119-1945-B408-057311E2EFE9}"/>
              </a:ext>
            </a:extLst>
          </p:cNvPr>
          <p:cNvCxnSpPr>
            <a:cxnSpLocks/>
          </p:cNvCxnSpPr>
          <p:nvPr/>
        </p:nvCxnSpPr>
        <p:spPr>
          <a:xfrm flipH="1">
            <a:off x="9062443" y="3674566"/>
            <a:ext cx="119060" cy="132569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4FBF19F-AF67-2047-9354-321D21EFEF3B}"/>
              </a:ext>
            </a:extLst>
          </p:cNvPr>
          <p:cNvSpPr/>
          <p:nvPr/>
        </p:nvSpPr>
        <p:spPr>
          <a:xfrm>
            <a:off x="650863" y="2629509"/>
            <a:ext cx="1982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1. Choose the Role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831686-4382-4042-AE64-C108B5CD275A}"/>
              </a:ext>
            </a:extLst>
          </p:cNvPr>
          <p:cNvSpPr/>
          <p:nvPr/>
        </p:nvSpPr>
        <p:spPr>
          <a:xfrm>
            <a:off x="3187237" y="2313339"/>
            <a:ext cx="14985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2. Click on Search by Last Name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1B8A09-572F-EA44-8825-A8C3C650B863}"/>
              </a:ext>
            </a:extLst>
          </p:cNvPr>
          <p:cNvSpPr/>
          <p:nvPr/>
        </p:nvSpPr>
        <p:spPr>
          <a:xfrm>
            <a:off x="4788571" y="2814175"/>
            <a:ext cx="1920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3. Click on Search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804125-AADE-D749-8607-F94BC46DFADD}"/>
              </a:ext>
            </a:extLst>
          </p:cNvPr>
          <p:cNvSpPr/>
          <p:nvPr/>
        </p:nvSpPr>
        <p:spPr>
          <a:xfrm>
            <a:off x="6462391" y="5484760"/>
            <a:ext cx="2150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4. Highlight the name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AE40C9-745C-3A42-9D26-5F21FF122777}"/>
              </a:ext>
            </a:extLst>
          </p:cNvPr>
          <p:cNvSpPr/>
          <p:nvPr/>
        </p:nvSpPr>
        <p:spPr>
          <a:xfrm>
            <a:off x="6579506" y="2374769"/>
            <a:ext cx="1916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5. Put in Start date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96F614-1379-9A40-9B72-D9389A86B55C}"/>
              </a:ext>
            </a:extLst>
          </p:cNvPr>
          <p:cNvSpPr/>
          <p:nvPr/>
        </p:nvSpPr>
        <p:spPr>
          <a:xfrm>
            <a:off x="8294060" y="3288322"/>
            <a:ext cx="1812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6. Click on Assign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EC9BBD37-E44B-E14F-9967-FE8E6EA1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personnel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529ECDF-7197-7046-A3B8-4F36C7570989}"/>
              </a:ext>
            </a:extLst>
          </p:cNvPr>
          <p:cNvCxnSpPr>
            <a:cxnSpLocks/>
          </p:cNvCxnSpPr>
          <p:nvPr/>
        </p:nvCxnSpPr>
        <p:spPr>
          <a:xfrm flipH="1" flipV="1">
            <a:off x="5482231" y="5506245"/>
            <a:ext cx="980160" cy="16318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410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E277B-3525-6949-95E8-9C0ED3BC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name pops up. </a:t>
            </a:r>
            <a:br>
              <a:rPr lang="en-US" dirty="0"/>
            </a:br>
            <a:r>
              <a:rPr lang="en-US" dirty="0"/>
              <a:t>Change the roles for all roles you are filling.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134B7B6-755B-F145-862B-F0CE15955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50" y="1931194"/>
            <a:ext cx="8191500" cy="4140200"/>
          </a:xfrm>
        </p:spPr>
      </p:pic>
    </p:spTree>
    <p:extLst>
      <p:ext uri="{BB962C8B-B14F-4D97-AF65-F5344CB8AC3E}">
        <p14:creationId xmlns:p14="http://schemas.microsoft.com/office/powerpoint/2010/main" val="1237299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AEC2E-0CB9-8649-BF1C-74FAC1933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Submit once done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3D049F-EF26-0945-98DE-6FD0535CB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7050" y="3486944"/>
            <a:ext cx="8597900" cy="1028700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A3FC033-3F53-994A-B033-8696FD6A1153}"/>
              </a:ext>
            </a:extLst>
          </p:cNvPr>
          <p:cNvCxnSpPr>
            <a:cxnSpLocks/>
          </p:cNvCxnSpPr>
          <p:nvPr/>
        </p:nvCxnSpPr>
        <p:spPr>
          <a:xfrm>
            <a:off x="8712398" y="2683668"/>
            <a:ext cx="264319" cy="131762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226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C04B8-62C7-5F47-9506-7E30FB042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3399A-3EB3-AF43-AAB1-96604A877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1537"/>
            <a:ext cx="10515600" cy="49864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There are only 5 roles that are Required: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Program Director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Community Director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Family Director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Membership Director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Retention Chairman</a:t>
            </a:r>
          </a:p>
          <a:p>
            <a:pPr marL="0" indent="0">
              <a:buNone/>
            </a:pPr>
            <a:r>
              <a:rPr lang="en-US" sz="2800" dirty="0"/>
              <a:t>HOWEVER…..</a:t>
            </a:r>
          </a:p>
          <a:p>
            <a:r>
              <a:rPr lang="en-US" sz="2400" dirty="0"/>
              <a:t>You cannot achieve Star Council without:</a:t>
            </a:r>
          </a:p>
          <a:p>
            <a:pPr lvl="1"/>
            <a:r>
              <a:rPr lang="en-US" sz="2000" dirty="0"/>
              <a:t>Life Director </a:t>
            </a:r>
          </a:p>
          <a:p>
            <a:pPr lvl="1"/>
            <a:r>
              <a:rPr lang="en-US" sz="2000" dirty="0"/>
              <a:t>Faith Director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527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172D4-34ED-164E-A7DC-6D0A0D7C8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47" y="119535"/>
            <a:ext cx="11029616" cy="1013800"/>
          </a:xfrm>
        </p:spPr>
        <p:txBody>
          <a:bodyPr/>
          <a:lstStyle/>
          <a:p>
            <a:r>
              <a:rPr lang="en-US" dirty="0"/>
              <a:t>Once complete, go to Print Center-MM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0C1032-EA27-854E-B61E-3B082F7BED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735" y="1547217"/>
            <a:ext cx="9423400" cy="495300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855DEA1-0164-0849-A455-42D22125953A}"/>
              </a:ext>
            </a:extLst>
          </p:cNvPr>
          <p:cNvCxnSpPr>
            <a:cxnSpLocks/>
          </p:cNvCxnSpPr>
          <p:nvPr/>
        </p:nvCxnSpPr>
        <p:spPr>
          <a:xfrm flipH="1" flipV="1">
            <a:off x="9965803" y="1794867"/>
            <a:ext cx="1619854" cy="37170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C6BB82E6-F5EF-BF4F-95BA-3D3EBDAF4A58}"/>
              </a:ext>
            </a:extLst>
          </p:cNvPr>
          <p:cNvSpPr txBox="1">
            <a:spLocks/>
          </p:cNvSpPr>
          <p:nvPr/>
        </p:nvSpPr>
        <p:spPr>
          <a:xfrm>
            <a:off x="381964" y="2456399"/>
            <a:ext cx="10766325" cy="1614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Choose “4. Next Fraternal Year Service Program Personnel” if doing prior to July 1</a:t>
            </a:r>
          </a:p>
          <a:p>
            <a:r>
              <a:rPr lang="en-US" dirty="0"/>
              <a:t>Choose “3. Current Service Program Personnel” after July 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67C542-2C01-CE4F-BDF2-40D7FC72B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0" y="4294287"/>
            <a:ext cx="8242300" cy="20447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016C861-4A14-E94D-A9A2-7F72CDE3884D}"/>
              </a:ext>
            </a:extLst>
          </p:cNvPr>
          <p:cNvCxnSpPr>
            <a:cxnSpLocks/>
          </p:cNvCxnSpPr>
          <p:nvPr/>
        </p:nvCxnSpPr>
        <p:spPr>
          <a:xfrm>
            <a:off x="1362671" y="5316637"/>
            <a:ext cx="789979" cy="77301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515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CEF1326-3026-894D-BF1C-F310BA59E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12" y="2451943"/>
            <a:ext cx="7937500" cy="3251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8172D4-34ED-164E-A7DC-6D0A0D7C8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”Click here to open” to open the report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016C861-4A14-E94D-A9A2-7F72CDE3884D}"/>
              </a:ext>
            </a:extLst>
          </p:cNvPr>
          <p:cNvCxnSpPr>
            <a:cxnSpLocks/>
          </p:cNvCxnSpPr>
          <p:nvPr/>
        </p:nvCxnSpPr>
        <p:spPr>
          <a:xfrm flipH="1">
            <a:off x="8633817" y="3771900"/>
            <a:ext cx="1304925" cy="127401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583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1D604-D080-8F4F-AE28-9B1D79C24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AFBF7-0131-C34F-93F4-24B5FEF1A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This will open the report in a PDF. Save the file to your hard drive! Check your “Downloads” folder if you cannot find it. It is called “</a:t>
            </a:r>
            <a:r>
              <a:rPr lang="en-US" sz="2400" dirty="0" err="1"/>
              <a:t>NextProgramPositions.pdf</a:t>
            </a:r>
            <a:r>
              <a:rPr lang="en-US" sz="2400" dirty="0"/>
              <a:t>” or ”</a:t>
            </a:r>
            <a:r>
              <a:rPr lang="en-US" sz="2400" dirty="0" err="1"/>
              <a:t>CurrentProgramPositions.pdf</a:t>
            </a:r>
            <a:r>
              <a:rPr lang="en-US" sz="2400" dirty="0"/>
              <a:t>”</a:t>
            </a:r>
          </a:p>
          <a:p>
            <a:r>
              <a:rPr lang="en-US" sz="2400" dirty="0"/>
              <a:t>Rename the file to append the Fraternal Year and Council Number.</a:t>
            </a:r>
          </a:p>
          <a:p>
            <a:pPr lvl="1"/>
            <a:r>
              <a:rPr lang="en-US" sz="2000" dirty="0"/>
              <a:t>Example: NextProgramPositions-2019-2020-10062.pdf</a:t>
            </a:r>
          </a:p>
          <a:p>
            <a:r>
              <a:rPr lang="en-US" sz="2400" dirty="0"/>
              <a:t>Email this to:</a:t>
            </a:r>
          </a:p>
          <a:p>
            <a:pPr lvl="1"/>
            <a:r>
              <a:rPr lang="en-US" sz="2000" dirty="0"/>
              <a:t>Rick Garrison – </a:t>
            </a:r>
            <a:r>
              <a:rPr lang="en-US" sz="2000" dirty="0">
                <a:hlinkClick r:id="rId2"/>
              </a:rPr>
              <a:t>azknights@q.com</a:t>
            </a:r>
            <a:endParaRPr lang="en-US" sz="2000" dirty="0"/>
          </a:p>
          <a:p>
            <a:pPr lvl="1"/>
            <a:r>
              <a:rPr lang="en-US" sz="2000" dirty="0"/>
              <a:t>Your District Deputy</a:t>
            </a:r>
          </a:p>
          <a:p>
            <a:r>
              <a:rPr lang="en-US" sz="2400" dirty="0"/>
              <a:t>If you make changes, make sure you email the updates!</a:t>
            </a:r>
          </a:p>
        </p:txBody>
      </p:sp>
    </p:spTree>
    <p:extLst>
      <p:ext uri="{BB962C8B-B14F-4D97-AF65-F5344CB8AC3E}">
        <p14:creationId xmlns:p14="http://schemas.microsoft.com/office/powerpoint/2010/main" val="2244713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96D38-FCFB-1240-ACA0-CD5F432E6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365125"/>
            <a:ext cx="6223589" cy="453096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Fill out the State Directory Forms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State Directory Information - 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https://kofc-az.org/state-forms%2Freports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Send to azknights@q.com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353142-00C2-F140-9D9B-FC11DD192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01885" y="0"/>
            <a:ext cx="5690115" cy="6520070"/>
          </a:xfrm>
        </p:spPr>
      </p:pic>
    </p:spTree>
    <p:extLst>
      <p:ext uri="{BB962C8B-B14F-4D97-AF65-F5344CB8AC3E}">
        <p14:creationId xmlns:p14="http://schemas.microsoft.com/office/powerpoint/2010/main" val="1936451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DC4C4-5ACA-4E41-92C6-49F1F3962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2 separate forms with the same information????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69FBD-11FC-7040-9AEB-E24DBD243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Officers Chosen for Fraternal Year is a Supreme Form. Supreme automatically gets this when you fill it out online. </a:t>
            </a:r>
          </a:p>
          <a:p>
            <a:r>
              <a:rPr lang="en-US" dirty="0"/>
              <a:t>Unless councils sends a copy of the PDF to </a:t>
            </a:r>
            <a:r>
              <a:rPr lang="en-US" dirty="0">
                <a:hlinkClick r:id="rId2"/>
              </a:rPr>
              <a:t>azknights@q.com</a:t>
            </a:r>
            <a:r>
              <a:rPr lang="en-US" dirty="0"/>
              <a:t>, we don’t have access to it. </a:t>
            </a:r>
          </a:p>
          <a:p>
            <a:r>
              <a:rPr lang="en-US" dirty="0"/>
              <a:t>The ONLY way we get it currently is through the State Directory. </a:t>
            </a:r>
          </a:p>
          <a:p>
            <a:r>
              <a:rPr lang="en-US" dirty="0"/>
              <a:t>This is CRITICAL for disseminating information to Grand Knights and Officers throughout the year. </a:t>
            </a:r>
          </a:p>
        </p:txBody>
      </p:sp>
    </p:spTree>
    <p:extLst>
      <p:ext uri="{BB962C8B-B14F-4D97-AF65-F5344CB8AC3E}">
        <p14:creationId xmlns:p14="http://schemas.microsoft.com/office/powerpoint/2010/main" val="2130823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E4886-25BF-D542-9986-C649FDB66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 flow of money into council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69CC7A1-C879-5443-89B4-9C97629D38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2219863"/>
              </p:ext>
            </p:extLst>
          </p:nvPr>
        </p:nvGraphicFramePr>
        <p:xfrm>
          <a:off x="446049" y="1839950"/>
          <a:ext cx="11262731" cy="4360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5311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04142-A69F-A648-9C3B-7CA114618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 Annual Audit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7581-2DC6-B543-87A5-C77FF1E26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72" y="1820684"/>
            <a:ext cx="6376243" cy="435382"/>
          </a:xfrm>
        </p:spPr>
        <p:txBody>
          <a:bodyPr/>
          <a:lstStyle/>
          <a:p>
            <a:r>
              <a:rPr lang="en-US" dirty="0"/>
              <a:t>This is still a manual form to fill out.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E41249-5E8E-B84A-949B-3DDF23931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816" y="162046"/>
            <a:ext cx="5166357" cy="669595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F663055-2BE2-DC40-9D96-C200290B76C8}"/>
              </a:ext>
            </a:extLst>
          </p:cNvPr>
          <p:cNvSpPr txBox="1">
            <a:spLocks/>
          </p:cNvSpPr>
          <p:nvPr/>
        </p:nvSpPr>
        <p:spPr>
          <a:xfrm>
            <a:off x="407572" y="2256066"/>
            <a:ext cx="6376243" cy="435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If you are using Member Management, click on checkbox.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33381F7-A881-EF4A-A840-438D6ED0A1A0}"/>
              </a:ext>
            </a:extLst>
          </p:cNvPr>
          <p:cNvCxnSpPr>
            <a:cxnSpLocks/>
          </p:cNvCxnSpPr>
          <p:nvPr/>
        </p:nvCxnSpPr>
        <p:spPr>
          <a:xfrm flipV="1">
            <a:off x="6111433" y="2361235"/>
            <a:ext cx="833377" cy="11574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52CFB4F-AE75-364A-9628-781D1644C09A}"/>
              </a:ext>
            </a:extLst>
          </p:cNvPr>
          <p:cNvSpPr txBox="1">
            <a:spLocks/>
          </p:cNvSpPr>
          <p:nvPr/>
        </p:nvSpPr>
        <p:spPr>
          <a:xfrm>
            <a:off x="407572" y="2691448"/>
            <a:ext cx="5703862" cy="645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Fin Sec </a:t>
            </a:r>
            <a:r>
              <a:rPr lang="en-US" dirty="0"/>
              <a:t>– Fill out the Cash Sections from Jan 1 – June 30 for 1295 Due in August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13E4F7C-2C0E-A942-8662-68DAE2F94CE7}"/>
              </a:ext>
            </a:extLst>
          </p:cNvPr>
          <p:cNvCxnSpPr>
            <a:cxnSpLocks/>
          </p:cNvCxnSpPr>
          <p:nvPr/>
        </p:nvCxnSpPr>
        <p:spPr>
          <a:xfrm flipV="1">
            <a:off x="6111433" y="2912364"/>
            <a:ext cx="833377" cy="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B22D6E5-4B8F-394B-B4A0-6605B0A44FC0}"/>
              </a:ext>
            </a:extLst>
          </p:cNvPr>
          <p:cNvSpPr txBox="1">
            <a:spLocks/>
          </p:cNvSpPr>
          <p:nvPr/>
        </p:nvSpPr>
        <p:spPr>
          <a:xfrm>
            <a:off x="392138" y="3319059"/>
            <a:ext cx="5703862" cy="645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Treasurer</a:t>
            </a:r>
            <a:r>
              <a:rPr lang="en-US" dirty="0"/>
              <a:t> – These are your bank statements, checks, </a:t>
            </a:r>
            <a:r>
              <a:rPr lang="en-US" dirty="0" err="1"/>
              <a:t>etc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F4BAD56-DF59-DC4A-9C23-F0CB72E08982}"/>
              </a:ext>
            </a:extLst>
          </p:cNvPr>
          <p:cNvCxnSpPr>
            <a:cxnSpLocks/>
          </p:cNvCxnSpPr>
          <p:nvPr/>
        </p:nvCxnSpPr>
        <p:spPr>
          <a:xfrm flipV="1">
            <a:off x="6088810" y="2909138"/>
            <a:ext cx="3278184" cy="60088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7512A88-182B-3646-B892-2629EDA7DD17}"/>
              </a:ext>
            </a:extLst>
          </p:cNvPr>
          <p:cNvSpPr txBox="1">
            <a:spLocks/>
          </p:cNvSpPr>
          <p:nvPr/>
        </p:nvSpPr>
        <p:spPr>
          <a:xfrm>
            <a:off x="407571" y="3968223"/>
            <a:ext cx="5703862" cy="1946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Schedule C- Assets </a:t>
            </a:r>
          </a:p>
          <a:p>
            <a:pPr lvl="1"/>
            <a:r>
              <a:rPr lang="en-US" b="1" dirty="0"/>
              <a:t>These are outstanding assets </a:t>
            </a:r>
          </a:p>
          <a:p>
            <a:pPr lvl="1"/>
            <a:r>
              <a:rPr lang="en-US" b="1" dirty="0"/>
              <a:t>Due from Members-  HOW MANY MEMBERS HAVE NOT PAID!!!!! How much is owed to council?</a:t>
            </a:r>
          </a:p>
          <a:p>
            <a:pPr lvl="1"/>
            <a:r>
              <a:rPr lang="en-US" b="1" dirty="0"/>
              <a:t>Send to </a:t>
            </a:r>
            <a:r>
              <a:rPr lang="en-US" b="1" dirty="0">
                <a:hlinkClick r:id="rId3"/>
              </a:rPr>
              <a:t>azknights@q.com</a:t>
            </a:r>
            <a:r>
              <a:rPr lang="en-US" b="1" dirty="0"/>
              <a:t>, District Deputy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CB5AA8-7B7B-0E47-AE8C-A503ED483733}"/>
              </a:ext>
            </a:extLst>
          </p:cNvPr>
          <p:cNvCxnSpPr>
            <a:cxnSpLocks/>
          </p:cNvCxnSpPr>
          <p:nvPr/>
        </p:nvCxnSpPr>
        <p:spPr>
          <a:xfrm flipV="1">
            <a:off x="5639150" y="4791920"/>
            <a:ext cx="1305660" cy="20109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AC6B75C-C2F4-7D4C-89AF-5CA11F8E74DE}"/>
              </a:ext>
            </a:extLst>
          </p:cNvPr>
          <p:cNvCxnSpPr>
            <a:cxnSpLocks/>
          </p:cNvCxnSpPr>
          <p:nvPr/>
        </p:nvCxnSpPr>
        <p:spPr>
          <a:xfrm>
            <a:off x="5435980" y="5633086"/>
            <a:ext cx="4205731" cy="64182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85A7FC5-DB9D-534E-B3E9-DE42F990259B}"/>
              </a:ext>
            </a:extLst>
          </p:cNvPr>
          <p:cNvSpPr txBox="1">
            <a:spLocks/>
          </p:cNvSpPr>
          <p:nvPr/>
        </p:nvSpPr>
        <p:spPr>
          <a:xfrm>
            <a:off x="423004" y="5884780"/>
            <a:ext cx="5703862" cy="669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SCAN AND EMAIL TO SUPREME!!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F129942-56D1-E54F-8CC7-2389FEA82342}"/>
              </a:ext>
            </a:extLst>
          </p:cNvPr>
          <p:cNvCxnSpPr>
            <a:cxnSpLocks/>
          </p:cNvCxnSpPr>
          <p:nvPr/>
        </p:nvCxnSpPr>
        <p:spPr>
          <a:xfrm>
            <a:off x="4711816" y="6233816"/>
            <a:ext cx="2464488" cy="4109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401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EFB89-8BF0-7A46-8ADB-14EA0DD17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Secretary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7EC9E7-16DA-4D4D-9246-32234D04F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265" y="2006075"/>
            <a:ext cx="5080000" cy="260350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4E3548-7F06-6F4E-B6D7-3D96A0794595}"/>
              </a:ext>
            </a:extLst>
          </p:cNvPr>
          <p:cNvSpPr txBox="1">
            <a:spLocks/>
          </p:cNvSpPr>
          <p:nvPr/>
        </p:nvSpPr>
        <p:spPr>
          <a:xfrm>
            <a:off x="5712283" y="1672842"/>
            <a:ext cx="5703862" cy="3269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Cash on Hand – Amount from last audit</a:t>
            </a:r>
          </a:p>
          <a:p>
            <a:r>
              <a:rPr lang="en-US" b="1" dirty="0"/>
              <a:t>Cash received – If collected dues and new members</a:t>
            </a:r>
          </a:p>
          <a:p>
            <a:r>
              <a:rPr lang="en-US" b="1" dirty="0"/>
              <a:t>Other Sources – All other cash received. Yes, there are not enough lines. List 2 main ones and then sum up all others to the 3</a:t>
            </a:r>
            <a:r>
              <a:rPr lang="en-US" b="1" baseline="30000" dirty="0"/>
              <a:t>rd</a:t>
            </a:r>
            <a:r>
              <a:rPr lang="en-US" b="1" dirty="0"/>
              <a:t> line.</a:t>
            </a:r>
          </a:p>
          <a:p>
            <a:r>
              <a:rPr lang="en-US" b="1" dirty="0"/>
              <a:t>Transfer to treasurer</a:t>
            </a:r>
          </a:p>
          <a:p>
            <a:r>
              <a:rPr lang="en-US" b="1" dirty="0"/>
              <a:t>Cash on hand at end of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994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66DBD-5F2B-D84B-BA15-AEF607E11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Treasurer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115EBC-FD97-124C-9C48-5E4D858C2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5536" y="2011105"/>
            <a:ext cx="4991100" cy="299720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C80E845-01E8-1B46-B0C2-1DA61C21F6BE}"/>
              </a:ext>
            </a:extLst>
          </p:cNvPr>
          <p:cNvSpPr txBox="1">
            <a:spLocks/>
          </p:cNvSpPr>
          <p:nvPr/>
        </p:nvSpPr>
        <p:spPr>
          <a:xfrm>
            <a:off x="392138" y="2011105"/>
            <a:ext cx="5703862" cy="3269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Cash on Hand – Amount from last audit</a:t>
            </a:r>
          </a:p>
          <a:p>
            <a:r>
              <a:rPr lang="en-US" b="1" dirty="0"/>
              <a:t>Received from Fin Sec – The same amount from the Fin Sec “Transferred to Treasurer” line</a:t>
            </a:r>
          </a:p>
          <a:p>
            <a:r>
              <a:rPr lang="en-US" b="1" dirty="0"/>
              <a:t>Per capita – Supreme and State</a:t>
            </a:r>
          </a:p>
          <a:p>
            <a:r>
              <a:rPr lang="en-US" b="1" dirty="0"/>
              <a:t>Any transfers</a:t>
            </a:r>
          </a:p>
          <a:p>
            <a:r>
              <a:rPr lang="en-US" b="1" dirty="0"/>
              <a:t>Any miscellaneous disbursements. </a:t>
            </a:r>
          </a:p>
          <a:p>
            <a:r>
              <a:rPr lang="en-US" b="1" dirty="0"/>
              <a:t>Add them all for Net balance on hand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1537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9378F-F0A6-8148-8A62-FB6E0E4F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BAR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EAAC5-516D-4A48-BCE8-5254D8FD3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Email to send as many forms as possible to Supreme. Try not to snail mail.</a:t>
            </a:r>
          </a:p>
          <a:p>
            <a:r>
              <a:rPr lang="en-US" dirty="0"/>
              <a:t>If you don’t have a scanner, use your phone! There are apps out there for both Android and Apple: </a:t>
            </a:r>
            <a:r>
              <a:rPr lang="en-US" dirty="0" err="1"/>
              <a:t>CamScanner</a:t>
            </a:r>
            <a:r>
              <a:rPr lang="en-US" dirty="0"/>
              <a:t>, Tiny Scanner. </a:t>
            </a:r>
          </a:p>
          <a:p>
            <a:pPr lvl="1"/>
            <a:r>
              <a:rPr lang="en-US" dirty="0"/>
              <a:t>REMEMBER TO SAVE AS PDF TO EMAIL TO SUPREME!</a:t>
            </a:r>
          </a:p>
        </p:txBody>
      </p:sp>
    </p:spTree>
    <p:extLst>
      <p:ext uri="{BB962C8B-B14F-4D97-AF65-F5344CB8AC3E}">
        <p14:creationId xmlns:p14="http://schemas.microsoft.com/office/powerpoint/2010/main" val="1570112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671B1-91AF-5545-9EE6-7FF9BF648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of the month – #10668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12D8F-99B7-7242-A446-6EED6FDE9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929" y="2076323"/>
            <a:ext cx="6652985" cy="467750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Due 15</a:t>
            </a:r>
            <a:r>
              <a:rPr lang="en-US" baseline="30000" dirty="0"/>
              <a:t>th</a:t>
            </a:r>
            <a:r>
              <a:rPr lang="en-US" dirty="0"/>
              <a:t> day of following month</a:t>
            </a:r>
          </a:p>
          <a:p>
            <a:r>
              <a:rPr lang="en-US" dirty="0"/>
              <a:t>To be selected as Family of the month, each family should stand out as an exemplary model to others in the parish.</a:t>
            </a:r>
          </a:p>
          <a:p>
            <a:r>
              <a:rPr lang="en-US" dirty="0"/>
              <a:t>The following factors should be considered when selecting a Family of the month:</a:t>
            </a:r>
          </a:p>
          <a:p>
            <a:r>
              <a:rPr lang="en-US" dirty="0"/>
              <a:t>• Is the family tight-knit? Does the family spend quality time together?</a:t>
            </a:r>
          </a:p>
          <a:p>
            <a:r>
              <a:rPr lang="en-US" dirty="0"/>
              <a:t>• Does the family attend weekly Mass together?</a:t>
            </a:r>
          </a:p>
          <a:p>
            <a:r>
              <a:rPr lang="en-US" dirty="0"/>
              <a:t>• Does the family pray together outside of Mass?</a:t>
            </a:r>
          </a:p>
          <a:p>
            <a:r>
              <a:rPr lang="en-US" dirty="0"/>
              <a:t>• Has the family made significant contributions to the parish and church community?</a:t>
            </a:r>
          </a:p>
          <a:p>
            <a:r>
              <a:rPr lang="en-US" dirty="0"/>
              <a:t>• Does the family serve as a model of Catholic family values?</a:t>
            </a:r>
          </a:p>
          <a:p>
            <a:r>
              <a:rPr lang="en-US" dirty="0"/>
              <a:t>Talk to Pastor about presenting Family of the Month at a mass the Family attends </a:t>
            </a:r>
          </a:p>
          <a:p>
            <a:r>
              <a:rPr lang="en-US" dirty="0"/>
              <a:t>You can use this as a soft ”recruiting” event.</a:t>
            </a:r>
          </a:p>
          <a:p>
            <a:r>
              <a:rPr lang="en-US" dirty="0"/>
              <a:t>SEND TO SUPREME AND azknights@q.com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CB16D0-B368-2E42-BD4C-3768EDF57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160" y="597984"/>
            <a:ext cx="4772967" cy="615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61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C5725-F697-8242-85E1-1A87AF122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F4ADD-50A0-394A-A5CE-5AC28CF1C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19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E4886-25BF-D542-9986-C649FDB66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 flow of money out of council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81F5157-B874-BC4C-9649-3A2DE58289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1430857"/>
              </p:ext>
            </p:extLst>
          </p:nvPr>
        </p:nvGraphicFramePr>
        <p:xfrm>
          <a:off x="446049" y="1839950"/>
          <a:ext cx="11262731" cy="4360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1353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7A9EA-175E-8246-B94F-8761F2482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Conducting Audit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701F1-1F74-F34B-B266-22895894E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68557"/>
            <a:ext cx="11029615" cy="4989443"/>
          </a:xfrm>
        </p:spPr>
        <p:txBody>
          <a:bodyPr/>
          <a:lstStyle/>
          <a:p>
            <a:r>
              <a:rPr lang="en-US" dirty="0"/>
              <a:t>Grand Knight - Calls meeting of trustees for Audit</a:t>
            </a:r>
          </a:p>
          <a:p>
            <a:r>
              <a:rPr lang="en-US" dirty="0"/>
              <a:t>Financial Secretary </a:t>
            </a:r>
          </a:p>
          <a:p>
            <a:pPr lvl="1"/>
            <a:r>
              <a:rPr lang="en-US" dirty="0"/>
              <a:t>Provides Financial Records for Audit</a:t>
            </a:r>
          </a:p>
          <a:p>
            <a:pPr lvl="1"/>
            <a:r>
              <a:rPr lang="en-US" dirty="0"/>
              <a:t>Does not participate in audit, but is available to answer questions</a:t>
            </a:r>
          </a:p>
          <a:p>
            <a:r>
              <a:rPr lang="en-US" dirty="0"/>
              <a:t>Treasurer</a:t>
            </a:r>
          </a:p>
          <a:p>
            <a:pPr lvl="1"/>
            <a:r>
              <a:rPr lang="en-US" dirty="0"/>
              <a:t>Provides Financial Records, Receipts, Bank Statements and Reports</a:t>
            </a:r>
          </a:p>
          <a:p>
            <a:pPr lvl="1"/>
            <a:r>
              <a:rPr lang="en-US" dirty="0"/>
              <a:t>Does not participate in audit, but is available to answer questions</a:t>
            </a:r>
          </a:p>
          <a:p>
            <a:r>
              <a:rPr lang="en-US" dirty="0"/>
              <a:t>Recorder</a:t>
            </a:r>
          </a:p>
          <a:p>
            <a:pPr lvl="1"/>
            <a:r>
              <a:rPr lang="en-US" dirty="0"/>
              <a:t>Provides the Recorders Book for review by Trustees</a:t>
            </a:r>
          </a:p>
          <a:p>
            <a:pPr lvl="1"/>
            <a:r>
              <a:rPr lang="en-US" dirty="0"/>
              <a:t>Does not participate in audit, but is available to answer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787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0BDB1-6A5D-DD41-848F-91D1E818D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Council Officers – Form 185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5C5D3-AA9F-F24E-90CA-41E95D2B4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7102143" cy="3678303"/>
          </a:xfrm>
        </p:spPr>
        <p:txBody>
          <a:bodyPr/>
          <a:lstStyle/>
          <a:p>
            <a:r>
              <a:rPr lang="en-US" dirty="0"/>
              <a:t>The fun part of the Online Submission</a:t>
            </a:r>
          </a:p>
          <a:p>
            <a:pPr marL="0" indent="0">
              <a:buNone/>
            </a:pPr>
            <a:r>
              <a:rPr lang="en-US" i="1" dirty="0"/>
              <a:t>No where on the form does it say Form 185!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5CF1A6-FD5A-C74D-A693-4CC2DBA7E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900" y="1828800"/>
            <a:ext cx="3814908" cy="493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9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55A56-05D6-5945-8367-19D82641D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862263" cy="5464175"/>
          </a:xfrm>
        </p:spPr>
        <p:txBody>
          <a:bodyPr/>
          <a:lstStyle/>
          <a:p>
            <a:r>
              <a:rPr lang="en-US" dirty="0"/>
              <a:t>Click on Live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D7E49E-FD5A-4745-8488-0FCD4762E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2050" y="699361"/>
            <a:ext cx="7695014" cy="5822499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95820DE-BE38-9C44-A04C-89F7E9550BE8}"/>
              </a:ext>
            </a:extLst>
          </p:cNvPr>
          <p:cNvCxnSpPr>
            <a:cxnSpLocks/>
          </p:cNvCxnSpPr>
          <p:nvPr/>
        </p:nvCxnSpPr>
        <p:spPr>
          <a:xfrm>
            <a:off x="2614613" y="5700712"/>
            <a:ext cx="1417437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D6338549-B8E6-5A4D-A17B-7DF17EB37EC2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2862263" cy="54641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>
                <a:solidFill>
                  <a:schemeClr val="tx1"/>
                </a:solidFill>
              </a:rPr>
              <a:t>Click on Live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52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55A56-05D6-5945-8367-19D82641D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48925" cy="1306513"/>
          </a:xfrm>
        </p:spPr>
        <p:txBody>
          <a:bodyPr/>
          <a:lstStyle/>
          <a:p>
            <a:r>
              <a:rPr lang="en-US" dirty="0"/>
              <a:t>Click on Council Administration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95820DE-BE38-9C44-A04C-89F7E9550BE8}"/>
              </a:ext>
            </a:extLst>
          </p:cNvPr>
          <p:cNvCxnSpPr>
            <a:cxnSpLocks/>
          </p:cNvCxnSpPr>
          <p:nvPr/>
        </p:nvCxnSpPr>
        <p:spPr>
          <a:xfrm>
            <a:off x="2614613" y="5700712"/>
            <a:ext cx="1417437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325E4FB-A3A4-FC45-AF5F-87F9FD920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7921" y="1825625"/>
            <a:ext cx="9756157" cy="4351338"/>
          </a:xfr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7D498F9-6681-8C45-9765-90BD9C83C535}"/>
              </a:ext>
            </a:extLst>
          </p:cNvPr>
          <p:cNvCxnSpPr>
            <a:cxnSpLocks/>
          </p:cNvCxnSpPr>
          <p:nvPr/>
        </p:nvCxnSpPr>
        <p:spPr>
          <a:xfrm>
            <a:off x="4633993" y="1825625"/>
            <a:ext cx="3270143" cy="32863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563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08C54-5315-3743-B1F7-FF39A1CB2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1336675"/>
            <a:ext cx="2176463" cy="4478338"/>
          </a:xfrm>
        </p:spPr>
        <p:txBody>
          <a:bodyPr anchor="ctr" anchorCtr="0"/>
          <a:lstStyle/>
          <a:p>
            <a:r>
              <a:rPr lang="en-US" dirty="0">
                <a:solidFill>
                  <a:schemeClr val="tx1"/>
                </a:solidFill>
              </a:rPr>
              <a:t>Choose Council Officers Current &amp; Next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27DFBF-9C0E-C44F-B773-404197370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4050" y="1547813"/>
            <a:ext cx="2159000" cy="39497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DC4EEE-C033-EB4A-98E6-A8C3D70F0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301" y="1547813"/>
            <a:ext cx="2286000" cy="47752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565769D-8FB1-7F40-AE22-F3FC8C90EF14}"/>
              </a:ext>
            </a:extLst>
          </p:cNvPr>
          <p:cNvCxnSpPr>
            <a:cxnSpLocks/>
          </p:cNvCxnSpPr>
          <p:nvPr/>
        </p:nvCxnSpPr>
        <p:spPr>
          <a:xfrm flipV="1">
            <a:off x="2324746" y="2579914"/>
            <a:ext cx="1038940" cy="121717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1C267FA-69FF-D542-B151-3320927EFD2F}"/>
              </a:ext>
            </a:extLst>
          </p:cNvPr>
          <p:cNvCxnSpPr>
            <a:cxnSpLocks/>
          </p:cNvCxnSpPr>
          <p:nvPr/>
        </p:nvCxnSpPr>
        <p:spPr>
          <a:xfrm flipV="1">
            <a:off x="7819118" y="3287210"/>
            <a:ext cx="1502871" cy="23545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3CEB14C5-7BB2-DC46-BAB4-D87118846709}"/>
              </a:ext>
            </a:extLst>
          </p:cNvPr>
          <p:cNvSpPr txBox="1">
            <a:spLocks/>
          </p:cNvSpPr>
          <p:nvPr/>
        </p:nvSpPr>
        <p:spPr>
          <a:xfrm>
            <a:off x="6113274" y="1333480"/>
            <a:ext cx="2176463" cy="44783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Choose next fraternal year</a:t>
            </a:r>
          </a:p>
        </p:txBody>
      </p:sp>
    </p:spTree>
    <p:extLst>
      <p:ext uri="{BB962C8B-B14F-4D97-AF65-F5344CB8AC3E}">
        <p14:creationId xmlns:p14="http://schemas.microsoft.com/office/powerpoint/2010/main" val="427523807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EED214C-B51A-4B75-8B08-0E0DBD2305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21BF1A-59D3-4E19-9B95-2FD4309AC3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51EF32-6551-47EB-8BA9-22EF81F3DDAC}">
  <ds:schemaRefs>
    <ds:schemaRef ds:uri="http://purl.org/dc/terms/"/>
    <ds:schemaRef ds:uri="http://schemas.microsoft.com/office/2006/documentManagement/types"/>
    <ds:schemaRef ds:uri="16c05727-aa75-4e4a-9b5f-8a80a1165891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1200</Words>
  <Application>Microsoft Office PowerPoint</Application>
  <PresentationFormat>Widescreen</PresentationFormat>
  <Paragraphs>176</Paragraphs>
  <Slides>35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Calibri</vt:lpstr>
      <vt:lpstr>Gill Sans MT</vt:lpstr>
      <vt:lpstr>Wingdings 2</vt:lpstr>
      <vt:lpstr>Dividend</vt:lpstr>
      <vt:lpstr>Forms Training</vt:lpstr>
      <vt:lpstr>Why and who?????</vt:lpstr>
      <vt:lpstr>Proper flow of money into council</vt:lpstr>
      <vt:lpstr>Proper flow of money out of council</vt:lpstr>
      <vt:lpstr>Conducting Audit</vt:lpstr>
      <vt:lpstr>Council Officers – Form 185 </vt:lpstr>
      <vt:lpstr>Click on Live</vt:lpstr>
      <vt:lpstr>Click on Council Administration</vt:lpstr>
      <vt:lpstr>Choose Council Officers Current &amp; Next</vt:lpstr>
      <vt:lpstr>Adding in names</vt:lpstr>
      <vt:lpstr>The name pops up.  Change the roles for all roles you are filling.</vt:lpstr>
      <vt:lpstr>Click on Submit once done</vt:lpstr>
      <vt:lpstr>Notes</vt:lpstr>
      <vt:lpstr>Once complete, go to Print Center-MM</vt:lpstr>
      <vt:lpstr>Click ”Click here to open” to open the report</vt:lpstr>
      <vt:lpstr>Report</vt:lpstr>
      <vt:lpstr>Service Program Personnel Current &amp; Next</vt:lpstr>
      <vt:lpstr>Click on Council Administration</vt:lpstr>
      <vt:lpstr>Choose Service Program Personnel Current &amp; Next</vt:lpstr>
      <vt:lpstr>Quirkiness….  You have to choose “Copy Current Year” to proceed. </vt:lpstr>
      <vt:lpstr>Service personnel </vt:lpstr>
      <vt:lpstr>The name pops up.  Change the roles for all roles you are filling.</vt:lpstr>
      <vt:lpstr>Click on Submit once done</vt:lpstr>
      <vt:lpstr>Notes</vt:lpstr>
      <vt:lpstr>Once complete, go to Print Center-MM</vt:lpstr>
      <vt:lpstr>Click ”Click here to open” to open the report</vt:lpstr>
      <vt:lpstr>Report</vt:lpstr>
      <vt:lpstr>Fill out the State Directory Forms State Directory Information - https://kofc-az.org/state-forms%2Freports Send to azknights@q.com</vt:lpstr>
      <vt:lpstr>Why 2 separate forms with the same information????</vt:lpstr>
      <vt:lpstr>Semi Annual Audit</vt:lpstr>
      <vt:lpstr>Financial Secretary</vt:lpstr>
      <vt:lpstr>Treasurer</vt:lpstr>
      <vt:lpstr>SIDE BAR</vt:lpstr>
      <vt:lpstr>Family of the month – #10668</vt:lpstr>
      <vt:lpstr>Questions???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2019-05-14T19:26:29Z</dcterms:created>
  <dcterms:modified xsi:type="dcterms:W3CDTF">2019-07-01T23:51:14Z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