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256" r:id="rId2"/>
    <p:sldId id="257" r:id="rId3"/>
    <p:sldId id="283" r:id="rId4"/>
    <p:sldId id="285" r:id="rId5"/>
    <p:sldId id="258" r:id="rId6"/>
    <p:sldId id="385" r:id="rId7"/>
    <p:sldId id="272" r:id="rId8"/>
    <p:sldId id="260" r:id="rId9"/>
    <p:sldId id="273" r:id="rId10"/>
    <p:sldId id="274" r:id="rId11"/>
    <p:sldId id="261" r:id="rId12"/>
    <p:sldId id="280" r:id="rId13"/>
    <p:sldId id="287" r:id="rId14"/>
    <p:sldId id="264" r:id="rId15"/>
    <p:sldId id="265" r:id="rId16"/>
    <p:sldId id="266" r:id="rId17"/>
    <p:sldId id="267" r:id="rId18"/>
    <p:sldId id="289" r:id="rId19"/>
    <p:sldId id="275" r:id="rId20"/>
    <p:sldId id="288" r:id="rId21"/>
    <p:sldId id="268" r:id="rId22"/>
    <p:sldId id="269" r:id="rId23"/>
    <p:sldId id="290" r:id="rId24"/>
    <p:sldId id="386" r:id="rId25"/>
    <p:sldId id="383" r:id="rId26"/>
    <p:sldId id="384"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FEFF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CDA10AD-CBC5-4564-A668-8D2A28A838BF}" v="48" dt="2026-03-25T21:26:32.41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9" autoAdjust="0"/>
    <p:restoredTop sz="94660"/>
  </p:normalViewPr>
  <p:slideViewPr>
    <p:cSldViewPr snapToGrid="0">
      <p:cViewPr varScale="1">
        <p:scale>
          <a:sx n="64" d="100"/>
          <a:sy n="64" d="100"/>
        </p:scale>
        <p:origin x="90" y="362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k H. Shawhan" userId="9d607f2f-d625-4ce0-9192-c9b445d7150a" providerId="ADAL" clId="{3437741F-8EDD-4125-B156-398069FE6B76}"/>
    <pc:docChg chg="undo custSel addSld delSld modSld sldOrd">
      <pc:chgData name="Mark H. Shawhan" userId="9d607f2f-d625-4ce0-9192-c9b445d7150a" providerId="ADAL" clId="{3437741F-8EDD-4125-B156-398069FE6B76}" dt="2026-03-25T21:33:56.131" v="28328" actId="6549"/>
      <pc:docMkLst>
        <pc:docMk/>
      </pc:docMkLst>
      <pc:sldChg chg="delSp modSp mod">
        <pc:chgData name="Mark H. Shawhan" userId="9d607f2f-d625-4ce0-9192-c9b445d7150a" providerId="ADAL" clId="{3437741F-8EDD-4125-B156-398069FE6B76}" dt="2026-03-23T15:25:50.679" v="23738" actId="27636"/>
        <pc:sldMkLst>
          <pc:docMk/>
          <pc:sldMk cId="70823155" sldId="256"/>
        </pc:sldMkLst>
        <pc:spChg chg="mod">
          <ac:chgData name="Mark H. Shawhan" userId="9d607f2f-d625-4ce0-9192-c9b445d7150a" providerId="ADAL" clId="{3437741F-8EDD-4125-B156-398069FE6B76}" dt="2026-03-23T15:24:58.020" v="23735" actId="1076"/>
          <ac:spMkLst>
            <pc:docMk/>
            <pc:sldMk cId="70823155" sldId="256"/>
            <ac:spMk id="2" creationId="{481F18D3-DC49-6141-61CE-727DA2EF946F}"/>
          </ac:spMkLst>
        </pc:spChg>
        <pc:spChg chg="mod">
          <ac:chgData name="Mark H. Shawhan" userId="9d607f2f-d625-4ce0-9192-c9b445d7150a" providerId="ADAL" clId="{3437741F-8EDD-4125-B156-398069FE6B76}" dt="2026-03-23T15:25:50.679" v="23738" actId="27636"/>
          <ac:spMkLst>
            <pc:docMk/>
            <pc:sldMk cId="70823155" sldId="256"/>
            <ac:spMk id="3" creationId="{E68D5FD2-940F-2265-0F91-2EB99DA5DAE8}"/>
          </ac:spMkLst>
        </pc:spChg>
        <pc:spChg chg="mod">
          <ac:chgData name="Mark H. Shawhan" userId="9d607f2f-d625-4ce0-9192-c9b445d7150a" providerId="ADAL" clId="{3437741F-8EDD-4125-B156-398069FE6B76}" dt="2026-03-23T15:22:40.957" v="23686" actId="1076"/>
          <ac:spMkLst>
            <pc:docMk/>
            <pc:sldMk cId="70823155" sldId="256"/>
            <ac:spMk id="6" creationId="{DF8D385E-0A3F-F317-685B-F9D9EC5ED755}"/>
          </ac:spMkLst>
        </pc:spChg>
      </pc:sldChg>
      <pc:sldChg chg="modSp mod">
        <pc:chgData name="Mark H. Shawhan" userId="9d607f2f-d625-4ce0-9192-c9b445d7150a" providerId="ADAL" clId="{3437741F-8EDD-4125-B156-398069FE6B76}" dt="2026-03-22T19:39:34.524" v="1551" actId="20577"/>
        <pc:sldMkLst>
          <pc:docMk/>
          <pc:sldMk cId="709507299" sldId="257"/>
        </pc:sldMkLst>
        <pc:spChg chg="mod">
          <ac:chgData name="Mark H. Shawhan" userId="9d607f2f-d625-4ce0-9192-c9b445d7150a" providerId="ADAL" clId="{3437741F-8EDD-4125-B156-398069FE6B76}" dt="2026-03-19T14:02:53.493" v="164" actId="20577"/>
          <ac:spMkLst>
            <pc:docMk/>
            <pc:sldMk cId="709507299" sldId="257"/>
            <ac:spMk id="2" creationId="{A5B55A27-429E-EC7E-89D3-E914725E112D}"/>
          </ac:spMkLst>
        </pc:spChg>
        <pc:spChg chg="mod">
          <ac:chgData name="Mark H. Shawhan" userId="9d607f2f-d625-4ce0-9192-c9b445d7150a" providerId="ADAL" clId="{3437741F-8EDD-4125-B156-398069FE6B76}" dt="2026-03-22T19:39:34.524" v="1551" actId="20577"/>
          <ac:spMkLst>
            <pc:docMk/>
            <pc:sldMk cId="709507299" sldId="257"/>
            <ac:spMk id="3" creationId="{DC146341-968E-B75C-2AE6-2DA515E0B8CF}"/>
          </ac:spMkLst>
        </pc:spChg>
      </pc:sldChg>
      <pc:sldChg chg="addSp delSp modSp mod">
        <pc:chgData name="Mark H. Shawhan" userId="9d607f2f-d625-4ce0-9192-c9b445d7150a" providerId="ADAL" clId="{3437741F-8EDD-4125-B156-398069FE6B76}" dt="2026-03-25T20:22:21.910" v="24325" actId="1076"/>
        <pc:sldMkLst>
          <pc:docMk/>
          <pc:sldMk cId="1102864572" sldId="258"/>
        </pc:sldMkLst>
        <pc:spChg chg="mod">
          <ac:chgData name="Mark H. Shawhan" userId="9d607f2f-d625-4ce0-9192-c9b445d7150a" providerId="ADAL" clId="{3437741F-8EDD-4125-B156-398069FE6B76}" dt="2026-03-25T20:22:15.502" v="24323" actId="14100"/>
          <ac:spMkLst>
            <pc:docMk/>
            <pc:sldMk cId="1102864572" sldId="258"/>
            <ac:spMk id="2" creationId="{804CE3D1-D38D-C2BE-E2A9-5E58D1BC6649}"/>
          </ac:spMkLst>
        </pc:spChg>
        <pc:spChg chg="mod">
          <ac:chgData name="Mark H. Shawhan" userId="9d607f2f-d625-4ce0-9192-c9b445d7150a" providerId="ADAL" clId="{3437741F-8EDD-4125-B156-398069FE6B76}" dt="2026-03-25T20:22:21.910" v="24325" actId="1076"/>
          <ac:spMkLst>
            <pc:docMk/>
            <pc:sldMk cId="1102864572" sldId="258"/>
            <ac:spMk id="3" creationId="{45AA0C17-0E11-2384-537E-9B5E9218964E}"/>
          </ac:spMkLst>
        </pc:spChg>
        <pc:picChg chg="add del mod">
          <ac:chgData name="Mark H. Shawhan" userId="9d607f2f-d625-4ce0-9192-c9b445d7150a" providerId="ADAL" clId="{3437741F-8EDD-4125-B156-398069FE6B76}" dt="2026-03-25T20:19:01.998" v="24039" actId="21"/>
          <ac:picMkLst>
            <pc:docMk/>
            <pc:sldMk cId="1102864572" sldId="258"/>
            <ac:picMk id="7" creationId="{78C5B156-4960-B794-438D-EC50FA8F32F7}"/>
          </ac:picMkLst>
        </pc:picChg>
      </pc:sldChg>
      <pc:sldChg chg="modSp mod">
        <pc:chgData name="Mark H. Shawhan" userId="9d607f2f-d625-4ce0-9192-c9b445d7150a" providerId="ADAL" clId="{3437741F-8EDD-4125-B156-398069FE6B76}" dt="2026-03-25T20:21:24.775" v="24282" actId="20577"/>
        <pc:sldMkLst>
          <pc:docMk/>
          <pc:sldMk cId="2713055090" sldId="260"/>
        </pc:sldMkLst>
        <pc:spChg chg="mod">
          <ac:chgData name="Mark H. Shawhan" userId="9d607f2f-d625-4ce0-9192-c9b445d7150a" providerId="ADAL" clId="{3437741F-8EDD-4125-B156-398069FE6B76}" dt="2026-03-22T20:28:53.505" v="5050" actId="20577"/>
          <ac:spMkLst>
            <pc:docMk/>
            <pc:sldMk cId="2713055090" sldId="260"/>
            <ac:spMk id="2" creationId="{C5B9604F-918C-33B0-D7E3-D7632E2F3207}"/>
          </ac:spMkLst>
        </pc:spChg>
        <pc:spChg chg="mod">
          <ac:chgData name="Mark H. Shawhan" userId="9d607f2f-d625-4ce0-9192-c9b445d7150a" providerId="ADAL" clId="{3437741F-8EDD-4125-B156-398069FE6B76}" dt="2026-03-25T20:21:24.775" v="24282" actId="20577"/>
          <ac:spMkLst>
            <pc:docMk/>
            <pc:sldMk cId="2713055090" sldId="260"/>
            <ac:spMk id="3" creationId="{4727F306-CCFF-A38B-09A7-2E7BA6F53BA6}"/>
          </ac:spMkLst>
        </pc:spChg>
      </pc:sldChg>
      <pc:sldChg chg="modSp mod">
        <pc:chgData name="Mark H. Shawhan" userId="9d607f2f-d625-4ce0-9192-c9b445d7150a" providerId="ADAL" clId="{3437741F-8EDD-4125-B156-398069FE6B76}" dt="2026-03-23T13:30:17.893" v="16220" actId="20577"/>
        <pc:sldMkLst>
          <pc:docMk/>
          <pc:sldMk cId="3736704679" sldId="261"/>
        </pc:sldMkLst>
        <pc:spChg chg="mod">
          <ac:chgData name="Mark H. Shawhan" userId="9d607f2f-d625-4ce0-9192-c9b445d7150a" providerId="ADAL" clId="{3437741F-8EDD-4125-B156-398069FE6B76}" dt="2026-03-22T20:59:03.970" v="8509" actId="20577"/>
          <ac:spMkLst>
            <pc:docMk/>
            <pc:sldMk cId="3736704679" sldId="261"/>
            <ac:spMk id="2" creationId="{247BACF0-C63B-429C-8EF8-D3EDA7F5D424}"/>
          </ac:spMkLst>
        </pc:spChg>
        <pc:spChg chg="mod">
          <ac:chgData name="Mark H. Shawhan" userId="9d607f2f-d625-4ce0-9192-c9b445d7150a" providerId="ADAL" clId="{3437741F-8EDD-4125-B156-398069FE6B76}" dt="2026-03-23T13:30:17.893" v="16220" actId="20577"/>
          <ac:spMkLst>
            <pc:docMk/>
            <pc:sldMk cId="3736704679" sldId="261"/>
            <ac:spMk id="3" creationId="{4D5286B3-ECDB-01B1-6B52-3B877B5314B3}"/>
          </ac:spMkLst>
        </pc:spChg>
      </pc:sldChg>
      <pc:sldChg chg="modSp del mod">
        <pc:chgData name="Mark H. Shawhan" userId="9d607f2f-d625-4ce0-9192-c9b445d7150a" providerId="ADAL" clId="{3437741F-8EDD-4125-B156-398069FE6B76}" dt="2026-03-23T13:30:35.193" v="16221" actId="47"/>
        <pc:sldMkLst>
          <pc:docMk/>
          <pc:sldMk cId="2859248741" sldId="262"/>
        </pc:sldMkLst>
      </pc:sldChg>
      <pc:sldChg chg="modSp mod">
        <pc:chgData name="Mark H. Shawhan" userId="9d607f2f-d625-4ce0-9192-c9b445d7150a" providerId="ADAL" clId="{3437741F-8EDD-4125-B156-398069FE6B76}" dt="2026-03-22T21:56:19.214" v="14829" actId="20577"/>
        <pc:sldMkLst>
          <pc:docMk/>
          <pc:sldMk cId="2329261762" sldId="264"/>
        </pc:sldMkLst>
        <pc:spChg chg="mod">
          <ac:chgData name="Mark H. Shawhan" userId="9d607f2f-d625-4ce0-9192-c9b445d7150a" providerId="ADAL" clId="{3437741F-8EDD-4125-B156-398069FE6B76}" dt="2026-03-22T21:33:27.953" v="11583" actId="20577"/>
          <ac:spMkLst>
            <pc:docMk/>
            <pc:sldMk cId="2329261762" sldId="264"/>
            <ac:spMk id="2" creationId="{F34CABF0-B111-90BD-2B5E-6B48904CFE0C}"/>
          </ac:spMkLst>
        </pc:spChg>
        <pc:spChg chg="mod">
          <ac:chgData name="Mark H. Shawhan" userId="9d607f2f-d625-4ce0-9192-c9b445d7150a" providerId="ADAL" clId="{3437741F-8EDD-4125-B156-398069FE6B76}" dt="2026-03-22T21:56:19.214" v="14829" actId="20577"/>
          <ac:spMkLst>
            <pc:docMk/>
            <pc:sldMk cId="2329261762" sldId="264"/>
            <ac:spMk id="3" creationId="{0C6FBFF7-1C21-F412-7671-E47E5FFEF9DE}"/>
          </ac:spMkLst>
        </pc:spChg>
      </pc:sldChg>
      <pc:sldChg chg="modSp mod">
        <pc:chgData name="Mark H. Shawhan" userId="9d607f2f-d625-4ce0-9192-c9b445d7150a" providerId="ADAL" clId="{3437741F-8EDD-4125-B156-398069FE6B76}" dt="2026-03-23T13:30:58.083" v="16222" actId="20577"/>
        <pc:sldMkLst>
          <pc:docMk/>
          <pc:sldMk cId="3177851058" sldId="265"/>
        </pc:sldMkLst>
        <pc:spChg chg="mod">
          <ac:chgData name="Mark H. Shawhan" userId="9d607f2f-d625-4ce0-9192-c9b445d7150a" providerId="ADAL" clId="{3437741F-8EDD-4125-B156-398069FE6B76}" dt="2026-03-22T21:42:57.765" v="12561" actId="20577"/>
          <ac:spMkLst>
            <pc:docMk/>
            <pc:sldMk cId="3177851058" sldId="265"/>
            <ac:spMk id="2" creationId="{35A2C6B4-B4DD-50F4-BFC8-45C9B341712D}"/>
          </ac:spMkLst>
        </pc:spChg>
        <pc:spChg chg="mod">
          <ac:chgData name="Mark H. Shawhan" userId="9d607f2f-d625-4ce0-9192-c9b445d7150a" providerId="ADAL" clId="{3437741F-8EDD-4125-B156-398069FE6B76}" dt="2026-03-23T13:30:58.083" v="16222" actId="20577"/>
          <ac:spMkLst>
            <pc:docMk/>
            <pc:sldMk cId="3177851058" sldId="265"/>
            <ac:spMk id="3" creationId="{2650350C-2EE4-C7F1-F207-6657799BA097}"/>
          </ac:spMkLst>
        </pc:spChg>
      </pc:sldChg>
      <pc:sldChg chg="modSp mod">
        <pc:chgData name="Mark H. Shawhan" userId="9d607f2f-d625-4ce0-9192-c9b445d7150a" providerId="ADAL" clId="{3437741F-8EDD-4125-B156-398069FE6B76}" dt="2026-03-25T20:50:41.934" v="26057" actId="20577"/>
        <pc:sldMkLst>
          <pc:docMk/>
          <pc:sldMk cId="3376595780" sldId="266"/>
        </pc:sldMkLst>
        <pc:spChg chg="mod">
          <ac:chgData name="Mark H. Shawhan" userId="9d607f2f-d625-4ce0-9192-c9b445d7150a" providerId="ADAL" clId="{3437741F-8EDD-4125-B156-398069FE6B76}" dt="2026-03-25T20:44:31.842" v="25588" actId="1076"/>
          <ac:spMkLst>
            <pc:docMk/>
            <pc:sldMk cId="3376595780" sldId="266"/>
            <ac:spMk id="2" creationId="{12108BA0-72FE-916B-211B-C266FC4403F8}"/>
          </ac:spMkLst>
        </pc:spChg>
        <pc:spChg chg="mod">
          <ac:chgData name="Mark H. Shawhan" userId="9d607f2f-d625-4ce0-9192-c9b445d7150a" providerId="ADAL" clId="{3437741F-8EDD-4125-B156-398069FE6B76}" dt="2026-03-25T20:50:41.934" v="26057" actId="20577"/>
          <ac:spMkLst>
            <pc:docMk/>
            <pc:sldMk cId="3376595780" sldId="266"/>
            <ac:spMk id="3" creationId="{018BA373-ACCC-FCC6-940D-1545E83D3225}"/>
          </ac:spMkLst>
        </pc:spChg>
      </pc:sldChg>
      <pc:sldChg chg="modSp mod">
        <pc:chgData name="Mark H. Shawhan" userId="9d607f2f-d625-4ce0-9192-c9b445d7150a" providerId="ADAL" clId="{3437741F-8EDD-4125-B156-398069FE6B76}" dt="2026-03-25T20:52:01.242" v="26214" actId="20577"/>
        <pc:sldMkLst>
          <pc:docMk/>
          <pc:sldMk cId="3542562432" sldId="267"/>
        </pc:sldMkLst>
        <pc:spChg chg="mod">
          <ac:chgData name="Mark H. Shawhan" userId="9d607f2f-d625-4ce0-9192-c9b445d7150a" providerId="ADAL" clId="{3437741F-8EDD-4125-B156-398069FE6B76}" dt="2026-03-23T14:13:29.086" v="20735" actId="6549"/>
          <ac:spMkLst>
            <pc:docMk/>
            <pc:sldMk cId="3542562432" sldId="267"/>
            <ac:spMk id="2" creationId="{880670DF-D5AA-913F-C13E-6CCA67305CFE}"/>
          </ac:spMkLst>
        </pc:spChg>
        <pc:spChg chg="mod">
          <ac:chgData name="Mark H. Shawhan" userId="9d607f2f-d625-4ce0-9192-c9b445d7150a" providerId="ADAL" clId="{3437741F-8EDD-4125-B156-398069FE6B76}" dt="2026-03-25T20:52:01.242" v="26214" actId="20577"/>
          <ac:spMkLst>
            <pc:docMk/>
            <pc:sldMk cId="3542562432" sldId="267"/>
            <ac:spMk id="3" creationId="{DA79142E-B10A-F228-CA69-39BF7304582A}"/>
          </ac:spMkLst>
        </pc:spChg>
      </pc:sldChg>
      <pc:sldChg chg="modSp mod">
        <pc:chgData name="Mark H. Shawhan" userId="9d607f2f-d625-4ce0-9192-c9b445d7150a" providerId="ADAL" clId="{3437741F-8EDD-4125-B156-398069FE6B76}" dt="2026-03-23T14:55:27.487" v="22301" actId="20577"/>
        <pc:sldMkLst>
          <pc:docMk/>
          <pc:sldMk cId="3106733773" sldId="268"/>
        </pc:sldMkLst>
        <pc:spChg chg="mod">
          <ac:chgData name="Mark H. Shawhan" userId="9d607f2f-d625-4ce0-9192-c9b445d7150a" providerId="ADAL" clId="{3437741F-8EDD-4125-B156-398069FE6B76}" dt="2026-03-23T14:15:19.113" v="20820" actId="20577"/>
          <ac:spMkLst>
            <pc:docMk/>
            <pc:sldMk cId="3106733773" sldId="268"/>
            <ac:spMk id="2" creationId="{DAC45A39-1736-5581-74E8-4F35A8BE5C87}"/>
          </ac:spMkLst>
        </pc:spChg>
        <pc:spChg chg="mod">
          <ac:chgData name="Mark H. Shawhan" userId="9d607f2f-d625-4ce0-9192-c9b445d7150a" providerId="ADAL" clId="{3437741F-8EDD-4125-B156-398069FE6B76}" dt="2026-03-23T14:55:27.487" v="22301" actId="20577"/>
          <ac:spMkLst>
            <pc:docMk/>
            <pc:sldMk cId="3106733773" sldId="268"/>
            <ac:spMk id="3" creationId="{CFEAB1EB-7E46-508D-3252-17A2B55D304D}"/>
          </ac:spMkLst>
        </pc:spChg>
      </pc:sldChg>
      <pc:sldChg chg="modSp add del mod">
        <pc:chgData name="Mark H. Shawhan" userId="9d607f2f-d625-4ce0-9192-c9b445d7150a" providerId="ADAL" clId="{3437741F-8EDD-4125-B156-398069FE6B76}" dt="2026-03-25T21:01:06.964" v="26581" actId="20577"/>
        <pc:sldMkLst>
          <pc:docMk/>
          <pc:sldMk cId="1854963302" sldId="269"/>
        </pc:sldMkLst>
        <pc:spChg chg="mod">
          <ac:chgData name="Mark H. Shawhan" userId="9d607f2f-d625-4ce0-9192-c9b445d7150a" providerId="ADAL" clId="{3437741F-8EDD-4125-B156-398069FE6B76}" dt="2026-03-25T20:56:52.649" v="26215" actId="1076"/>
          <ac:spMkLst>
            <pc:docMk/>
            <pc:sldMk cId="1854963302" sldId="269"/>
            <ac:spMk id="2" creationId="{DB7D1CDB-CD3B-D30B-3FD4-D77C24AA6D7F}"/>
          </ac:spMkLst>
        </pc:spChg>
        <pc:spChg chg="mod">
          <ac:chgData name="Mark H. Shawhan" userId="9d607f2f-d625-4ce0-9192-c9b445d7150a" providerId="ADAL" clId="{3437741F-8EDD-4125-B156-398069FE6B76}" dt="2026-03-25T21:01:06.964" v="26581" actId="20577"/>
          <ac:spMkLst>
            <pc:docMk/>
            <pc:sldMk cId="1854963302" sldId="269"/>
            <ac:spMk id="3" creationId="{998FF0C6-21D6-D26F-AACF-35A1297DDDF5}"/>
          </ac:spMkLst>
        </pc:spChg>
      </pc:sldChg>
      <pc:sldChg chg="add del">
        <pc:chgData name="Mark H. Shawhan" userId="9d607f2f-d625-4ce0-9192-c9b445d7150a" providerId="ADAL" clId="{3437741F-8EDD-4125-B156-398069FE6B76}" dt="2026-03-23T15:15:34.155" v="23078" actId="47"/>
        <pc:sldMkLst>
          <pc:docMk/>
          <pc:sldMk cId="2625023156" sldId="270"/>
        </pc:sldMkLst>
      </pc:sldChg>
      <pc:sldChg chg="add del">
        <pc:chgData name="Mark H. Shawhan" userId="9d607f2f-d625-4ce0-9192-c9b445d7150a" providerId="ADAL" clId="{3437741F-8EDD-4125-B156-398069FE6B76}" dt="2026-03-23T15:15:36.394" v="23080" actId="47"/>
        <pc:sldMkLst>
          <pc:docMk/>
          <pc:sldMk cId="3608849580" sldId="271"/>
        </pc:sldMkLst>
      </pc:sldChg>
      <pc:sldChg chg="modSp mod">
        <pc:chgData name="Mark H. Shawhan" userId="9d607f2f-d625-4ce0-9192-c9b445d7150a" providerId="ADAL" clId="{3437741F-8EDD-4125-B156-398069FE6B76}" dt="2026-03-25T20:30:51.684" v="24696" actId="20577"/>
        <pc:sldMkLst>
          <pc:docMk/>
          <pc:sldMk cId="357324508" sldId="272"/>
        </pc:sldMkLst>
        <pc:spChg chg="mod">
          <ac:chgData name="Mark H. Shawhan" userId="9d607f2f-d625-4ce0-9192-c9b445d7150a" providerId="ADAL" clId="{3437741F-8EDD-4125-B156-398069FE6B76}" dt="2026-03-22T20:15:43.840" v="3758" actId="20577"/>
          <ac:spMkLst>
            <pc:docMk/>
            <pc:sldMk cId="357324508" sldId="272"/>
            <ac:spMk id="2" creationId="{EF5E6EC3-D4F0-F669-53D1-17E00BA3DE9D}"/>
          </ac:spMkLst>
        </pc:spChg>
        <pc:spChg chg="mod">
          <ac:chgData name="Mark H. Shawhan" userId="9d607f2f-d625-4ce0-9192-c9b445d7150a" providerId="ADAL" clId="{3437741F-8EDD-4125-B156-398069FE6B76}" dt="2026-03-25T20:30:51.684" v="24696" actId="20577"/>
          <ac:spMkLst>
            <pc:docMk/>
            <pc:sldMk cId="357324508" sldId="272"/>
            <ac:spMk id="3" creationId="{A4F276F9-B617-F951-BE06-A3061CBDB59D}"/>
          </ac:spMkLst>
        </pc:spChg>
      </pc:sldChg>
      <pc:sldChg chg="modSp mod">
        <pc:chgData name="Mark H. Shawhan" userId="9d607f2f-d625-4ce0-9192-c9b445d7150a" providerId="ADAL" clId="{3437741F-8EDD-4125-B156-398069FE6B76}" dt="2026-03-23T14:12:01.327" v="20731" actId="20577"/>
        <pc:sldMkLst>
          <pc:docMk/>
          <pc:sldMk cId="1956544401" sldId="273"/>
        </pc:sldMkLst>
        <pc:spChg chg="mod">
          <ac:chgData name="Mark H. Shawhan" userId="9d607f2f-d625-4ce0-9192-c9b445d7150a" providerId="ADAL" clId="{3437741F-8EDD-4125-B156-398069FE6B76}" dt="2026-03-22T20:35:06.702" v="5893" actId="20577"/>
          <ac:spMkLst>
            <pc:docMk/>
            <pc:sldMk cId="1956544401" sldId="273"/>
            <ac:spMk id="2" creationId="{2EF151EC-59AC-06E3-CADF-538336AA1600}"/>
          </ac:spMkLst>
        </pc:spChg>
        <pc:spChg chg="mod">
          <ac:chgData name="Mark H. Shawhan" userId="9d607f2f-d625-4ce0-9192-c9b445d7150a" providerId="ADAL" clId="{3437741F-8EDD-4125-B156-398069FE6B76}" dt="2026-03-23T14:12:01.327" v="20731" actId="20577"/>
          <ac:spMkLst>
            <pc:docMk/>
            <pc:sldMk cId="1956544401" sldId="273"/>
            <ac:spMk id="3" creationId="{E98737F8-305A-425C-41CD-05F37373BBA8}"/>
          </ac:spMkLst>
        </pc:spChg>
      </pc:sldChg>
      <pc:sldChg chg="modSp mod">
        <pc:chgData name="Mark H. Shawhan" userId="9d607f2f-d625-4ce0-9192-c9b445d7150a" providerId="ADAL" clId="{3437741F-8EDD-4125-B156-398069FE6B76}" dt="2026-03-22T21:00:14.319" v="8585" actId="20577"/>
        <pc:sldMkLst>
          <pc:docMk/>
          <pc:sldMk cId="1982074370" sldId="274"/>
        </pc:sldMkLst>
        <pc:spChg chg="mod">
          <ac:chgData name="Mark H. Shawhan" userId="9d607f2f-d625-4ce0-9192-c9b445d7150a" providerId="ADAL" clId="{3437741F-8EDD-4125-B156-398069FE6B76}" dt="2026-03-22T20:46:58.202" v="6934" actId="20577"/>
          <ac:spMkLst>
            <pc:docMk/>
            <pc:sldMk cId="1982074370" sldId="274"/>
            <ac:spMk id="2" creationId="{6C697D1C-226E-8DD6-DF13-7C5526C2D812}"/>
          </ac:spMkLst>
        </pc:spChg>
        <pc:spChg chg="mod">
          <ac:chgData name="Mark H. Shawhan" userId="9d607f2f-d625-4ce0-9192-c9b445d7150a" providerId="ADAL" clId="{3437741F-8EDD-4125-B156-398069FE6B76}" dt="2026-03-22T21:00:14.319" v="8585" actId="20577"/>
          <ac:spMkLst>
            <pc:docMk/>
            <pc:sldMk cId="1982074370" sldId="274"/>
            <ac:spMk id="3" creationId="{B453AAE8-836F-8E45-DC31-B60F509ED7EA}"/>
          </ac:spMkLst>
        </pc:spChg>
      </pc:sldChg>
      <pc:sldChg chg="modSp mod">
        <pc:chgData name="Mark H. Shawhan" userId="9d607f2f-d625-4ce0-9192-c9b445d7150a" providerId="ADAL" clId="{3437741F-8EDD-4125-B156-398069FE6B76}" dt="2026-03-23T14:14:50.706" v="20801" actId="6549"/>
        <pc:sldMkLst>
          <pc:docMk/>
          <pc:sldMk cId="3882091966" sldId="275"/>
        </pc:sldMkLst>
        <pc:spChg chg="mod">
          <ac:chgData name="Mark H. Shawhan" userId="9d607f2f-d625-4ce0-9192-c9b445d7150a" providerId="ADAL" clId="{3437741F-8EDD-4125-B156-398069FE6B76}" dt="2026-03-23T13:51:35.582" v="17724" actId="20577"/>
          <ac:spMkLst>
            <pc:docMk/>
            <pc:sldMk cId="3882091966" sldId="275"/>
            <ac:spMk id="2" creationId="{768D0B0C-ACBF-B7B4-4687-31045D074AF2}"/>
          </ac:spMkLst>
        </pc:spChg>
        <pc:spChg chg="mod">
          <ac:chgData name="Mark H. Shawhan" userId="9d607f2f-d625-4ce0-9192-c9b445d7150a" providerId="ADAL" clId="{3437741F-8EDD-4125-B156-398069FE6B76}" dt="2026-03-23T14:14:50.706" v="20801" actId="6549"/>
          <ac:spMkLst>
            <pc:docMk/>
            <pc:sldMk cId="3882091966" sldId="275"/>
            <ac:spMk id="3" creationId="{32D8AA80-F35A-7EB1-6582-280BDE918209}"/>
          </ac:spMkLst>
        </pc:spChg>
      </pc:sldChg>
      <pc:sldChg chg="add del">
        <pc:chgData name="Mark H. Shawhan" userId="9d607f2f-d625-4ce0-9192-c9b445d7150a" providerId="ADAL" clId="{3437741F-8EDD-4125-B156-398069FE6B76}" dt="2026-03-23T15:15:37.245" v="23081" actId="47"/>
        <pc:sldMkLst>
          <pc:docMk/>
          <pc:sldMk cId="3142169002" sldId="279"/>
        </pc:sldMkLst>
      </pc:sldChg>
      <pc:sldChg chg="modSp mod">
        <pc:chgData name="Mark H. Shawhan" userId="9d607f2f-d625-4ce0-9192-c9b445d7150a" providerId="ADAL" clId="{3437741F-8EDD-4125-B156-398069FE6B76}" dt="2026-03-25T20:35:53.594" v="24968" actId="20577"/>
        <pc:sldMkLst>
          <pc:docMk/>
          <pc:sldMk cId="1652716307" sldId="280"/>
        </pc:sldMkLst>
        <pc:spChg chg="mod">
          <ac:chgData name="Mark H. Shawhan" userId="9d607f2f-d625-4ce0-9192-c9b445d7150a" providerId="ADAL" clId="{3437741F-8EDD-4125-B156-398069FE6B76}" dt="2026-03-22T21:26:11.071" v="10548" actId="20577"/>
          <ac:spMkLst>
            <pc:docMk/>
            <pc:sldMk cId="1652716307" sldId="280"/>
            <ac:spMk id="2" creationId="{9127CA77-E2F4-9022-70CC-C622A0BF723E}"/>
          </ac:spMkLst>
        </pc:spChg>
        <pc:spChg chg="mod">
          <ac:chgData name="Mark H. Shawhan" userId="9d607f2f-d625-4ce0-9192-c9b445d7150a" providerId="ADAL" clId="{3437741F-8EDD-4125-B156-398069FE6B76}" dt="2026-03-25T20:35:53.594" v="24968" actId="20577"/>
          <ac:spMkLst>
            <pc:docMk/>
            <pc:sldMk cId="1652716307" sldId="280"/>
            <ac:spMk id="3" creationId="{EACA7D92-4FD3-38DE-974A-EB3CDFB9EA90}"/>
          </ac:spMkLst>
        </pc:spChg>
      </pc:sldChg>
      <pc:sldChg chg="add del">
        <pc:chgData name="Mark H. Shawhan" userId="9d607f2f-d625-4ce0-9192-c9b445d7150a" providerId="ADAL" clId="{3437741F-8EDD-4125-B156-398069FE6B76}" dt="2026-03-23T15:15:35.664" v="23079" actId="47"/>
        <pc:sldMkLst>
          <pc:docMk/>
          <pc:sldMk cId="631821090" sldId="282"/>
        </pc:sldMkLst>
      </pc:sldChg>
      <pc:sldChg chg="modSp mod">
        <pc:chgData name="Mark H. Shawhan" userId="9d607f2f-d625-4ce0-9192-c9b445d7150a" providerId="ADAL" clId="{3437741F-8EDD-4125-B156-398069FE6B76}" dt="2026-03-22T19:48:28.136" v="2266" actId="1076"/>
        <pc:sldMkLst>
          <pc:docMk/>
          <pc:sldMk cId="3539132910" sldId="283"/>
        </pc:sldMkLst>
        <pc:spChg chg="mod">
          <ac:chgData name="Mark H. Shawhan" userId="9d607f2f-d625-4ce0-9192-c9b445d7150a" providerId="ADAL" clId="{3437741F-8EDD-4125-B156-398069FE6B76}" dt="2026-03-22T19:48:22.226" v="2265" actId="14100"/>
          <ac:spMkLst>
            <pc:docMk/>
            <pc:sldMk cId="3539132910" sldId="283"/>
            <ac:spMk id="2" creationId="{4D98FE83-3147-4637-5DEC-D31F7392515C}"/>
          </ac:spMkLst>
        </pc:spChg>
        <pc:spChg chg="mod">
          <ac:chgData name="Mark H. Shawhan" userId="9d607f2f-d625-4ce0-9192-c9b445d7150a" providerId="ADAL" clId="{3437741F-8EDD-4125-B156-398069FE6B76}" dt="2026-03-22T19:48:28.136" v="2266" actId="1076"/>
          <ac:spMkLst>
            <pc:docMk/>
            <pc:sldMk cId="3539132910" sldId="283"/>
            <ac:spMk id="3" creationId="{B637B38E-EEA2-556A-24E6-5B589E3B57DD}"/>
          </ac:spMkLst>
        </pc:spChg>
      </pc:sldChg>
      <pc:sldChg chg="del">
        <pc:chgData name="Mark H. Shawhan" userId="9d607f2f-d625-4ce0-9192-c9b445d7150a" providerId="ADAL" clId="{3437741F-8EDD-4125-B156-398069FE6B76}" dt="2026-03-23T15:15:38.245" v="23082" actId="47"/>
        <pc:sldMkLst>
          <pc:docMk/>
          <pc:sldMk cId="2070397369" sldId="284"/>
        </pc:sldMkLst>
      </pc:sldChg>
      <pc:sldChg chg="modSp mod">
        <pc:chgData name="Mark H. Shawhan" userId="9d607f2f-d625-4ce0-9192-c9b445d7150a" providerId="ADAL" clId="{3437741F-8EDD-4125-B156-398069FE6B76}" dt="2026-03-25T20:41:28.853" v="25378" actId="20577"/>
        <pc:sldMkLst>
          <pc:docMk/>
          <pc:sldMk cId="1073011084" sldId="285"/>
        </pc:sldMkLst>
        <pc:spChg chg="mod">
          <ac:chgData name="Mark H. Shawhan" userId="9d607f2f-d625-4ce0-9192-c9b445d7150a" providerId="ADAL" clId="{3437741F-8EDD-4125-B156-398069FE6B76}" dt="2026-03-22T19:53:07.608" v="2307" actId="20577"/>
          <ac:spMkLst>
            <pc:docMk/>
            <pc:sldMk cId="1073011084" sldId="285"/>
            <ac:spMk id="2" creationId="{DF6907B1-048A-375C-800B-E86BF28792BB}"/>
          </ac:spMkLst>
        </pc:spChg>
        <pc:spChg chg="mod">
          <ac:chgData name="Mark H. Shawhan" userId="9d607f2f-d625-4ce0-9192-c9b445d7150a" providerId="ADAL" clId="{3437741F-8EDD-4125-B156-398069FE6B76}" dt="2026-03-25T20:41:28.853" v="25378" actId="20577"/>
          <ac:spMkLst>
            <pc:docMk/>
            <pc:sldMk cId="1073011084" sldId="285"/>
            <ac:spMk id="3" creationId="{7BCCB3A0-5D45-1236-6D5A-1C69DB627F24}"/>
          </ac:spMkLst>
        </pc:spChg>
      </pc:sldChg>
      <pc:sldChg chg="add del">
        <pc:chgData name="Mark H. Shawhan" userId="9d607f2f-d625-4ce0-9192-c9b445d7150a" providerId="ADAL" clId="{3437741F-8EDD-4125-B156-398069FE6B76}" dt="2026-03-23T15:15:33.100" v="23077" actId="47"/>
        <pc:sldMkLst>
          <pc:docMk/>
          <pc:sldMk cId="2877361463" sldId="286"/>
        </pc:sldMkLst>
      </pc:sldChg>
      <pc:sldChg chg="modSp add mod">
        <pc:chgData name="Mark H. Shawhan" userId="9d607f2f-d625-4ce0-9192-c9b445d7150a" providerId="ADAL" clId="{3437741F-8EDD-4125-B156-398069FE6B76}" dt="2026-03-23T13:50:22.636" v="17696" actId="20577"/>
        <pc:sldMkLst>
          <pc:docMk/>
          <pc:sldMk cId="3827192773" sldId="287"/>
        </pc:sldMkLst>
        <pc:spChg chg="mod">
          <ac:chgData name="Mark H. Shawhan" userId="9d607f2f-d625-4ce0-9192-c9b445d7150a" providerId="ADAL" clId="{3437741F-8EDD-4125-B156-398069FE6B76}" dt="2026-03-23T13:50:22.636" v="17696" actId="20577"/>
          <ac:spMkLst>
            <pc:docMk/>
            <pc:sldMk cId="3827192773" sldId="287"/>
            <ac:spMk id="3" creationId="{3984E8B1-163D-D578-EB60-F5F6EDA9B249}"/>
          </ac:spMkLst>
        </pc:spChg>
      </pc:sldChg>
      <pc:sldChg chg="modSp add mod">
        <pc:chgData name="Mark H. Shawhan" userId="9d607f2f-d625-4ce0-9192-c9b445d7150a" providerId="ADAL" clId="{3437741F-8EDD-4125-B156-398069FE6B76}" dt="2026-03-23T14:10:33.414" v="20673" actId="6549"/>
        <pc:sldMkLst>
          <pc:docMk/>
          <pc:sldMk cId="1756638811" sldId="288"/>
        </pc:sldMkLst>
        <pc:spChg chg="mod">
          <ac:chgData name="Mark H. Shawhan" userId="9d607f2f-d625-4ce0-9192-c9b445d7150a" providerId="ADAL" clId="{3437741F-8EDD-4125-B156-398069FE6B76}" dt="2026-03-23T14:03:06.849" v="19742" actId="20577"/>
          <ac:spMkLst>
            <pc:docMk/>
            <pc:sldMk cId="1756638811" sldId="288"/>
            <ac:spMk id="2" creationId="{E1C5AE60-AF6D-1BFD-FEE6-0ADC111199E7}"/>
          </ac:spMkLst>
        </pc:spChg>
        <pc:spChg chg="mod">
          <ac:chgData name="Mark H. Shawhan" userId="9d607f2f-d625-4ce0-9192-c9b445d7150a" providerId="ADAL" clId="{3437741F-8EDD-4125-B156-398069FE6B76}" dt="2026-03-23T14:10:33.414" v="20673" actId="6549"/>
          <ac:spMkLst>
            <pc:docMk/>
            <pc:sldMk cId="1756638811" sldId="288"/>
            <ac:spMk id="3" creationId="{25765920-B7C7-E314-B2E7-C688AFD05ECD}"/>
          </ac:spMkLst>
        </pc:spChg>
      </pc:sldChg>
      <pc:sldChg chg="modSp add mod ord">
        <pc:chgData name="Mark H. Shawhan" userId="9d607f2f-d625-4ce0-9192-c9b445d7150a" providerId="ADAL" clId="{3437741F-8EDD-4125-B156-398069FE6B76}" dt="2026-03-23T15:49:32.448" v="24035" actId="20577"/>
        <pc:sldMkLst>
          <pc:docMk/>
          <pc:sldMk cId="1244598047" sldId="289"/>
        </pc:sldMkLst>
        <pc:spChg chg="mod">
          <ac:chgData name="Mark H. Shawhan" userId="9d607f2f-d625-4ce0-9192-c9b445d7150a" providerId="ADAL" clId="{3437741F-8EDD-4125-B156-398069FE6B76}" dt="2026-03-23T14:31:25.261" v="21496" actId="20577"/>
          <ac:spMkLst>
            <pc:docMk/>
            <pc:sldMk cId="1244598047" sldId="289"/>
            <ac:spMk id="2" creationId="{8370E29E-B3FA-3FA2-927E-0DFF055A041D}"/>
          </ac:spMkLst>
        </pc:spChg>
        <pc:spChg chg="mod">
          <ac:chgData name="Mark H. Shawhan" userId="9d607f2f-d625-4ce0-9192-c9b445d7150a" providerId="ADAL" clId="{3437741F-8EDD-4125-B156-398069FE6B76}" dt="2026-03-23T15:49:32.448" v="24035" actId="20577"/>
          <ac:spMkLst>
            <pc:docMk/>
            <pc:sldMk cId="1244598047" sldId="289"/>
            <ac:spMk id="3" creationId="{67CA626C-446A-E668-69D9-C4B4AE27185D}"/>
          </ac:spMkLst>
        </pc:spChg>
      </pc:sldChg>
      <pc:sldChg chg="modSp add mod">
        <pc:chgData name="Mark H. Shawhan" userId="9d607f2f-d625-4ce0-9192-c9b445d7150a" providerId="ADAL" clId="{3437741F-8EDD-4125-B156-398069FE6B76}" dt="2026-03-25T21:27:03.330" v="27734" actId="255"/>
        <pc:sldMkLst>
          <pc:docMk/>
          <pc:sldMk cId="1935536432" sldId="290"/>
        </pc:sldMkLst>
        <pc:spChg chg="mod">
          <ac:chgData name="Mark H. Shawhan" userId="9d607f2f-d625-4ce0-9192-c9b445d7150a" providerId="ADAL" clId="{3437741F-8EDD-4125-B156-398069FE6B76}" dt="2026-03-23T15:19:42.947" v="23353" actId="20577"/>
          <ac:spMkLst>
            <pc:docMk/>
            <pc:sldMk cId="1935536432" sldId="290"/>
            <ac:spMk id="2" creationId="{41C52309-4153-6A82-3C53-91758710DE14}"/>
          </ac:spMkLst>
        </pc:spChg>
        <pc:spChg chg="mod">
          <ac:chgData name="Mark H. Shawhan" userId="9d607f2f-d625-4ce0-9192-c9b445d7150a" providerId="ADAL" clId="{3437741F-8EDD-4125-B156-398069FE6B76}" dt="2026-03-25T21:27:03.330" v="27734" actId="255"/>
          <ac:spMkLst>
            <pc:docMk/>
            <pc:sldMk cId="1935536432" sldId="290"/>
            <ac:spMk id="3" creationId="{F475A12D-91B7-7CB4-964C-AEA75C959B6D}"/>
          </ac:spMkLst>
        </pc:spChg>
      </pc:sldChg>
      <pc:sldChg chg="add del">
        <pc:chgData name="Mark H. Shawhan" userId="9d607f2f-d625-4ce0-9192-c9b445d7150a" providerId="ADAL" clId="{3437741F-8EDD-4125-B156-398069FE6B76}" dt="2026-03-23T21:44:45.620" v="24036" actId="47"/>
        <pc:sldMkLst>
          <pc:docMk/>
          <pc:sldMk cId="607418597" sldId="291"/>
        </pc:sldMkLst>
      </pc:sldChg>
      <pc:sldChg chg="modSp add del mod setBg">
        <pc:chgData name="Mark H. Shawhan" userId="9d607f2f-d625-4ce0-9192-c9b445d7150a" providerId="ADAL" clId="{3437741F-8EDD-4125-B156-398069FE6B76}" dt="2026-03-23T15:46:26.163" v="23761" actId="47"/>
        <pc:sldMkLst>
          <pc:docMk/>
          <pc:sldMk cId="0" sldId="381"/>
        </pc:sldMkLst>
      </pc:sldChg>
      <pc:sldChg chg="delSp add del mod modTransition">
        <pc:chgData name="Mark H. Shawhan" userId="9d607f2f-d625-4ce0-9192-c9b445d7150a" providerId="ADAL" clId="{3437741F-8EDD-4125-B156-398069FE6B76}" dt="2026-03-23T15:46:50.956" v="23766" actId="47"/>
        <pc:sldMkLst>
          <pc:docMk/>
          <pc:sldMk cId="0" sldId="382"/>
        </pc:sldMkLst>
      </pc:sldChg>
      <pc:sldChg chg="addSp delSp modSp add mod modAnim">
        <pc:chgData name="Mark H. Shawhan" userId="9d607f2f-d625-4ce0-9192-c9b445d7150a" providerId="ADAL" clId="{3437741F-8EDD-4125-B156-398069FE6B76}" dt="2026-03-23T15:46:14.259" v="23760" actId="1076"/>
        <pc:sldMkLst>
          <pc:docMk/>
          <pc:sldMk cId="2605497994" sldId="383"/>
        </pc:sldMkLst>
        <pc:spChg chg="add mod">
          <ac:chgData name="Mark H. Shawhan" userId="9d607f2f-d625-4ce0-9192-c9b445d7150a" providerId="ADAL" clId="{3437741F-8EDD-4125-B156-398069FE6B76}" dt="2026-03-23T15:30:18.135" v="23751"/>
          <ac:spMkLst>
            <pc:docMk/>
            <pc:sldMk cId="2605497994" sldId="383"/>
            <ac:spMk id="5" creationId="{8E843735-4518-BFD5-050B-8A1E966EC4E4}"/>
          </ac:spMkLst>
        </pc:spChg>
        <pc:spChg chg="add mod">
          <ac:chgData name="Mark H. Shawhan" userId="9d607f2f-d625-4ce0-9192-c9b445d7150a" providerId="ADAL" clId="{3437741F-8EDD-4125-B156-398069FE6B76}" dt="2026-03-23T15:46:05.270" v="23757" actId="14100"/>
          <ac:spMkLst>
            <pc:docMk/>
            <pc:sldMk cId="2605497994" sldId="383"/>
            <ac:spMk id="8" creationId="{F46D7327-D117-B42F-6482-118B6FC1B9E2}"/>
          </ac:spMkLst>
        </pc:spChg>
        <pc:picChg chg="add mod">
          <ac:chgData name="Mark H. Shawhan" userId="9d607f2f-d625-4ce0-9192-c9b445d7150a" providerId="ADAL" clId="{3437741F-8EDD-4125-B156-398069FE6B76}" dt="2026-03-23T15:46:14.259" v="23760" actId="1076"/>
          <ac:picMkLst>
            <pc:docMk/>
            <pc:sldMk cId="2605497994" sldId="383"/>
            <ac:picMk id="6" creationId="{3CB1ECD8-DEA7-151D-B4F8-EF3FABD173B9}"/>
          </ac:picMkLst>
        </pc:picChg>
      </pc:sldChg>
      <pc:sldChg chg="add del">
        <pc:chgData name="Mark H. Shawhan" userId="9d607f2f-d625-4ce0-9192-c9b445d7150a" providerId="ADAL" clId="{3437741F-8EDD-4125-B156-398069FE6B76}" dt="2026-03-23T15:29:58.991" v="23747"/>
        <pc:sldMkLst>
          <pc:docMk/>
          <pc:sldMk cId="0" sldId="384"/>
        </pc:sldMkLst>
      </pc:sldChg>
      <pc:sldChg chg="addSp modSp add mod ord">
        <pc:chgData name="Mark H. Shawhan" userId="9d607f2f-d625-4ce0-9192-c9b445d7150a" providerId="ADAL" clId="{3437741F-8EDD-4125-B156-398069FE6B76}" dt="2026-03-23T15:47:06.097" v="23772"/>
        <pc:sldMkLst>
          <pc:docMk/>
          <pc:sldMk cId="3507086427" sldId="384"/>
        </pc:sldMkLst>
        <pc:spChg chg="mod">
          <ac:chgData name="Mark H. Shawhan" userId="9d607f2f-d625-4ce0-9192-c9b445d7150a" providerId="ADAL" clId="{3437741F-8EDD-4125-B156-398069FE6B76}" dt="2026-03-23T15:46:58.038" v="23768" actId="6549"/>
          <ac:spMkLst>
            <pc:docMk/>
            <pc:sldMk cId="3507086427" sldId="384"/>
            <ac:spMk id="2" creationId="{84EC87C5-CFD8-E118-DEE1-1B205D84715A}"/>
          </ac:spMkLst>
        </pc:spChg>
        <pc:spChg chg="mod">
          <ac:chgData name="Mark H. Shawhan" userId="9d607f2f-d625-4ce0-9192-c9b445d7150a" providerId="ADAL" clId="{3437741F-8EDD-4125-B156-398069FE6B76}" dt="2026-03-23T15:47:04.621" v="23771" actId="14100"/>
          <ac:spMkLst>
            <pc:docMk/>
            <pc:sldMk cId="3507086427" sldId="384"/>
            <ac:spMk id="3" creationId="{BFA5EDDA-9C41-FEDE-4DFF-92120ECEB89F}"/>
          </ac:spMkLst>
        </pc:spChg>
        <pc:picChg chg="add mod">
          <ac:chgData name="Mark H. Shawhan" userId="9d607f2f-d625-4ce0-9192-c9b445d7150a" providerId="ADAL" clId="{3437741F-8EDD-4125-B156-398069FE6B76}" dt="2026-03-23T15:47:06.097" v="23772"/>
          <ac:picMkLst>
            <pc:docMk/>
            <pc:sldMk cId="3507086427" sldId="384"/>
            <ac:picMk id="1133" creationId="{00000000-0000-0000-0000-000000000000}"/>
          </ac:picMkLst>
        </pc:picChg>
      </pc:sldChg>
      <pc:sldChg chg="add del modTransition">
        <pc:chgData name="Mark H. Shawhan" userId="9d607f2f-d625-4ce0-9192-c9b445d7150a" providerId="ADAL" clId="{3437741F-8EDD-4125-B156-398069FE6B76}" dt="2026-03-23T15:29:58.991" v="23747"/>
        <pc:sldMkLst>
          <pc:docMk/>
          <pc:sldMk cId="0" sldId="385"/>
        </pc:sldMkLst>
      </pc:sldChg>
      <pc:sldChg chg="addSp delSp modSp add mod">
        <pc:chgData name="Mark H. Shawhan" userId="9d607f2f-d625-4ce0-9192-c9b445d7150a" providerId="ADAL" clId="{3437741F-8EDD-4125-B156-398069FE6B76}" dt="2026-03-25T20:20:56.877" v="24275" actId="1076"/>
        <pc:sldMkLst>
          <pc:docMk/>
          <pc:sldMk cId="460637011" sldId="385"/>
        </pc:sldMkLst>
        <pc:spChg chg="mod">
          <ac:chgData name="Mark H. Shawhan" userId="9d607f2f-d625-4ce0-9192-c9b445d7150a" providerId="ADAL" clId="{3437741F-8EDD-4125-B156-398069FE6B76}" dt="2026-03-25T20:20:56.877" v="24275" actId="1076"/>
          <ac:spMkLst>
            <pc:docMk/>
            <pc:sldMk cId="460637011" sldId="385"/>
            <ac:spMk id="2" creationId="{28742400-4B38-7A22-817C-E069D8EC3063}"/>
          </ac:spMkLst>
        </pc:spChg>
        <pc:spChg chg="mod">
          <ac:chgData name="Mark H. Shawhan" userId="9d607f2f-d625-4ce0-9192-c9b445d7150a" providerId="ADAL" clId="{3437741F-8EDD-4125-B156-398069FE6B76}" dt="2026-03-25T20:20:34.202" v="24269" actId="20577"/>
          <ac:spMkLst>
            <pc:docMk/>
            <pc:sldMk cId="460637011" sldId="385"/>
            <ac:spMk id="3" creationId="{267364CD-9B50-B448-5DA1-204027AD98CD}"/>
          </ac:spMkLst>
        </pc:spChg>
        <pc:picChg chg="add mod">
          <ac:chgData name="Mark H. Shawhan" userId="9d607f2f-d625-4ce0-9192-c9b445d7150a" providerId="ADAL" clId="{3437741F-8EDD-4125-B156-398069FE6B76}" dt="2026-03-25T20:20:51.311" v="24274" actId="1076"/>
          <ac:picMkLst>
            <pc:docMk/>
            <pc:sldMk cId="460637011" sldId="385"/>
            <ac:picMk id="4" creationId="{78C5B156-4960-B794-438D-EC50FA8F32F7}"/>
          </ac:picMkLst>
        </pc:picChg>
        <pc:picChg chg="del">
          <ac:chgData name="Mark H. Shawhan" userId="9d607f2f-d625-4ce0-9192-c9b445d7150a" providerId="ADAL" clId="{3437741F-8EDD-4125-B156-398069FE6B76}" dt="2026-03-25T20:18:55.776" v="24038" actId="21"/>
          <ac:picMkLst>
            <pc:docMk/>
            <pc:sldMk cId="460637011" sldId="385"/>
            <ac:picMk id="7" creationId="{4BDE3B05-4E00-EEE0-149C-FCE863CE3D15}"/>
          </ac:picMkLst>
        </pc:picChg>
      </pc:sldChg>
      <pc:sldChg chg="modSp add mod">
        <pc:chgData name="Mark H. Shawhan" userId="9d607f2f-d625-4ce0-9192-c9b445d7150a" providerId="ADAL" clId="{3437741F-8EDD-4125-B156-398069FE6B76}" dt="2026-03-25T21:33:56.131" v="28328" actId="6549"/>
        <pc:sldMkLst>
          <pc:docMk/>
          <pc:sldMk cId="3939169441" sldId="386"/>
        </pc:sldMkLst>
        <pc:spChg chg="mod">
          <ac:chgData name="Mark H. Shawhan" userId="9d607f2f-d625-4ce0-9192-c9b445d7150a" providerId="ADAL" clId="{3437741F-8EDD-4125-B156-398069FE6B76}" dt="2026-03-25T21:30:29.930" v="27985" actId="20577"/>
          <ac:spMkLst>
            <pc:docMk/>
            <pc:sldMk cId="3939169441" sldId="386"/>
            <ac:spMk id="2" creationId="{C40544FC-5A95-7271-F854-A6DD4A4DEE36}"/>
          </ac:spMkLst>
        </pc:spChg>
        <pc:spChg chg="mod">
          <ac:chgData name="Mark H. Shawhan" userId="9d607f2f-d625-4ce0-9192-c9b445d7150a" providerId="ADAL" clId="{3437741F-8EDD-4125-B156-398069FE6B76}" dt="2026-03-25T21:33:56.131" v="28328" actId="6549"/>
          <ac:spMkLst>
            <pc:docMk/>
            <pc:sldMk cId="3939169441" sldId="386"/>
            <ac:spMk id="3" creationId="{CFD12F6F-15FB-D7B2-B0E7-75A09BF90FE8}"/>
          </ac:spMkLst>
        </pc:spChg>
      </pc:sldChg>
      <pc:sldChg chg="modSp add del mod">
        <pc:chgData name="Mark H. Shawhan" userId="9d607f2f-d625-4ce0-9192-c9b445d7150a" providerId="ADAL" clId="{3437741F-8EDD-4125-B156-398069FE6B76}" dt="2026-03-25T21:33:01.882" v="28320" actId="47"/>
        <pc:sldMkLst>
          <pc:docMk/>
          <pc:sldMk cId="733758318" sldId="387"/>
        </pc:sldMkLst>
        <pc:spChg chg="mod">
          <ac:chgData name="Mark H. Shawhan" userId="9d607f2f-d625-4ce0-9192-c9b445d7150a" providerId="ADAL" clId="{3437741F-8EDD-4125-B156-398069FE6B76}" dt="2026-03-25T21:30:36.018" v="27997" actId="20577"/>
          <ac:spMkLst>
            <pc:docMk/>
            <pc:sldMk cId="733758318" sldId="387"/>
            <ac:spMk id="2" creationId="{C5172380-71C8-68E9-736F-0ABFC1474856}"/>
          </ac:spMkLst>
        </pc:spChg>
        <pc:spChg chg="mod">
          <ac:chgData name="Mark H. Shawhan" userId="9d607f2f-d625-4ce0-9192-c9b445d7150a" providerId="ADAL" clId="{3437741F-8EDD-4125-B156-398069FE6B76}" dt="2026-03-25T21:32:22.210" v="28319" actId="20577"/>
          <ac:spMkLst>
            <pc:docMk/>
            <pc:sldMk cId="733758318" sldId="387"/>
            <ac:spMk id="3" creationId="{BB0E3897-B223-B27B-3DDF-8E1CD828F948}"/>
          </ac:spMkLst>
        </pc:spChg>
      </pc:sldChg>
      <pc:sldMasterChg chg="delSldLayout">
        <pc:chgData name="Mark H. Shawhan" userId="9d607f2f-d625-4ce0-9192-c9b445d7150a" providerId="ADAL" clId="{3437741F-8EDD-4125-B156-398069FE6B76}" dt="2026-03-23T15:46:26.163" v="23761" actId="47"/>
        <pc:sldMasterMkLst>
          <pc:docMk/>
          <pc:sldMasterMk cId="922249459" sldId="2147483648"/>
        </pc:sldMasterMkLst>
        <pc:sldLayoutChg chg="del">
          <pc:chgData name="Mark H. Shawhan" userId="9d607f2f-d625-4ce0-9192-c9b445d7150a" providerId="ADAL" clId="{3437741F-8EDD-4125-B156-398069FE6B76}" dt="2026-03-23T15:46:26.163" v="23761" actId="47"/>
          <pc:sldLayoutMkLst>
            <pc:docMk/>
            <pc:sldMasterMk cId="922249459" sldId="2147483648"/>
            <pc:sldLayoutMk cId="3769510873" sldId="2147483660"/>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D629EEC-7778-4268-A8E6-1DC55A7C72D0}" type="datetimeFigureOut">
              <a:rPr lang="en-US" smtClean="0"/>
              <a:t>3/25/2026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7B11DBD-A899-450F-BEA3-38E898FDC887}" type="slidenum">
              <a:rPr lang="en-US" smtClean="0"/>
              <a:t>‹#›</a:t>
            </a:fld>
            <a:endParaRPr lang="en-US"/>
          </a:p>
        </p:txBody>
      </p:sp>
    </p:spTree>
    <p:extLst>
      <p:ext uri="{BB962C8B-B14F-4D97-AF65-F5344CB8AC3E}">
        <p14:creationId xmlns:p14="http://schemas.microsoft.com/office/powerpoint/2010/main" val="15510329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7BAC0B-2F0E-A328-FB03-7583796392B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2F3FAE7-21FF-94F2-EE1C-0F47D31D04C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07FF055-A3A9-C99C-79E8-EFD0A2435221}"/>
              </a:ext>
            </a:extLst>
          </p:cNvPr>
          <p:cNvSpPr>
            <a:spLocks noGrp="1"/>
          </p:cNvSpPr>
          <p:nvPr>
            <p:ph type="dt" sz="half" idx="10"/>
          </p:nvPr>
        </p:nvSpPr>
        <p:spPr/>
        <p:txBody>
          <a:bodyPr/>
          <a:lstStyle/>
          <a:p>
            <a:fld id="{325E8963-FC5E-4945-9C6E-ECDD33923DAF}" type="datetimeFigureOut">
              <a:rPr lang="en-US" smtClean="0"/>
              <a:t>3/25/2026</a:t>
            </a:fld>
            <a:endParaRPr lang="en-US"/>
          </a:p>
        </p:txBody>
      </p:sp>
      <p:sp>
        <p:nvSpPr>
          <p:cNvPr id="5" name="Footer Placeholder 4">
            <a:extLst>
              <a:ext uri="{FF2B5EF4-FFF2-40B4-BE49-F238E27FC236}">
                <a16:creationId xmlns:a16="http://schemas.microsoft.com/office/drawing/2014/main" id="{B53B3004-C856-42A4-7785-16D1C0FFD99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F08DB8E-79D5-F29D-6B65-13B0CA11B5D9}"/>
              </a:ext>
            </a:extLst>
          </p:cNvPr>
          <p:cNvSpPr>
            <a:spLocks noGrp="1"/>
          </p:cNvSpPr>
          <p:nvPr>
            <p:ph type="sldNum" sz="quarter" idx="12"/>
          </p:nvPr>
        </p:nvSpPr>
        <p:spPr/>
        <p:txBody>
          <a:bodyPr/>
          <a:lstStyle/>
          <a:p>
            <a:fld id="{C9C6B2C2-02BD-420B-B0C8-9E89E41DCCFB}" type="slidenum">
              <a:rPr lang="en-US" smtClean="0"/>
              <a:t>‹#›</a:t>
            </a:fld>
            <a:endParaRPr lang="en-US"/>
          </a:p>
        </p:txBody>
      </p:sp>
    </p:spTree>
    <p:extLst>
      <p:ext uri="{BB962C8B-B14F-4D97-AF65-F5344CB8AC3E}">
        <p14:creationId xmlns:p14="http://schemas.microsoft.com/office/powerpoint/2010/main" val="39691092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510397-2EC5-B6C2-5742-713BD24C63F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EC033B1-6545-011A-2599-EF641818D4C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1B5E702-C5C6-A8F4-1EC9-828A116873E6}"/>
              </a:ext>
            </a:extLst>
          </p:cNvPr>
          <p:cNvSpPr>
            <a:spLocks noGrp="1"/>
          </p:cNvSpPr>
          <p:nvPr>
            <p:ph type="dt" sz="half" idx="10"/>
          </p:nvPr>
        </p:nvSpPr>
        <p:spPr/>
        <p:txBody>
          <a:bodyPr/>
          <a:lstStyle/>
          <a:p>
            <a:fld id="{325E8963-FC5E-4945-9C6E-ECDD33923DAF}" type="datetimeFigureOut">
              <a:rPr lang="en-US" smtClean="0"/>
              <a:t>3/25/2026</a:t>
            </a:fld>
            <a:endParaRPr lang="en-US"/>
          </a:p>
        </p:txBody>
      </p:sp>
      <p:sp>
        <p:nvSpPr>
          <p:cNvPr id="5" name="Footer Placeholder 4">
            <a:extLst>
              <a:ext uri="{FF2B5EF4-FFF2-40B4-BE49-F238E27FC236}">
                <a16:creationId xmlns:a16="http://schemas.microsoft.com/office/drawing/2014/main" id="{9E983688-60F6-CC86-8A05-ACFCDE89433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3024BC1-9839-16CB-4672-2CAEF9BC8C55}"/>
              </a:ext>
            </a:extLst>
          </p:cNvPr>
          <p:cNvSpPr>
            <a:spLocks noGrp="1"/>
          </p:cNvSpPr>
          <p:nvPr>
            <p:ph type="sldNum" sz="quarter" idx="12"/>
          </p:nvPr>
        </p:nvSpPr>
        <p:spPr/>
        <p:txBody>
          <a:bodyPr/>
          <a:lstStyle/>
          <a:p>
            <a:fld id="{C9C6B2C2-02BD-420B-B0C8-9E89E41DCCFB}" type="slidenum">
              <a:rPr lang="en-US" smtClean="0"/>
              <a:t>‹#›</a:t>
            </a:fld>
            <a:endParaRPr lang="en-US"/>
          </a:p>
        </p:txBody>
      </p:sp>
    </p:spTree>
    <p:extLst>
      <p:ext uri="{BB962C8B-B14F-4D97-AF65-F5344CB8AC3E}">
        <p14:creationId xmlns:p14="http://schemas.microsoft.com/office/powerpoint/2010/main" val="16441761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A6583C-9E36-A789-225E-B97C351D558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E6E640A-B647-8FEC-D6DB-8B50AB1AD5F7}"/>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2DBF566-96A6-A13C-9938-3CDCA121D2E1}"/>
              </a:ext>
            </a:extLst>
          </p:cNvPr>
          <p:cNvSpPr>
            <a:spLocks noGrp="1"/>
          </p:cNvSpPr>
          <p:nvPr>
            <p:ph type="dt" sz="half" idx="10"/>
          </p:nvPr>
        </p:nvSpPr>
        <p:spPr/>
        <p:txBody>
          <a:bodyPr/>
          <a:lstStyle/>
          <a:p>
            <a:fld id="{325E8963-FC5E-4945-9C6E-ECDD33923DAF}" type="datetimeFigureOut">
              <a:rPr lang="en-US" smtClean="0"/>
              <a:t>3/25/2026</a:t>
            </a:fld>
            <a:endParaRPr lang="en-US"/>
          </a:p>
        </p:txBody>
      </p:sp>
      <p:sp>
        <p:nvSpPr>
          <p:cNvPr id="5" name="Footer Placeholder 4">
            <a:extLst>
              <a:ext uri="{FF2B5EF4-FFF2-40B4-BE49-F238E27FC236}">
                <a16:creationId xmlns:a16="http://schemas.microsoft.com/office/drawing/2014/main" id="{07DF2411-F874-2109-EA73-B98BCDF99CC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4986610-9C59-76C1-3562-9648E439CF28}"/>
              </a:ext>
            </a:extLst>
          </p:cNvPr>
          <p:cNvSpPr>
            <a:spLocks noGrp="1"/>
          </p:cNvSpPr>
          <p:nvPr>
            <p:ph type="sldNum" sz="quarter" idx="12"/>
          </p:nvPr>
        </p:nvSpPr>
        <p:spPr/>
        <p:txBody>
          <a:bodyPr/>
          <a:lstStyle/>
          <a:p>
            <a:fld id="{C9C6B2C2-02BD-420B-B0C8-9E89E41DCCFB}" type="slidenum">
              <a:rPr lang="en-US" smtClean="0"/>
              <a:t>‹#›</a:t>
            </a:fld>
            <a:endParaRPr lang="en-US"/>
          </a:p>
        </p:txBody>
      </p:sp>
    </p:spTree>
    <p:extLst>
      <p:ext uri="{BB962C8B-B14F-4D97-AF65-F5344CB8AC3E}">
        <p14:creationId xmlns:p14="http://schemas.microsoft.com/office/powerpoint/2010/main" val="3989772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E8438D-56BD-4C6A-5212-DF330C106F2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DA21687-6CC8-6681-6986-9D21817FAF4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F16231D-8269-3C20-68E9-1E86355DA99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BE6D142-1460-44E4-1480-8EF2F3A8091E}"/>
              </a:ext>
            </a:extLst>
          </p:cNvPr>
          <p:cNvSpPr>
            <a:spLocks noGrp="1"/>
          </p:cNvSpPr>
          <p:nvPr>
            <p:ph type="dt" sz="half" idx="10"/>
          </p:nvPr>
        </p:nvSpPr>
        <p:spPr/>
        <p:txBody>
          <a:bodyPr/>
          <a:lstStyle/>
          <a:p>
            <a:fld id="{325E8963-FC5E-4945-9C6E-ECDD33923DAF}" type="datetimeFigureOut">
              <a:rPr lang="en-US" smtClean="0"/>
              <a:t>3/25/2026</a:t>
            </a:fld>
            <a:endParaRPr lang="en-US"/>
          </a:p>
        </p:txBody>
      </p:sp>
      <p:sp>
        <p:nvSpPr>
          <p:cNvPr id="6" name="Footer Placeholder 5">
            <a:extLst>
              <a:ext uri="{FF2B5EF4-FFF2-40B4-BE49-F238E27FC236}">
                <a16:creationId xmlns:a16="http://schemas.microsoft.com/office/drawing/2014/main" id="{CB682D7C-00CB-1157-DE38-E18435A655E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931FC94-BBDF-544D-5E9B-9609DCB1619B}"/>
              </a:ext>
            </a:extLst>
          </p:cNvPr>
          <p:cNvSpPr>
            <a:spLocks noGrp="1"/>
          </p:cNvSpPr>
          <p:nvPr>
            <p:ph type="sldNum" sz="quarter" idx="12"/>
          </p:nvPr>
        </p:nvSpPr>
        <p:spPr/>
        <p:txBody>
          <a:bodyPr/>
          <a:lstStyle/>
          <a:p>
            <a:fld id="{C9C6B2C2-02BD-420B-B0C8-9E89E41DCCFB}" type="slidenum">
              <a:rPr lang="en-US" smtClean="0"/>
              <a:t>‹#›</a:t>
            </a:fld>
            <a:endParaRPr lang="en-US"/>
          </a:p>
        </p:txBody>
      </p:sp>
    </p:spTree>
    <p:extLst>
      <p:ext uri="{BB962C8B-B14F-4D97-AF65-F5344CB8AC3E}">
        <p14:creationId xmlns:p14="http://schemas.microsoft.com/office/powerpoint/2010/main" val="23756979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F208D2-C5BE-42DC-34CB-49BFF8C8358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3F7984D-67BC-6D45-2FE4-EA0C8C87F24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88C8E47-A4FD-0F3A-097D-85822C71D6B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800E566-AF4F-44DB-CC0B-A26C1207602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21922DA-06B3-D056-3116-48C6506A5C3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E1E8FA1-9CAA-66A1-A9EB-5C5134F42A98}"/>
              </a:ext>
            </a:extLst>
          </p:cNvPr>
          <p:cNvSpPr>
            <a:spLocks noGrp="1"/>
          </p:cNvSpPr>
          <p:nvPr>
            <p:ph type="dt" sz="half" idx="10"/>
          </p:nvPr>
        </p:nvSpPr>
        <p:spPr/>
        <p:txBody>
          <a:bodyPr/>
          <a:lstStyle/>
          <a:p>
            <a:fld id="{325E8963-FC5E-4945-9C6E-ECDD33923DAF}" type="datetimeFigureOut">
              <a:rPr lang="en-US" smtClean="0"/>
              <a:t>3/25/2026</a:t>
            </a:fld>
            <a:endParaRPr lang="en-US"/>
          </a:p>
        </p:txBody>
      </p:sp>
      <p:sp>
        <p:nvSpPr>
          <p:cNvPr id="8" name="Footer Placeholder 7">
            <a:extLst>
              <a:ext uri="{FF2B5EF4-FFF2-40B4-BE49-F238E27FC236}">
                <a16:creationId xmlns:a16="http://schemas.microsoft.com/office/drawing/2014/main" id="{AEFE913B-A036-9B49-53E9-E1F739DF946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D35D1EF-B7A8-D102-A0CC-95CD196B2C40}"/>
              </a:ext>
            </a:extLst>
          </p:cNvPr>
          <p:cNvSpPr>
            <a:spLocks noGrp="1"/>
          </p:cNvSpPr>
          <p:nvPr>
            <p:ph type="sldNum" sz="quarter" idx="12"/>
          </p:nvPr>
        </p:nvSpPr>
        <p:spPr/>
        <p:txBody>
          <a:bodyPr/>
          <a:lstStyle/>
          <a:p>
            <a:fld id="{C9C6B2C2-02BD-420B-B0C8-9E89E41DCCFB}" type="slidenum">
              <a:rPr lang="en-US" smtClean="0"/>
              <a:t>‹#›</a:t>
            </a:fld>
            <a:endParaRPr lang="en-US"/>
          </a:p>
        </p:txBody>
      </p:sp>
    </p:spTree>
    <p:extLst>
      <p:ext uri="{BB962C8B-B14F-4D97-AF65-F5344CB8AC3E}">
        <p14:creationId xmlns:p14="http://schemas.microsoft.com/office/powerpoint/2010/main" val="22493540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0B0287-0C41-478A-5306-EC05FA8CC46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CEFA607-AD11-3AFE-C099-E06D2AE5049B}"/>
              </a:ext>
            </a:extLst>
          </p:cNvPr>
          <p:cNvSpPr>
            <a:spLocks noGrp="1"/>
          </p:cNvSpPr>
          <p:nvPr>
            <p:ph type="dt" sz="half" idx="10"/>
          </p:nvPr>
        </p:nvSpPr>
        <p:spPr/>
        <p:txBody>
          <a:bodyPr/>
          <a:lstStyle/>
          <a:p>
            <a:fld id="{325E8963-FC5E-4945-9C6E-ECDD33923DAF}" type="datetimeFigureOut">
              <a:rPr lang="en-US" smtClean="0"/>
              <a:t>3/25/2026</a:t>
            </a:fld>
            <a:endParaRPr lang="en-US"/>
          </a:p>
        </p:txBody>
      </p:sp>
      <p:sp>
        <p:nvSpPr>
          <p:cNvPr id="4" name="Footer Placeholder 3">
            <a:extLst>
              <a:ext uri="{FF2B5EF4-FFF2-40B4-BE49-F238E27FC236}">
                <a16:creationId xmlns:a16="http://schemas.microsoft.com/office/drawing/2014/main" id="{62B8181A-7128-A024-B438-273C31DA54D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D060322-44B1-14F9-8B67-4E58A7AA4DEC}"/>
              </a:ext>
            </a:extLst>
          </p:cNvPr>
          <p:cNvSpPr>
            <a:spLocks noGrp="1"/>
          </p:cNvSpPr>
          <p:nvPr>
            <p:ph type="sldNum" sz="quarter" idx="12"/>
          </p:nvPr>
        </p:nvSpPr>
        <p:spPr/>
        <p:txBody>
          <a:bodyPr/>
          <a:lstStyle/>
          <a:p>
            <a:fld id="{C9C6B2C2-02BD-420B-B0C8-9E89E41DCCFB}" type="slidenum">
              <a:rPr lang="en-US" smtClean="0"/>
              <a:t>‹#›</a:t>
            </a:fld>
            <a:endParaRPr lang="en-US"/>
          </a:p>
        </p:txBody>
      </p:sp>
    </p:spTree>
    <p:extLst>
      <p:ext uri="{BB962C8B-B14F-4D97-AF65-F5344CB8AC3E}">
        <p14:creationId xmlns:p14="http://schemas.microsoft.com/office/powerpoint/2010/main" val="8213020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689F8FE-9D95-C411-4E4D-3120F2019F53}"/>
              </a:ext>
            </a:extLst>
          </p:cNvPr>
          <p:cNvSpPr>
            <a:spLocks noGrp="1"/>
          </p:cNvSpPr>
          <p:nvPr>
            <p:ph type="dt" sz="half" idx="10"/>
          </p:nvPr>
        </p:nvSpPr>
        <p:spPr/>
        <p:txBody>
          <a:bodyPr/>
          <a:lstStyle/>
          <a:p>
            <a:fld id="{325E8963-FC5E-4945-9C6E-ECDD33923DAF}" type="datetimeFigureOut">
              <a:rPr lang="en-US" smtClean="0"/>
              <a:t>3/25/2026</a:t>
            </a:fld>
            <a:endParaRPr lang="en-US"/>
          </a:p>
        </p:txBody>
      </p:sp>
      <p:sp>
        <p:nvSpPr>
          <p:cNvPr id="3" name="Footer Placeholder 2">
            <a:extLst>
              <a:ext uri="{FF2B5EF4-FFF2-40B4-BE49-F238E27FC236}">
                <a16:creationId xmlns:a16="http://schemas.microsoft.com/office/drawing/2014/main" id="{9699C8D4-D0B4-64B1-A0E0-38A3341D1AC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3992674-98AE-D1ED-E995-3DF93B2B372A}"/>
              </a:ext>
            </a:extLst>
          </p:cNvPr>
          <p:cNvSpPr>
            <a:spLocks noGrp="1"/>
          </p:cNvSpPr>
          <p:nvPr>
            <p:ph type="sldNum" sz="quarter" idx="12"/>
          </p:nvPr>
        </p:nvSpPr>
        <p:spPr/>
        <p:txBody>
          <a:bodyPr/>
          <a:lstStyle/>
          <a:p>
            <a:fld id="{C9C6B2C2-02BD-420B-B0C8-9E89E41DCCFB}" type="slidenum">
              <a:rPr lang="en-US" smtClean="0"/>
              <a:t>‹#›</a:t>
            </a:fld>
            <a:endParaRPr lang="en-US"/>
          </a:p>
        </p:txBody>
      </p:sp>
    </p:spTree>
    <p:extLst>
      <p:ext uri="{BB962C8B-B14F-4D97-AF65-F5344CB8AC3E}">
        <p14:creationId xmlns:p14="http://schemas.microsoft.com/office/powerpoint/2010/main" val="23256629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AC99B0-EBBF-EA82-0964-FF3FD9AC267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E127669-BC38-C868-6124-04C9289C773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3635C7D-87A9-A6CE-1ABE-A5F30C1D44D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07EE181-E8D5-2308-597A-7606DA59D6C6}"/>
              </a:ext>
            </a:extLst>
          </p:cNvPr>
          <p:cNvSpPr>
            <a:spLocks noGrp="1"/>
          </p:cNvSpPr>
          <p:nvPr>
            <p:ph type="dt" sz="half" idx="10"/>
          </p:nvPr>
        </p:nvSpPr>
        <p:spPr/>
        <p:txBody>
          <a:bodyPr/>
          <a:lstStyle/>
          <a:p>
            <a:fld id="{325E8963-FC5E-4945-9C6E-ECDD33923DAF}" type="datetimeFigureOut">
              <a:rPr lang="en-US" smtClean="0"/>
              <a:t>3/25/2026</a:t>
            </a:fld>
            <a:endParaRPr lang="en-US"/>
          </a:p>
        </p:txBody>
      </p:sp>
      <p:sp>
        <p:nvSpPr>
          <p:cNvPr id="6" name="Footer Placeholder 5">
            <a:extLst>
              <a:ext uri="{FF2B5EF4-FFF2-40B4-BE49-F238E27FC236}">
                <a16:creationId xmlns:a16="http://schemas.microsoft.com/office/drawing/2014/main" id="{4223D193-DA84-E57A-B3AE-DC0B4915142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E46A780-7B33-5B97-B48E-3E7D6ADB12C1}"/>
              </a:ext>
            </a:extLst>
          </p:cNvPr>
          <p:cNvSpPr>
            <a:spLocks noGrp="1"/>
          </p:cNvSpPr>
          <p:nvPr>
            <p:ph type="sldNum" sz="quarter" idx="12"/>
          </p:nvPr>
        </p:nvSpPr>
        <p:spPr/>
        <p:txBody>
          <a:bodyPr/>
          <a:lstStyle/>
          <a:p>
            <a:fld id="{C9C6B2C2-02BD-420B-B0C8-9E89E41DCCFB}" type="slidenum">
              <a:rPr lang="en-US" smtClean="0"/>
              <a:t>‹#›</a:t>
            </a:fld>
            <a:endParaRPr lang="en-US"/>
          </a:p>
        </p:txBody>
      </p:sp>
    </p:spTree>
    <p:extLst>
      <p:ext uri="{BB962C8B-B14F-4D97-AF65-F5344CB8AC3E}">
        <p14:creationId xmlns:p14="http://schemas.microsoft.com/office/powerpoint/2010/main" val="36137492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197FBC-028E-B078-66B5-8791417032A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DFB55E4-86F9-A327-C9D6-826E3B96353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7F2BD02-D80D-253D-B484-A604D6F472E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01728CA-42FB-DB9B-E3FF-D22A47A307C4}"/>
              </a:ext>
            </a:extLst>
          </p:cNvPr>
          <p:cNvSpPr>
            <a:spLocks noGrp="1"/>
          </p:cNvSpPr>
          <p:nvPr>
            <p:ph type="dt" sz="half" idx="10"/>
          </p:nvPr>
        </p:nvSpPr>
        <p:spPr/>
        <p:txBody>
          <a:bodyPr/>
          <a:lstStyle/>
          <a:p>
            <a:fld id="{325E8963-FC5E-4945-9C6E-ECDD33923DAF}" type="datetimeFigureOut">
              <a:rPr lang="en-US" smtClean="0"/>
              <a:t>3/25/2026</a:t>
            </a:fld>
            <a:endParaRPr lang="en-US"/>
          </a:p>
        </p:txBody>
      </p:sp>
      <p:sp>
        <p:nvSpPr>
          <p:cNvPr id="6" name="Footer Placeholder 5">
            <a:extLst>
              <a:ext uri="{FF2B5EF4-FFF2-40B4-BE49-F238E27FC236}">
                <a16:creationId xmlns:a16="http://schemas.microsoft.com/office/drawing/2014/main" id="{CD34CDF1-8A80-0D86-9EFF-34E358BBEE7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7ADA359-9796-9530-DAF8-CF3983F94689}"/>
              </a:ext>
            </a:extLst>
          </p:cNvPr>
          <p:cNvSpPr>
            <a:spLocks noGrp="1"/>
          </p:cNvSpPr>
          <p:nvPr>
            <p:ph type="sldNum" sz="quarter" idx="12"/>
          </p:nvPr>
        </p:nvSpPr>
        <p:spPr/>
        <p:txBody>
          <a:bodyPr/>
          <a:lstStyle/>
          <a:p>
            <a:fld id="{C9C6B2C2-02BD-420B-B0C8-9E89E41DCCFB}" type="slidenum">
              <a:rPr lang="en-US" smtClean="0"/>
              <a:t>‹#›</a:t>
            </a:fld>
            <a:endParaRPr lang="en-US"/>
          </a:p>
        </p:txBody>
      </p:sp>
    </p:spTree>
    <p:extLst>
      <p:ext uri="{BB962C8B-B14F-4D97-AF65-F5344CB8AC3E}">
        <p14:creationId xmlns:p14="http://schemas.microsoft.com/office/powerpoint/2010/main" val="21667925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ADD59E-364D-74B4-5019-C62CD1B77F6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9E4E5E1-8A3A-4BB2-10E6-B4268C1ABCC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C45D1F7-A5FB-3470-4DD0-5BEB7AB7973F}"/>
              </a:ext>
            </a:extLst>
          </p:cNvPr>
          <p:cNvSpPr>
            <a:spLocks noGrp="1"/>
          </p:cNvSpPr>
          <p:nvPr>
            <p:ph type="dt" sz="half" idx="10"/>
          </p:nvPr>
        </p:nvSpPr>
        <p:spPr/>
        <p:txBody>
          <a:bodyPr/>
          <a:lstStyle/>
          <a:p>
            <a:fld id="{325E8963-FC5E-4945-9C6E-ECDD33923DAF}" type="datetimeFigureOut">
              <a:rPr lang="en-US" smtClean="0"/>
              <a:t>3/25/2026</a:t>
            </a:fld>
            <a:endParaRPr lang="en-US"/>
          </a:p>
        </p:txBody>
      </p:sp>
      <p:sp>
        <p:nvSpPr>
          <p:cNvPr id="5" name="Footer Placeholder 4">
            <a:extLst>
              <a:ext uri="{FF2B5EF4-FFF2-40B4-BE49-F238E27FC236}">
                <a16:creationId xmlns:a16="http://schemas.microsoft.com/office/drawing/2014/main" id="{150ECA6A-D341-AD99-5B29-E9F28607DA3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037B4E9-13EB-50DF-5D16-A97C265D728A}"/>
              </a:ext>
            </a:extLst>
          </p:cNvPr>
          <p:cNvSpPr>
            <a:spLocks noGrp="1"/>
          </p:cNvSpPr>
          <p:nvPr>
            <p:ph type="sldNum" sz="quarter" idx="12"/>
          </p:nvPr>
        </p:nvSpPr>
        <p:spPr/>
        <p:txBody>
          <a:bodyPr/>
          <a:lstStyle/>
          <a:p>
            <a:fld id="{C9C6B2C2-02BD-420B-B0C8-9E89E41DCCFB}" type="slidenum">
              <a:rPr lang="en-US" smtClean="0"/>
              <a:t>‹#›</a:t>
            </a:fld>
            <a:endParaRPr lang="en-US"/>
          </a:p>
        </p:txBody>
      </p:sp>
    </p:spTree>
    <p:extLst>
      <p:ext uri="{BB962C8B-B14F-4D97-AF65-F5344CB8AC3E}">
        <p14:creationId xmlns:p14="http://schemas.microsoft.com/office/powerpoint/2010/main" val="36593504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6B07A2F-CE33-BBBE-7C69-7CB8D7864DF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0205EC3-4C8F-FDC5-FFFF-0F5D1BE221A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814A977-C7EB-97D2-3829-E0770F098DC9}"/>
              </a:ext>
            </a:extLst>
          </p:cNvPr>
          <p:cNvSpPr>
            <a:spLocks noGrp="1"/>
          </p:cNvSpPr>
          <p:nvPr>
            <p:ph type="dt" sz="half" idx="10"/>
          </p:nvPr>
        </p:nvSpPr>
        <p:spPr/>
        <p:txBody>
          <a:bodyPr/>
          <a:lstStyle/>
          <a:p>
            <a:fld id="{325E8963-FC5E-4945-9C6E-ECDD33923DAF}" type="datetimeFigureOut">
              <a:rPr lang="en-US" smtClean="0"/>
              <a:t>3/25/2026</a:t>
            </a:fld>
            <a:endParaRPr lang="en-US"/>
          </a:p>
        </p:txBody>
      </p:sp>
      <p:sp>
        <p:nvSpPr>
          <p:cNvPr id="5" name="Footer Placeholder 4">
            <a:extLst>
              <a:ext uri="{FF2B5EF4-FFF2-40B4-BE49-F238E27FC236}">
                <a16:creationId xmlns:a16="http://schemas.microsoft.com/office/drawing/2014/main" id="{AFAA0FD5-9999-B7D6-ACBA-A14F2ABB0F7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C8D71E4-C70D-677B-97AC-4E6890C3F545}"/>
              </a:ext>
            </a:extLst>
          </p:cNvPr>
          <p:cNvSpPr>
            <a:spLocks noGrp="1"/>
          </p:cNvSpPr>
          <p:nvPr>
            <p:ph type="sldNum" sz="quarter" idx="12"/>
          </p:nvPr>
        </p:nvSpPr>
        <p:spPr/>
        <p:txBody>
          <a:bodyPr/>
          <a:lstStyle/>
          <a:p>
            <a:fld id="{C9C6B2C2-02BD-420B-B0C8-9E89E41DCCFB}" type="slidenum">
              <a:rPr lang="en-US" smtClean="0"/>
              <a:t>‹#›</a:t>
            </a:fld>
            <a:endParaRPr lang="en-US"/>
          </a:p>
        </p:txBody>
      </p:sp>
    </p:spTree>
    <p:extLst>
      <p:ext uri="{BB962C8B-B14F-4D97-AF65-F5344CB8AC3E}">
        <p14:creationId xmlns:p14="http://schemas.microsoft.com/office/powerpoint/2010/main" val="32610709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8B68EEA-9E2A-CAA4-91DF-BB3049A6431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45C0C9E-6DCD-F761-484E-BA90410FF9B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07CF3C8-94B9-2917-8FE5-29040E30C80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25E8963-FC5E-4945-9C6E-ECDD33923DAF}" type="datetimeFigureOut">
              <a:rPr lang="en-US" smtClean="0"/>
              <a:t>3/25/2026</a:t>
            </a:fld>
            <a:endParaRPr lang="en-US"/>
          </a:p>
        </p:txBody>
      </p:sp>
      <p:sp>
        <p:nvSpPr>
          <p:cNvPr id="5" name="Footer Placeholder 4">
            <a:extLst>
              <a:ext uri="{FF2B5EF4-FFF2-40B4-BE49-F238E27FC236}">
                <a16:creationId xmlns:a16="http://schemas.microsoft.com/office/drawing/2014/main" id="{E5FFD1A4-0169-FAEA-FEDC-13B0508C942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400B3BBC-1ADF-5ACF-C110-89947B96BE6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9C6B2C2-02BD-420B-B0C8-9E89E41DCCFB}" type="slidenum">
              <a:rPr lang="en-US" smtClean="0"/>
              <a:t>‹#›</a:t>
            </a:fld>
            <a:endParaRPr lang="en-US"/>
          </a:p>
        </p:txBody>
      </p:sp>
    </p:spTree>
    <p:extLst>
      <p:ext uri="{BB962C8B-B14F-4D97-AF65-F5344CB8AC3E}">
        <p14:creationId xmlns:p14="http://schemas.microsoft.com/office/powerpoint/2010/main" val="92224945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tx2">
                <a:lumMod val="10000"/>
                <a:lumOff val="90000"/>
              </a:schemeClr>
            </a:gs>
            <a:gs pos="67000">
              <a:schemeClr val="tx2">
                <a:lumMod val="25000"/>
                <a:lumOff val="75000"/>
              </a:schemeClr>
            </a:gs>
            <a:gs pos="81000">
              <a:schemeClr val="tx2">
                <a:lumMod val="25000"/>
                <a:lumOff val="75000"/>
              </a:schemeClr>
            </a:gs>
            <a:gs pos="100000">
              <a:schemeClr val="accent1">
                <a:lumMod val="20000"/>
                <a:lumOff val="80000"/>
              </a:schemeClr>
            </a:gs>
          </a:gsLst>
          <a:lin ang="5400000" scaled="0"/>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1F18D3-DC49-6141-61CE-727DA2EF946F}"/>
              </a:ext>
            </a:extLst>
          </p:cNvPr>
          <p:cNvSpPr>
            <a:spLocks noGrp="1"/>
          </p:cNvSpPr>
          <p:nvPr>
            <p:ph type="ctrTitle"/>
          </p:nvPr>
        </p:nvSpPr>
        <p:spPr>
          <a:xfrm>
            <a:off x="1523999" y="-467485"/>
            <a:ext cx="9144000" cy="2997378"/>
          </a:xfrm>
        </p:spPr>
        <p:txBody>
          <a:bodyPr>
            <a:normAutofit/>
          </a:bodyPr>
          <a:lstStyle/>
          <a:p>
            <a:r>
              <a:rPr lang="en-US" sz="4400" b="1" dirty="0">
                <a:solidFill>
                  <a:schemeClr val="tx2">
                    <a:lumMod val="90000"/>
                    <a:lumOff val="10000"/>
                  </a:schemeClr>
                </a:solidFill>
                <a:latin typeface="Georgia" panose="02040502050405020303" pitchFamily="18" charset="0"/>
              </a:rPr>
              <a:t>Navigating </a:t>
            </a:r>
            <a:br>
              <a:rPr lang="en-US" sz="4400" b="1" dirty="0">
                <a:solidFill>
                  <a:schemeClr val="tx2">
                    <a:lumMod val="90000"/>
                    <a:lumOff val="10000"/>
                  </a:schemeClr>
                </a:solidFill>
                <a:latin typeface="Georgia" panose="02040502050405020303" pitchFamily="18" charset="0"/>
              </a:rPr>
            </a:br>
            <a:r>
              <a:rPr lang="en-US" sz="4400" b="1" dirty="0">
                <a:solidFill>
                  <a:schemeClr val="tx2">
                    <a:lumMod val="90000"/>
                    <a:lumOff val="10000"/>
                  </a:schemeClr>
                </a:solidFill>
                <a:latin typeface="Georgia" panose="02040502050405020303" pitchFamily="18" charset="0"/>
              </a:rPr>
              <a:t>Small Claims Court: </a:t>
            </a:r>
            <a:br>
              <a:rPr lang="en-US" sz="4400" b="1" dirty="0">
                <a:solidFill>
                  <a:schemeClr val="tx2">
                    <a:lumMod val="90000"/>
                    <a:lumOff val="10000"/>
                  </a:schemeClr>
                </a:solidFill>
                <a:latin typeface="Georgia" panose="02040502050405020303" pitchFamily="18" charset="0"/>
              </a:rPr>
            </a:br>
            <a:endParaRPr lang="en-US" sz="4400" b="1" dirty="0">
              <a:solidFill>
                <a:schemeClr val="tx2">
                  <a:lumMod val="90000"/>
                  <a:lumOff val="10000"/>
                </a:schemeClr>
              </a:solidFill>
              <a:latin typeface="Georgia" panose="02040502050405020303" pitchFamily="18" charset="0"/>
            </a:endParaRPr>
          </a:p>
        </p:txBody>
      </p:sp>
      <p:sp>
        <p:nvSpPr>
          <p:cNvPr id="3" name="Subtitle 2">
            <a:extLst>
              <a:ext uri="{FF2B5EF4-FFF2-40B4-BE49-F238E27FC236}">
                <a16:creationId xmlns:a16="http://schemas.microsoft.com/office/drawing/2014/main" id="{E68D5FD2-940F-2265-0F91-2EB99DA5DAE8}"/>
              </a:ext>
            </a:extLst>
          </p:cNvPr>
          <p:cNvSpPr>
            <a:spLocks noGrp="1"/>
          </p:cNvSpPr>
          <p:nvPr>
            <p:ph type="subTitle" idx="1"/>
          </p:nvPr>
        </p:nvSpPr>
        <p:spPr>
          <a:xfrm>
            <a:off x="1523999" y="1881262"/>
            <a:ext cx="9144000" cy="1655762"/>
          </a:xfrm>
        </p:spPr>
        <p:txBody>
          <a:bodyPr>
            <a:normAutofit/>
          </a:bodyPr>
          <a:lstStyle/>
          <a:p>
            <a:pPr>
              <a:lnSpc>
                <a:spcPct val="100000"/>
              </a:lnSpc>
              <a:spcBef>
                <a:spcPts val="0"/>
              </a:spcBef>
            </a:pPr>
            <a:r>
              <a:rPr lang="en-US" sz="3200" b="1" dirty="0">
                <a:solidFill>
                  <a:schemeClr val="tx2">
                    <a:lumMod val="90000"/>
                    <a:lumOff val="10000"/>
                  </a:schemeClr>
                </a:solidFill>
                <a:latin typeface="Georgia" panose="02040502050405020303" pitchFamily="18" charset="0"/>
              </a:rPr>
              <a:t>Everything You Ever Wanted to Know About Small Claims </a:t>
            </a:r>
            <a:br>
              <a:rPr lang="en-US" sz="3200" b="1" dirty="0">
                <a:solidFill>
                  <a:schemeClr val="tx2">
                    <a:lumMod val="90000"/>
                    <a:lumOff val="10000"/>
                  </a:schemeClr>
                </a:solidFill>
                <a:latin typeface="Georgia" panose="02040502050405020303" pitchFamily="18" charset="0"/>
              </a:rPr>
            </a:br>
            <a:r>
              <a:rPr lang="en-US" sz="3200" b="1" dirty="0">
                <a:solidFill>
                  <a:schemeClr val="tx2">
                    <a:lumMod val="90000"/>
                    <a:lumOff val="10000"/>
                  </a:schemeClr>
                </a:solidFill>
                <a:latin typeface="Georgia" panose="02040502050405020303" pitchFamily="18" charset="0"/>
              </a:rPr>
              <a:t>(But Were Afraid to Ask)</a:t>
            </a:r>
          </a:p>
        </p:txBody>
      </p:sp>
      <p:sp>
        <p:nvSpPr>
          <p:cNvPr id="6" name="TextBox 5">
            <a:extLst>
              <a:ext uri="{FF2B5EF4-FFF2-40B4-BE49-F238E27FC236}">
                <a16:creationId xmlns:a16="http://schemas.microsoft.com/office/drawing/2014/main" id="{DF8D385E-0A3F-F317-685B-F9D9EC5ED755}"/>
              </a:ext>
            </a:extLst>
          </p:cNvPr>
          <p:cNvSpPr txBox="1"/>
          <p:nvPr/>
        </p:nvSpPr>
        <p:spPr>
          <a:xfrm>
            <a:off x="2918083" y="5166570"/>
            <a:ext cx="6355829" cy="1716367"/>
          </a:xfrm>
          <a:prstGeom prst="rect">
            <a:avLst/>
          </a:prstGeom>
          <a:noFill/>
        </p:spPr>
        <p:txBody>
          <a:bodyPr wrap="square" rtlCol="0">
            <a:spAutoFit/>
          </a:bodyPr>
          <a:lstStyle/>
          <a:p>
            <a:pPr lvl="0" algn="ctr">
              <a:lnSpc>
                <a:spcPct val="90000"/>
              </a:lnSpc>
              <a:spcBef>
                <a:spcPts val="1000"/>
              </a:spcBef>
              <a:spcAft>
                <a:spcPts val="1000"/>
              </a:spcAft>
              <a:buClr>
                <a:srgbClr val="002060"/>
              </a:buClr>
              <a:buSzPct val="37429"/>
            </a:pPr>
            <a:r>
              <a:rPr lang="en-US" sz="2800" b="1" dirty="0">
                <a:solidFill>
                  <a:srgbClr val="002060"/>
                </a:solidFill>
                <a:latin typeface="Georgia" panose="02040502050405020303" pitchFamily="18" charset="0"/>
              </a:rPr>
              <a:t>March 2026</a:t>
            </a:r>
          </a:p>
          <a:p>
            <a:pPr lvl="0" algn="ctr">
              <a:buClr>
                <a:srgbClr val="002060"/>
              </a:buClr>
              <a:buSzPct val="55547"/>
            </a:pPr>
            <a:r>
              <a:rPr lang="en-US" sz="2400" dirty="0">
                <a:solidFill>
                  <a:srgbClr val="002060"/>
                </a:solidFill>
                <a:latin typeface="Georgia" panose="02040502050405020303" pitchFamily="18" charset="0"/>
              </a:rPr>
              <a:t>Mark H. Shawhan, Esq.</a:t>
            </a:r>
          </a:p>
          <a:p>
            <a:pPr lvl="0" algn="ctr">
              <a:buClr>
                <a:srgbClr val="002060"/>
              </a:buClr>
              <a:buSzPct val="55547"/>
            </a:pPr>
            <a:r>
              <a:rPr lang="en-US" sz="2400" dirty="0">
                <a:solidFill>
                  <a:srgbClr val="002060"/>
                </a:solidFill>
                <a:latin typeface="Georgia" panose="02040502050405020303" pitchFamily="18" charset="0"/>
              </a:rPr>
              <a:t>Principal Law Clerk, Hon. Gerald Lebovits, </a:t>
            </a:r>
          </a:p>
          <a:p>
            <a:pPr lvl="0" algn="ctr">
              <a:buClr>
                <a:srgbClr val="002060"/>
              </a:buClr>
              <a:buSzPct val="55547"/>
            </a:pPr>
            <a:r>
              <a:rPr lang="en-US" sz="2400" dirty="0">
                <a:solidFill>
                  <a:srgbClr val="002060"/>
                </a:solidFill>
                <a:latin typeface="Georgia" panose="02040502050405020303" pitchFamily="18" charset="0"/>
              </a:rPr>
              <a:t>NY State Supreme Court, NY County</a:t>
            </a:r>
            <a:endParaRPr lang="en-US" sz="2400" dirty="0"/>
          </a:p>
        </p:txBody>
      </p:sp>
    </p:spTree>
    <p:extLst>
      <p:ext uri="{BB962C8B-B14F-4D97-AF65-F5344CB8AC3E}">
        <p14:creationId xmlns:p14="http://schemas.microsoft.com/office/powerpoint/2010/main" val="708231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chemeClr val="tx2">
                <a:lumMod val="10000"/>
                <a:lumOff val="90000"/>
              </a:schemeClr>
            </a:gs>
            <a:gs pos="67000">
              <a:schemeClr val="tx2">
                <a:lumMod val="25000"/>
                <a:lumOff val="75000"/>
              </a:schemeClr>
            </a:gs>
            <a:gs pos="81000">
              <a:schemeClr val="tx2">
                <a:lumMod val="25000"/>
                <a:lumOff val="75000"/>
              </a:schemeClr>
            </a:gs>
            <a:gs pos="100000">
              <a:schemeClr val="accent1">
                <a:lumMod val="20000"/>
                <a:lumOff val="80000"/>
              </a:schemeClr>
            </a:gs>
          </a:gsLst>
          <a:lin ang="5400000" scaled="0"/>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B55A27-429E-EC7E-89D3-E914725E112D}"/>
              </a:ext>
            </a:extLst>
          </p:cNvPr>
          <p:cNvSpPr>
            <a:spLocks noGrp="1"/>
          </p:cNvSpPr>
          <p:nvPr>
            <p:ph type="title"/>
          </p:nvPr>
        </p:nvSpPr>
        <p:spPr/>
        <p:txBody>
          <a:bodyPr>
            <a:normAutofit/>
          </a:bodyPr>
          <a:lstStyle/>
          <a:p>
            <a:pPr algn="ctr"/>
            <a:r>
              <a:rPr lang="en-US" sz="4000" b="1" dirty="0">
                <a:latin typeface="Georgia" panose="02040502050405020303" pitchFamily="18" charset="0"/>
              </a:rPr>
              <a:t>What Are Small Claims?</a:t>
            </a:r>
          </a:p>
        </p:txBody>
      </p:sp>
      <p:sp>
        <p:nvSpPr>
          <p:cNvPr id="3" name="Content Placeholder 2">
            <a:extLst>
              <a:ext uri="{FF2B5EF4-FFF2-40B4-BE49-F238E27FC236}">
                <a16:creationId xmlns:a16="http://schemas.microsoft.com/office/drawing/2014/main" id="{DC146341-968E-B75C-2AE6-2DA515E0B8CF}"/>
              </a:ext>
            </a:extLst>
          </p:cNvPr>
          <p:cNvSpPr>
            <a:spLocks noGrp="1"/>
          </p:cNvSpPr>
          <p:nvPr>
            <p:ph idx="1"/>
          </p:nvPr>
        </p:nvSpPr>
        <p:spPr>
          <a:xfrm>
            <a:off x="838200" y="1525822"/>
            <a:ext cx="10515600" cy="4667250"/>
          </a:xfrm>
        </p:spPr>
        <p:txBody>
          <a:bodyPr>
            <a:normAutofit/>
          </a:bodyPr>
          <a:lstStyle/>
          <a:p>
            <a:r>
              <a:rPr lang="en-US" dirty="0">
                <a:latin typeface="Georgia" panose="02040502050405020303" pitchFamily="18" charset="0"/>
              </a:rPr>
              <a:t>Small claims are lawsuits that seek only money—up to a maximum, in New York City, of $10,000.</a:t>
            </a:r>
          </a:p>
          <a:p>
            <a:endParaRPr lang="en-US" dirty="0">
              <a:latin typeface="Georgia" panose="02040502050405020303" pitchFamily="18" charset="0"/>
            </a:endParaRPr>
          </a:p>
          <a:p>
            <a:r>
              <a:rPr lang="en-US" dirty="0">
                <a:latin typeface="Georgia" panose="02040502050405020303" pitchFamily="18" charset="0"/>
              </a:rPr>
              <a:t>Small and commercial claims in New York City are heard and decided by the Small Claims Part of the New York City Civil Court, sometimes called “Small Claims Court.”</a:t>
            </a:r>
          </a:p>
          <a:p>
            <a:endParaRPr lang="en-US" dirty="0">
              <a:latin typeface="Georgia" panose="02040502050405020303" pitchFamily="18" charset="0"/>
            </a:endParaRPr>
          </a:p>
          <a:p>
            <a:endParaRPr lang="en-US" dirty="0"/>
          </a:p>
        </p:txBody>
      </p:sp>
    </p:spTree>
    <p:extLst>
      <p:ext uri="{BB962C8B-B14F-4D97-AF65-F5344CB8AC3E}">
        <p14:creationId xmlns:p14="http://schemas.microsoft.com/office/powerpoint/2010/main" val="7095072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chemeClr val="tx2">
                <a:lumMod val="10000"/>
                <a:lumOff val="90000"/>
              </a:schemeClr>
            </a:gs>
            <a:gs pos="67000">
              <a:schemeClr val="tx2">
                <a:lumMod val="25000"/>
                <a:lumOff val="75000"/>
              </a:schemeClr>
            </a:gs>
            <a:gs pos="81000">
              <a:schemeClr val="tx2">
                <a:lumMod val="25000"/>
                <a:lumOff val="75000"/>
              </a:schemeClr>
            </a:gs>
            <a:gs pos="100000">
              <a:schemeClr val="accent1">
                <a:lumMod val="20000"/>
                <a:lumOff val="80000"/>
              </a:schemeClr>
            </a:gs>
          </a:gsLst>
          <a:lin ang="5400000" scaled="0"/>
        </a:gradFill>
        <a:effectLst/>
      </p:bgPr>
    </p:bg>
    <p:spTree>
      <p:nvGrpSpPr>
        <p:cNvPr id="1" name="">
          <a:extLst>
            <a:ext uri="{FF2B5EF4-FFF2-40B4-BE49-F238E27FC236}">
              <a16:creationId xmlns:a16="http://schemas.microsoft.com/office/drawing/2014/main" id="{423D4951-7CDD-0515-7C28-0AEED854E6B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D98FE83-3147-4637-5DEC-D31F7392515C}"/>
              </a:ext>
            </a:extLst>
          </p:cNvPr>
          <p:cNvSpPr>
            <a:spLocks noGrp="1"/>
          </p:cNvSpPr>
          <p:nvPr>
            <p:ph type="title"/>
          </p:nvPr>
        </p:nvSpPr>
        <p:spPr>
          <a:xfrm>
            <a:off x="344774" y="365125"/>
            <a:ext cx="11587396" cy="1325563"/>
          </a:xfrm>
        </p:spPr>
        <p:txBody>
          <a:bodyPr>
            <a:normAutofit/>
          </a:bodyPr>
          <a:lstStyle/>
          <a:p>
            <a:pPr algn="ctr"/>
            <a:r>
              <a:rPr lang="en-US" sz="4000" b="1" dirty="0">
                <a:latin typeface="Georgia" panose="02040502050405020303" pitchFamily="18" charset="0"/>
              </a:rPr>
              <a:t>Who Can File Small Claims Against Who?</a:t>
            </a:r>
            <a:br>
              <a:rPr lang="en-US" sz="4000" b="1" dirty="0">
                <a:latin typeface="Georgia" panose="02040502050405020303" pitchFamily="18" charset="0"/>
              </a:rPr>
            </a:br>
            <a:endParaRPr lang="en-US" sz="4000" b="1" dirty="0">
              <a:latin typeface="Georgia" panose="02040502050405020303" pitchFamily="18" charset="0"/>
            </a:endParaRPr>
          </a:p>
        </p:txBody>
      </p:sp>
      <p:sp>
        <p:nvSpPr>
          <p:cNvPr id="3" name="Content Placeholder 2">
            <a:extLst>
              <a:ext uri="{FF2B5EF4-FFF2-40B4-BE49-F238E27FC236}">
                <a16:creationId xmlns:a16="http://schemas.microsoft.com/office/drawing/2014/main" id="{B637B38E-EEA2-556A-24E6-5B589E3B57DD}"/>
              </a:ext>
            </a:extLst>
          </p:cNvPr>
          <p:cNvSpPr>
            <a:spLocks noGrp="1"/>
          </p:cNvSpPr>
          <p:nvPr>
            <p:ph idx="1"/>
          </p:nvPr>
        </p:nvSpPr>
        <p:spPr>
          <a:xfrm>
            <a:off x="838200" y="1495841"/>
            <a:ext cx="10515600" cy="4351338"/>
          </a:xfrm>
        </p:spPr>
        <p:txBody>
          <a:bodyPr>
            <a:normAutofit fontScale="92500" lnSpcReduction="10000"/>
          </a:bodyPr>
          <a:lstStyle/>
          <a:p>
            <a:r>
              <a:rPr lang="en-US" dirty="0">
                <a:latin typeface="Georgia" panose="02040502050405020303" pitchFamily="18" charset="0"/>
              </a:rPr>
              <a:t>Small claims may be filed by individual people or by businesses. Claims filed by businesses are called “commercial small claims” or “commercial claims.” The party filing the claim is called a “claimant.”</a:t>
            </a:r>
          </a:p>
          <a:p>
            <a:endParaRPr lang="en-US" dirty="0">
              <a:latin typeface="Georgia" panose="02040502050405020303" pitchFamily="18" charset="0"/>
            </a:endParaRPr>
          </a:p>
          <a:p>
            <a:r>
              <a:rPr lang="en-US" dirty="0">
                <a:latin typeface="Georgia" panose="02040502050405020303" pitchFamily="18" charset="0"/>
              </a:rPr>
              <a:t>In New York City, claimants may bring small or commercial claims against people or businesses that live, work, or have an office in the City. The party being sued is called a “defendant.”</a:t>
            </a:r>
          </a:p>
          <a:p>
            <a:endParaRPr lang="en-US" dirty="0">
              <a:latin typeface="Georgia" panose="02040502050405020303" pitchFamily="18" charset="0"/>
            </a:endParaRPr>
          </a:p>
          <a:p>
            <a:r>
              <a:rPr lang="en-US" dirty="0">
                <a:latin typeface="Georgia" panose="02040502050405020303" pitchFamily="18" charset="0"/>
              </a:rPr>
              <a:t>If the claimant is a New York City tenant suing about the apartment or the lease, the claim may be filed against the building’s landlord, even if the landlord doesn’t have an office in New York City. </a:t>
            </a:r>
            <a:endParaRPr lang="en-US" dirty="0"/>
          </a:p>
        </p:txBody>
      </p:sp>
    </p:spTree>
    <p:extLst>
      <p:ext uri="{BB962C8B-B14F-4D97-AF65-F5344CB8AC3E}">
        <p14:creationId xmlns:p14="http://schemas.microsoft.com/office/powerpoint/2010/main" val="35391329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chemeClr val="tx2">
                <a:lumMod val="10000"/>
                <a:lumOff val="90000"/>
              </a:schemeClr>
            </a:gs>
            <a:gs pos="67000">
              <a:schemeClr val="tx2">
                <a:lumMod val="25000"/>
                <a:lumOff val="75000"/>
              </a:schemeClr>
            </a:gs>
            <a:gs pos="81000">
              <a:schemeClr val="tx2">
                <a:lumMod val="25000"/>
                <a:lumOff val="75000"/>
              </a:schemeClr>
            </a:gs>
            <a:gs pos="100000">
              <a:schemeClr val="accent1">
                <a:lumMod val="20000"/>
                <a:lumOff val="80000"/>
              </a:schemeClr>
            </a:gs>
          </a:gsLst>
          <a:lin ang="5400000" scaled="0"/>
        </a:gradFill>
        <a:effectLst/>
      </p:bgPr>
    </p:bg>
    <p:spTree>
      <p:nvGrpSpPr>
        <p:cNvPr id="1" name="">
          <a:extLst>
            <a:ext uri="{FF2B5EF4-FFF2-40B4-BE49-F238E27FC236}">
              <a16:creationId xmlns:a16="http://schemas.microsoft.com/office/drawing/2014/main" id="{C44B04DD-1587-9378-27C5-8A527F8CFBC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F6907B1-048A-375C-800B-E86BF28792BB}"/>
              </a:ext>
            </a:extLst>
          </p:cNvPr>
          <p:cNvSpPr>
            <a:spLocks noGrp="1"/>
          </p:cNvSpPr>
          <p:nvPr>
            <p:ph type="title"/>
          </p:nvPr>
        </p:nvSpPr>
        <p:spPr/>
        <p:txBody>
          <a:bodyPr>
            <a:normAutofit/>
          </a:bodyPr>
          <a:lstStyle/>
          <a:p>
            <a:pPr algn="ctr"/>
            <a:r>
              <a:rPr lang="en-US" sz="4000" b="1" dirty="0">
                <a:latin typeface="Georgia" panose="02040502050405020303" pitchFamily="18" charset="0"/>
              </a:rPr>
              <a:t>How Do You Bring a Small Claim?</a:t>
            </a:r>
          </a:p>
        </p:txBody>
      </p:sp>
      <p:sp>
        <p:nvSpPr>
          <p:cNvPr id="3" name="Content Placeholder 2">
            <a:extLst>
              <a:ext uri="{FF2B5EF4-FFF2-40B4-BE49-F238E27FC236}">
                <a16:creationId xmlns:a16="http://schemas.microsoft.com/office/drawing/2014/main" id="{7BCCB3A0-5D45-1236-6D5A-1C69DB627F24}"/>
              </a:ext>
            </a:extLst>
          </p:cNvPr>
          <p:cNvSpPr>
            <a:spLocks noGrp="1"/>
          </p:cNvSpPr>
          <p:nvPr>
            <p:ph idx="1"/>
          </p:nvPr>
        </p:nvSpPr>
        <p:spPr/>
        <p:txBody>
          <a:bodyPr>
            <a:normAutofit lnSpcReduction="10000"/>
          </a:bodyPr>
          <a:lstStyle/>
          <a:p>
            <a:r>
              <a:rPr lang="en-US" dirty="0">
                <a:latin typeface="Georgia" panose="02040502050405020303" pitchFamily="18" charset="0"/>
              </a:rPr>
              <a:t>Go to the Small Claims Clerk’s Office in the county where you live. </a:t>
            </a:r>
          </a:p>
          <a:p>
            <a:pPr lvl="1"/>
            <a:r>
              <a:rPr lang="en-US" dirty="0">
                <a:latin typeface="Georgia" panose="02040502050405020303" pitchFamily="18" charset="0"/>
              </a:rPr>
              <a:t>Manhattan: 111 Centre St., Rm. 118 (646-376-5484); 9am-5pm MTWF, 9am-8pm Thursday</a:t>
            </a:r>
          </a:p>
          <a:p>
            <a:pPr lvl="1"/>
            <a:r>
              <a:rPr lang="en-US" dirty="0">
                <a:latin typeface="Georgia" panose="02040502050405020303" pitchFamily="18" charset="0"/>
              </a:rPr>
              <a:t>Bronx: 851 Grand Concourse, Rm. 105 (718-618-2517); 9am-4:30pm MTWF, 9am-7:30pm Thursday</a:t>
            </a:r>
          </a:p>
          <a:p>
            <a:pPr lvl="1"/>
            <a:r>
              <a:rPr lang="en-US" dirty="0">
                <a:latin typeface="Georgia" panose="02040502050405020303" pitchFamily="18" charset="0"/>
              </a:rPr>
              <a:t>Brooklyn: 141 Livingston St., Rm. 303 (347-404-9021); 9am-5:00pm MWF, 9am-8pm Tuesday, Thursday</a:t>
            </a:r>
          </a:p>
          <a:p>
            <a:pPr lvl="1"/>
            <a:r>
              <a:rPr lang="en-US" dirty="0">
                <a:latin typeface="Georgia" panose="02040502050405020303" pitchFamily="18" charset="0"/>
              </a:rPr>
              <a:t>Queens: 89-17 Sutphin Blvd., Rm. 116  (718-262-7122 or -7123); 9am-4:30pm MTWF, 9am-7:30pm Thursday</a:t>
            </a:r>
          </a:p>
          <a:p>
            <a:pPr lvl="1"/>
            <a:r>
              <a:rPr lang="en-US" dirty="0">
                <a:latin typeface="Georgia" panose="02040502050405020303" pitchFamily="18" charset="0"/>
              </a:rPr>
              <a:t>Staten Island: 927 Castleton Ave., Basement (718-675-8460); 9am-4:30pm M-F, 9am-7:30pm on the third Thursday of each month</a:t>
            </a:r>
          </a:p>
          <a:p>
            <a:endParaRPr lang="en-US" dirty="0">
              <a:latin typeface="Georgia" panose="02040502050405020303" pitchFamily="18" charset="0"/>
            </a:endParaRPr>
          </a:p>
          <a:p>
            <a:endParaRPr lang="en-US" dirty="0"/>
          </a:p>
        </p:txBody>
      </p:sp>
    </p:spTree>
    <p:extLst>
      <p:ext uri="{BB962C8B-B14F-4D97-AF65-F5344CB8AC3E}">
        <p14:creationId xmlns:p14="http://schemas.microsoft.com/office/powerpoint/2010/main" val="10730110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chemeClr val="tx2">
                <a:lumMod val="10000"/>
                <a:lumOff val="90000"/>
              </a:schemeClr>
            </a:gs>
            <a:gs pos="67000">
              <a:schemeClr val="tx2">
                <a:lumMod val="25000"/>
                <a:lumOff val="75000"/>
              </a:schemeClr>
            </a:gs>
            <a:gs pos="81000">
              <a:schemeClr val="tx2">
                <a:lumMod val="25000"/>
                <a:lumOff val="75000"/>
              </a:schemeClr>
            </a:gs>
            <a:gs pos="100000">
              <a:schemeClr val="accent1">
                <a:lumMod val="20000"/>
                <a:lumOff val="80000"/>
              </a:schemeClr>
            </a:gs>
          </a:gsLst>
          <a:lin ang="5400000" scaled="0"/>
        </a:gradFill>
        <a:effectLst/>
      </p:bgPr>
    </p:bg>
    <p:spTree>
      <p:nvGrpSpPr>
        <p:cNvPr id="1" name="">
          <a:extLst>
            <a:ext uri="{FF2B5EF4-FFF2-40B4-BE49-F238E27FC236}">
              <a16:creationId xmlns:a16="http://schemas.microsoft.com/office/drawing/2014/main" id="{9A4CE8D8-8BED-AAD2-3457-3111AE960AD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04CE3D1-D38D-C2BE-E2A9-5E58D1BC6649}"/>
              </a:ext>
            </a:extLst>
          </p:cNvPr>
          <p:cNvSpPr>
            <a:spLocks noGrp="1"/>
          </p:cNvSpPr>
          <p:nvPr>
            <p:ph type="title"/>
          </p:nvPr>
        </p:nvSpPr>
        <p:spPr>
          <a:xfrm>
            <a:off x="838199" y="365125"/>
            <a:ext cx="10734207" cy="1325563"/>
          </a:xfrm>
        </p:spPr>
        <p:txBody>
          <a:bodyPr>
            <a:normAutofit/>
          </a:bodyPr>
          <a:lstStyle/>
          <a:p>
            <a:pPr algn="ctr"/>
            <a:r>
              <a:rPr lang="en-US" sz="4000" b="1" dirty="0">
                <a:latin typeface="Georgia" panose="02040502050405020303" pitchFamily="18" charset="0"/>
              </a:rPr>
              <a:t>How to Bring a Small Claim (continued)</a:t>
            </a:r>
          </a:p>
        </p:txBody>
      </p:sp>
      <p:sp>
        <p:nvSpPr>
          <p:cNvPr id="3" name="Content Placeholder 2">
            <a:extLst>
              <a:ext uri="{FF2B5EF4-FFF2-40B4-BE49-F238E27FC236}">
                <a16:creationId xmlns:a16="http://schemas.microsoft.com/office/drawing/2014/main" id="{45AA0C17-0E11-2384-537E-9B5E9218964E}"/>
              </a:ext>
            </a:extLst>
          </p:cNvPr>
          <p:cNvSpPr>
            <a:spLocks noGrp="1"/>
          </p:cNvSpPr>
          <p:nvPr>
            <p:ph idx="1"/>
          </p:nvPr>
        </p:nvSpPr>
        <p:spPr>
          <a:xfrm>
            <a:off x="838201" y="1690688"/>
            <a:ext cx="10515600" cy="4351338"/>
          </a:xfrm>
        </p:spPr>
        <p:txBody>
          <a:bodyPr>
            <a:normAutofit fontScale="92500" lnSpcReduction="10000"/>
          </a:bodyPr>
          <a:lstStyle/>
          <a:p>
            <a:r>
              <a:rPr lang="en-US" dirty="0">
                <a:latin typeface="Georgia" panose="02040502050405020303" pitchFamily="18" charset="0"/>
              </a:rPr>
              <a:t>Tell the Small Claims Clerk that you want to bring a small claim. </a:t>
            </a:r>
          </a:p>
          <a:p>
            <a:endParaRPr lang="en-US" dirty="0">
              <a:latin typeface="Georgia" panose="02040502050405020303" pitchFamily="18" charset="0"/>
            </a:endParaRPr>
          </a:p>
          <a:p>
            <a:r>
              <a:rPr lang="en-US" dirty="0">
                <a:latin typeface="Georgia" panose="02040502050405020303" pitchFamily="18" charset="0"/>
              </a:rPr>
              <a:t>Give the Small Claims Clerk basic information about the claim and pay the filing fee--$15 for small claims up to $1000; $20 for small claims over $1000; $25 for commercial small claims. (If you can’t afford the filing fee, you can fill out a one-page form in the Clerk’s Office asking them to let you file your claim without paying the fee.)</a:t>
            </a:r>
          </a:p>
          <a:p>
            <a:endParaRPr lang="en-US" dirty="0">
              <a:latin typeface="Georgia" panose="02040502050405020303" pitchFamily="18" charset="0"/>
            </a:endParaRPr>
          </a:p>
          <a:p>
            <a:r>
              <a:rPr lang="en-US" dirty="0">
                <a:latin typeface="Georgia" panose="02040502050405020303" pitchFamily="18" charset="0"/>
              </a:rPr>
              <a:t>The Clerk will use the basic information that you have given them to prepare a one-page claim form (the document that starts a small-claims case).</a:t>
            </a:r>
          </a:p>
        </p:txBody>
      </p:sp>
    </p:spTree>
    <p:extLst>
      <p:ext uri="{BB962C8B-B14F-4D97-AF65-F5344CB8AC3E}">
        <p14:creationId xmlns:p14="http://schemas.microsoft.com/office/powerpoint/2010/main" val="11028645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chemeClr val="tx2">
                <a:lumMod val="10000"/>
                <a:lumOff val="90000"/>
              </a:schemeClr>
            </a:gs>
            <a:gs pos="67000">
              <a:schemeClr val="tx2">
                <a:lumMod val="25000"/>
                <a:lumOff val="75000"/>
              </a:schemeClr>
            </a:gs>
            <a:gs pos="81000">
              <a:schemeClr val="tx2">
                <a:lumMod val="25000"/>
                <a:lumOff val="75000"/>
              </a:schemeClr>
            </a:gs>
            <a:gs pos="100000">
              <a:schemeClr val="accent1">
                <a:lumMod val="20000"/>
                <a:lumOff val="80000"/>
              </a:schemeClr>
            </a:gs>
          </a:gsLst>
          <a:lin ang="5400000" scaled="0"/>
        </a:gradFill>
        <a:effectLst/>
      </p:bgPr>
    </p:bg>
    <p:spTree>
      <p:nvGrpSpPr>
        <p:cNvPr id="1" name="">
          <a:extLst>
            <a:ext uri="{FF2B5EF4-FFF2-40B4-BE49-F238E27FC236}">
              <a16:creationId xmlns:a16="http://schemas.microsoft.com/office/drawing/2014/main" id="{6F863DA0-128D-4D4D-3979-3640F5F888E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8742400-4B38-7A22-817C-E069D8EC3063}"/>
              </a:ext>
            </a:extLst>
          </p:cNvPr>
          <p:cNvSpPr>
            <a:spLocks noGrp="1"/>
          </p:cNvSpPr>
          <p:nvPr>
            <p:ph type="title"/>
          </p:nvPr>
        </p:nvSpPr>
        <p:spPr>
          <a:xfrm>
            <a:off x="838200" y="155289"/>
            <a:ext cx="10515600" cy="1325563"/>
          </a:xfrm>
        </p:spPr>
        <p:txBody>
          <a:bodyPr>
            <a:normAutofit/>
          </a:bodyPr>
          <a:lstStyle/>
          <a:p>
            <a:pPr algn="ctr"/>
            <a:r>
              <a:rPr lang="en-US" sz="4000" b="1" dirty="0">
                <a:latin typeface="Georgia" panose="02040502050405020303" pitchFamily="18" charset="0"/>
              </a:rPr>
              <a:t>What Does a Claim Form Look Like?</a:t>
            </a:r>
          </a:p>
        </p:txBody>
      </p:sp>
      <p:sp>
        <p:nvSpPr>
          <p:cNvPr id="3" name="Content Placeholder 2">
            <a:extLst>
              <a:ext uri="{FF2B5EF4-FFF2-40B4-BE49-F238E27FC236}">
                <a16:creationId xmlns:a16="http://schemas.microsoft.com/office/drawing/2014/main" id="{267364CD-9B50-B448-5DA1-204027AD98CD}"/>
              </a:ext>
            </a:extLst>
          </p:cNvPr>
          <p:cNvSpPr>
            <a:spLocks noGrp="1"/>
          </p:cNvSpPr>
          <p:nvPr>
            <p:ph idx="1"/>
          </p:nvPr>
        </p:nvSpPr>
        <p:spPr>
          <a:xfrm>
            <a:off x="838200" y="1480852"/>
            <a:ext cx="10515600" cy="4351338"/>
          </a:xfrm>
        </p:spPr>
        <p:txBody>
          <a:bodyPr/>
          <a:lstStyle/>
          <a:p>
            <a:endParaRPr lang="en-US" dirty="0">
              <a:latin typeface="Georgia" panose="02040502050405020303" pitchFamily="18" charset="0"/>
            </a:endParaRPr>
          </a:p>
        </p:txBody>
      </p:sp>
      <p:pic>
        <p:nvPicPr>
          <p:cNvPr id="4" name="Picture 3" descr="Graphical user interface, application&#10;&#10;AI-generated content may be incorrect.">
            <a:extLst>
              <a:ext uri="{FF2B5EF4-FFF2-40B4-BE49-F238E27FC236}">
                <a16:creationId xmlns:a16="http://schemas.microsoft.com/office/drawing/2014/main" id="{78C5B156-4960-B794-438D-EC50FA8F32F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16697" y="1247009"/>
            <a:ext cx="7158606" cy="5610991"/>
          </a:xfrm>
          <a:prstGeom prst="rect">
            <a:avLst/>
          </a:prstGeom>
        </p:spPr>
      </p:pic>
    </p:spTree>
    <p:extLst>
      <p:ext uri="{BB962C8B-B14F-4D97-AF65-F5344CB8AC3E}">
        <p14:creationId xmlns:p14="http://schemas.microsoft.com/office/powerpoint/2010/main" val="4606370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chemeClr val="tx2">
                <a:lumMod val="10000"/>
                <a:lumOff val="90000"/>
              </a:schemeClr>
            </a:gs>
            <a:gs pos="67000">
              <a:schemeClr val="tx2">
                <a:lumMod val="25000"/>
                <a:lumOff val="75000"/>
              </a:schemeClr>
            </a:gs>
            <a:gs pos="81000">
              <a:schemeClr val="tx2">
                <a:lumMod val="25000"/>
                <a:lumOff val="75000"/>
              </a:schemeClr>
            </a:gs>
            <a:gs pos="100000">
              <a:schemeClr val="accent1">
                <a:lumMod val="20000"/>
                <a:lumOff val="80000"/>
              </a:schemeClr>
            </a:gs>
          </a:gsLst>
          <a:lin ang="5400000" scaled="0"/>
        </a:gradFill>
        <a:effectLst/>
      </p:bgPr>
    </p:bg>
    <p:spTree>
      <p:nvGrpSpPr>
        <p:cNvPr id="1" name="">
          <a:extLst>
            <a:ext uri="{FF2B5EF4-FFF2-40B4-BE49-F238E27FC236}">
              <a16:creationId xmlns:a16="http://schemas.microsoft.com/office/drawing/2014/main" id="{44D0DF2A-5A9C-1FC5-29D2-A5A79114E6C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F5E6EC3-D4F0-F669-53D1-17E00BA3DE9D}"/>
              </a:ext>
            </a:extLst>
          </p:cNvPr>
          <p:cNvSpPr>
            <a:spLocks noGrp="1"/>
          </p:cNvSpPr>
          <p:nvPr>
            <p:ph type="title"/>
          </p:nvPr>
        </p:nvSpPr>
        <p:spPr/>
        <p:txBody>
          <a:bodyPr>
            <a:normAutofit/>
          </a:bodyPr>
          <a:lstStyle/>
          <a:p>
            <a:pPr algn="ctr"/>
            <a:r>
              <a:rPr lang="en-US" sz="4000" b="1" dirty="0">
                <a:latin typeface="Georgia" panose="02040502050405020303" pitchFamily="18" charset="0"/>
              </a:rPr>
              <a:t>What Information Do You Need?</a:t>
            </a:r>
          </a:p>
        </p:txBody>
      </p:sp>
      <p:sp>
        <p:nvSpPr>
          <p:cNvPr id="3" name="Content Placeholder 2">
            <a:extLst>
              <a:ext uri="{FF2B5EF4-FFF2-40B4-BE49-F238E27FC236}">
                <a16:creationId xmlns:a16="http://schemas.microsoft.com/office/drawing/2014/main" id="{A4F276F9-B617-F951-BE06-A3061CBDB59D}"/>
              </a:ext>
            </a:extLst>
          </p:cNvPr>
          <p:cNvSpPr>
            <a:spLocks noGrp="1"/>
          </p:cNvSpPr>
          <p:nvPr>
            <p:ph idx="1"/>
          </p:nvPr>
        </p:nvSpPr>
        <p:spPr/>
        <p:txBody>
          <a:bodyPr>
            <a:normAutofit fontScale="85000" lnSpcReduction="20000"/>
          </a:bodyPr>
          <a:lstStyle/>
          <a:p>
            <a:r>
              <a:rPr lang="en-US" dirty="0">
                <a:latin typeface="Georgia" panose="02040502050405020303" pitchFamily="18" charset="0"/>
              </a:rPr>
              <a:t>You must know how much you want to sue for and when the event leading to your suit happened.</a:t>
            </a:r>
          </a:p>
          <a:p>
            <a:endParaRPr lang="en-US" dirty="0">
              <a:latin typeface="Georgia" panose="02040502050405020303" pitchFamily="18" charset="0"/>
            </a:endParaRPr>
          </a:p>
          <a:p>
            <a:r>
              <a:rPr lang="en-US" dirty="0">
                <a:latin typeface="Georgia" panose="02040502050405020303" pitchFamily="18" charset="0"/>
              </a:rPr>
              <a:t>You must also know the full name and street address of the person or business that you want to sue.</a:t>
            </a:r>
          </a:p>
          <a:p>
            <a:endParaRPr lang="en-US" dirty="0">
              <a:latin typeface="Georgia" panose="02040502050405020303" pitchFamily="18" charset="0"/>
            </a:endParaRPr>
          </a:p>
          <a:p>
            <a:r>
              <a:rPr lang="en-US" dirty="0">
                <a:latin typeface="Georgia" panose="02040502050405020303" pitchFamily="18" charset="0"/>
              </a:rPr>
              <a:t>If you are suing a business, you will need to know (either now or by the day of trial) the business’s </a:t>
            </a:r>
            <a:r>
              <a:rPr lang="en-US" i="1" dirty="0">
                <a:latin typeface="Georgia" panose="02040502050405020303" pitchFamily="18" charset="0"/>
              </a:rPr>
              <a:t>official </a:t>
            </a:r>
            <a:r>
              <a:rPr lang="en-US" dirty="0">
                <a:latin typeface="Georgia" panose="02040502050405020303" pitchFamily="18" charset="0"/>
              </a:rPr>
              <a:t>legal name.</a:t>
            </a:r>
          </a:p>
          <a:p>
            <a:endParaRPr lang="en-US" dirty="0">
              <a:latin typeface="Georgia" panose="02040502050405020303" pitchFamily="18" charset="0"/>
            </a:endParaRPr>
          </a:p>
          <a:p>
            <a:r>
              <a:rPr lang="en-US" dirty="0">
                <a:latin typeface="Georgia" panose="02040502050405020303" pitchFamily="18" charset="0"/>
              </a:rPr>
              <a:t>Call the Small Claims Clerk’s Office in your county ahead of time to find out what forms of payment (cash, check, credit/debit card) you can use to pay the filing fee.</a:t>
            </a:r>
          </a:p>
          <a:p>
            <a:pPr lvl="1"/>
            <a:endParaRPr lang="en-US" sz="2800" dirty="0">
              <a:latin typeface="Georgia" panose="02040502050405020303" pitchFamily="18" charset="0"/>
            </a:endParaRPr>
          </a:p>
        </p:txBody>
      </p:sp>
    </p:spTree>
    <p:extLst>
      <p:ext uri="{BB962C8B-B14F-4D97-AF65-F5344CB8AC3E}">
        <p14:creationId xmlns:p14="http://schemas.microsoft.com/office/powerpoint/2010/main" val="3573245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chemeClr val="tx2">
                <a:lumMod val="10000"/>
                <a:lumOff val="90000"/>
              </a:schemeClr>
            </a:gs>
            <a:gs pos="67000">
              <a:schemeClr val="tx2">
                <a:lumMod val="25000"/>
                <a:lumOff val="75000"/>
              </a:schemeClr>
            </a:gs>
            <a:gs pos="81000">
              <a:schemeClr val="tx2">
                <a:lumMod val="25000"/>
                <a:lumOff val="75000"/>
              </a:schemeClr>
            </a:gs>
            <a:gs pos="100000">
              <a:schemeClr val="accent1">
                <a:lumMod val="20000"/>
                <a:lumOff val="80000"/>
              </a:schemeClr>
            </a:gs>
          </a:gsLst>
          <a:lin ang="5400000" scaled="0"/>
        </a:gradFill>
        <a:effectLst/>
      </p:bgPr>
    </p:bg>
    <p:spTree>
      <p:nvGrpSpPr>
        <p:cNvPr id="1" name="">
          <a:extLst>
            <a:ext uri="{FF2B5EF4-FFF2-40B4-BE49-F238E27FC236}">
              <a16:creationId xmlns:a16="http://schemas.microsoft.com/office/drawing/2014/main" id="{96D6B53D-591B-B32C-C104-76C4075FBC2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5B9604F-918C-33B0-D7E3-D7632E2F3207}"/>
              </a:ext>
            </a:extLst>
          </p:cNvPr>
          <p:cNvSpPr>
            <a:spLocks noGrp="1"/>
          </p:cNvSpPr>
          <p:nvPr>
            <p:ph type="title"/>
          </p:nvPr>
        </p:nvSpPr>
        <p:spPr/>
        <p:txBody>
          <a:bodyPr>
            <a:normAutofit/>
          </a:bodyPr>
          <a:lstStyle/>
          <a:p>
            <a:pPr algn="ctr"/>
            <a:r>
              <a:rPr lang="en-US" sz="4000" b="1" dirty="0">
                <a:latin typeface="Georgia" panose="02040502050405020303" pitchFamily="18" charset="0"/>
              </a:rPr>
              <a:t>What Happens Then?</a:t>
            </a:r>
          </a:p>
        </p:txBody>
      </p:sp>
      <p:sp>
        <p:nvSpPr>
          <p:cNvPr id="3" name="Content Placeholder 2">
            <a:extLst>
              <a:ext uri="{FF2B5EF4-FFF2-40B4-BE49-F238E27FC236}">
                <a16:creationId xmlns:a16="http://schemas.microsoft.com/office/drawing/2014/main" id="{4727F306-CCFF-A38B-09A7-2E7BA6F53BA6}"/>
              </a:ext>
            </a:extLst>
          </p:cNvPr>
          <p:cNvSpPr>
            <a:spLocks noGrp="1"/>
          </p:cNvSpPr>
          <p:nvPr>
            <p:ph idx="1"/>
          </p:nvPr>
        </p:nvSpPr>
        <p:spPr>
          <a:xfrm>
            <a:off x="838200" y="1555802"/>
            <a:ext cx="10515600" cy="4667250"/>
          </a:xfrm>
        </p:spPr>
        <p:txBody>
          <a:bodyPr>
            <a:noAutofit/>
          </a:bodyPr>
          <a:lstStyle/>
          <a:p>
            <a:pPr>
              <a:spcAft>
                <a:spcPts val="1000"/>
              </a:spcAft>
            </a:pPr>
            <a:r>
              <a:rPr lang="en-US" dirty="0">
                <a:latin typeface="Georgia" panose="02040502050405020303" pitchFamily="18" charset="0"/>
              </a:rPr>
              <a:t>Once you give the Clerk the information for the claim form and have paid the filing fee, the Clerk will either tell you a trial date or say that you will get a letter in the mail with the trial date.</a:t>
            </a:r>
          </a:p>
          <a:p>
            <a:pPr>
              <a:spcAft>
                <a:spcPts val="1000"/>
              </a:spcAft>
            </a:pPr>
            <a:r>
              <a:rPr lang="en-US" dirty="0">
                <a:latin typeface="Georgia" panose="02040502050405020303" pitchFamily="18" charset="0"/>
              </a:rPr>
              <a:t>The Clerk will then mail a copy of the claim form and the trial date to the defendant, by both regular mail and certified mail. (If both mailings come back undeliverable, the Clerk will mail you a letter to let you know, and provide instructions on what to do next.)</a:t>
            </a:r>
          </a:p>
          <a:p>
            <a:pPr>
              <a:spcAft>
                <a:spcPts val="1000"/>
              </a:spcAft>
            </a:pPr>
            <a:r>
              <a:rPr lang="en-US" dirty="0">
                <a:latin typeface="Georgia" panose="02040502050405020303" pitchFamily="18" charset="0"/>
              </a:rPr>
              <a:t>The trial date will be a weekday. It may be in the daytime (usually the morning), or it may be in the evening.</a:t>
            </a:r>
          </a:p>
          <a:p>
            <a:pPr>
              <a:spcAft>
                <a:spcPts val="1000"/>
              </a:spcAft>
            </a:pPr>
            <a:endParaRPr lang="en-US" dirty="0">
              <a:latin typeface="Georgia" panose="02040502050405020303" pitchFamily="18" charset="0"/>
            </a:endParaRPr>
          </a:p>
          <a:p>
            <a:pPr lvl="1">
              <a:spcAft>
                <a:spcPts val="500"/>
              </a:spcAft>
            </a:pPr>
            <a:endParaRPr lang="en-US" sz="2600" dirty="0">
              <a:latin typeface="Georgia" panose="02040502050405020303" pitchFamily="18" charset="0"/>
            </a:endParaRPr>
          </a:p>
          <a:p>
            <a:endParaRPr lang="en-US" dirty="0">
              <a:latin typeface="Georgia" panose="02040502050405020303" pitchFamily="18" charset="0"/>
            </a:endParaRPr>
          </a:p>
          <a:p>
            <a:pPr lvl="1"/>
            <a:endParaRPr lang="en-US" sz="2800" dirty="0">
              <a:latin typeface="Georgia" panose="02040502050405020303" pitchFamily="18" charset="0"/>
            </a:endParaRPr>
          </a:p>
          <a:p>
            <a:pPr marL="457200" lvl="1" indent="0">
              <a:buNone/>
            </a:pPr>
            <a:endParaRPr lang="en-US" sz="2800" dirty="0">
              <a:latin typeface="Georgia" panose="02040502050405020303" pitchFamily="18" charset="0"/>
            </a:endParaRPr>
          </a:p>
        </p:txBody>
      </p:sp>
    </p:spTree>
    <p:extLst>
      <p:ext uri="{BB962C8B-B14F-4D97-AF65-F5344CB8AC3E}">
        <p14:creationId xmlns:p14="http://schemas.microsoft.com/office/powerpoint/2010/main" val="27130550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chemeClr val="tx2">
                <a:lumMod val="10000"/>
                <a:lumOff val="90000"/>
              </a:schemeClr>
            </a:gs>
            <a:gs pos="67000">
              <a:schemeClr val="tx2">
                <a:lumMod val="25000"/>
                <a:lumOff val="75000"/>
              </a:schemeClr>
            </a:gs>
            <a:gs pos="81000">
              <a:schemeClr val="tx2">
                <a:lumMod val="25000"/>
                <a:lumOff val="75000"/>
              </a:schemeClr>
            </a:gs>
            <a:gs pos="100000">
              <a:schemeClr val="accent1">
                <a:lumMod val="20000"/>
                <a:lumOff val="80000"/>
              </a:schemeClr>
            </a:gs>
          </a:gsLst>
          <a:lin ang="5400000" scaled="0"/>
        </a:gradFill>
        <a:effectLst/>
      </p:bgPr>
    </p:bg>
    <p:spTree>
      <p:nvGrpSpPr>
        <p:cNvPr id="1" name="">
          <a:extLst>
            <a:ext uri="{FF2B5EF4-FFF2-40B4-BE49-F238E27FC236}">
              <a16:creationId xmlns:a16="http://schemas.microsoft.com/office/drawing/2014/main" id="{86E315BE-F970-8445-E6DC-A7F25E644AE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EF151EC-59AC-06E3-CADF-538336AA1600}"/>
              </a:ext>
            </a:extLst>
          </p:cNvPr>
          <p:cNvSpPr>
            <a:spLocks noGrp="1"/>
          </p:cNvSpPr>
          <p:nvPr>
            <p:ph type="title"/>
          </p:nvPr>
        </p:nvSpPr>
        <p:spPr/>
        <p:txBody>
          <a:bodyPr>
            <a:normAutofit/>
          </a:bodyPr>
          <a:lstStyle/>
          <a:p>
            <a:pPr algn="ctr"/>
            <a:r>
              <a:rPr lang="en-US" sz="4000" b="1" dirty="0">
                <a:latin typeface="Georgia" panose="02040502050405020303" pitchFamily="18" charset="0"/>
              </a:rPr>
              <a:t>What to do Before Trial</a:t>
            </a:r>
          </a:p>
        </p:txBody>
      </p:sp>
      <p:sp>
        <p:nvSpPr>
          <p:cNvPr id="3" name="Content Placeholder 2">
            <a:extLst>
              <a:ext uri="{FF2B5EF4-FFF2-40B4-BE49-F238E27FC236}">
                <a16:creationId xmlns:a16="http://schemas.microsoft.com/office/drawing/2014/main" id="{E98737F8-305A-425C-41CD-05F37373BBA8}"/>
              </a:ext>
            </a:extLst>
          </p:cNvPr>
          <p:cNvSpPr>
            <a:spLocks noGrp="1"/>
          </p:cNvSpPr>
          <p:nvPr>
            <p:ph idx="1"/>
          </p:nvPr>
        </p:nvSpPr>
        <p:spPr>
          <a:xfrm>
            <a:off x="838200" y="1375920"/>
            <a:ext cx="10515600" cy="4667250"/>
          </a:xfrm>
        </p:spPr>
        <p:txBody>
          <a:bodyPr>
            <a:noAutofit/>
          </a:bodyPr>
          <a:lstStyle/>
          <a:p>
            <a:pPr>
              <a:spcAft>
                <a:spcPts val="1000"/>
              </a:spcAft>
            </a:pPr>
            <a:r>
              <a:rPr lang="en-US" dirty="0">
                <a:latin typeface="Georgia" panose="02040502050405020303" pitchFamily="18" charset="0"/>
              </a:rPr>
              <a:t>You are the claimant and have gotten a trial date (either in person or by mail), or you are the defendant and have gotten claimant’s claim form and a trial date in the mail. What then?</a:t>
            </a:r>
          </a:p>
          <a:p>
            <a:pPr>
              <a:spcAft>
                <a:spcPts val="1000"/>
              </a:spcAft>
            </a:pPr>
            <a:r>
              <a:rPr lang="en-US" dirty="0">
                <a:latin typeface="Georgia" panose="02040502050405020303" pitchFamily="18" charset="0"/>
              </a:rPr>
              <a:t>If you know ahead of time that you can’t appear in court on the trial date, call the Clerk’s Office to ask for a postponement.</a:t>
            </a:r>
          </a:p>
          <a:p>
            <a:pPr>
              <a:spcAft>
                <a:spcPts val="1000"/>
              </a:spcAft>
            </a:pPr>
            <a:r>
              <a:rPr lang="en-US" sz="2800" dirty="0">
                <a:latin typeface="Georgia" panose="02040502050405020303" pitchFamily="18" charset="0"/>
              </a:rPr>
              <a:t>If the Clerk’s Office won’t give you a postponement over the phone, write a letter to the court asking for a postponement and explaining why you need it. The judge hearing cases on your trial date will consider your letter and decide whether to give you the postponement. If they do, you’ll get a new trial date in the mail—probably at least a couple months later.</a:t>
            </a:r>
          </a:p>
        </p:txBody>
      </p:sp>
    </p:spTree>
    <p:extLst>
      <p:ext uri="{BB962C8B-B14F-4D97-AF65-F5344CB8AC3E}">
        <p14:creationId xmlns:p14="http://schemas.microsoft.com/office/powerpoint/2010/main" val="19565444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chemeClr val="tx2">
                <a:lumMod val="10000"/>
                <a:lumOff val="90000"/>
              </a:schemeClr>
            </a:gs>
            <a:gs pos="67000">
              <a:schemeClr val="tx2">
                <a:lumMod val="25000"/>
                <a:lumOff val="75000"/>
              </a:schemeClr>
            </a:gs>
            <a:gs pos="81000">
              <a:schemeClr val="tx2">
                <a:lumMod val="25000"/>
                <a:lumOff val="75000"/>
              </a:schemeClr>
            </a:gs>
            <a:gs pos="100000">
              <a:schemeClr val="accent1">
                <a:lumMod val="20000"/>
                <a:lumOff val="80000"/>
              </a:schemeClr>
            </a:gs>
          </a:gsLst>
          <a:lin ang="5400000" scaled="0"/>
        </a:gradFill>
        <a:effectLst/>
      </p:bgPr>
    </p:bg>
    <p:spTree>
      <p:nvGrpSpPr>
        <p:cNvPr id="1" name="">
          <a:extLst>
            <a:ext uri="{FF2B5EF4-FFF2-40B4-BE49-F238E27FC236}">
              <a16:creationId xmlns:a16="http://schemas.microsoft.com/office/drawing/2014/main" id="{CD7A40C4-C0FA-3C8B-4812-7F55F80D966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C697D1C-226E-8DD6-DF13-7C5526C2D812}"/>
              </a:ext>
            </a:extLst>
          </p:cNvPr>
          <p:cNvSpPr>
            <a:spLocks noGrp="1"/>
          </p:cNvSpPr>
          <p:nvPr>
            <p:ph type="title"/>
          </p:nvPr>
        </p:nvSpPr>
        <p:spPr/>
        <p:txBody>
          <a:bodyPr>
            <a:normAutofit/>
          </a:bodyPr>
          <a:lstStyle/>
          <a:p>
            <a:pPr algn="ctr"/>
            <a:r>
              <a:rPr lang="en-US" sz="4000" b="1" dirty="0">
                <a:latin typeface="Georgia" panose="02040502050405020303" pitchFamily="18" charset="0"/>
              </a:rPr>
              <a:t>What to Do Before Trial (continued)</a:t>
            </a:r>
          </a:p>
        </p:txBody>
      </p:sp>
      <p:sp>
        <p:nvSpPr>
          <p:cNvPr id="3" name="Content Placeholder 2">
            <a:extLst>
              <a:ext uri="{FF2B5EF4-FFF2-40B4-BE49-F238E27FC236}">
                <a16:creationId xmlns:a16="http://schemas.microsoft.com/office/drawing/2014/main" id="{B453AAE8-836F-8E45-DC31-B60F509ED7EA}"/>
              </a:ext>
            </a:extLst>
          </p:cNvPr>
          <p:cNvSpPr>
            <a:spLocks noGrp="1"/>
          </p:cNvSpPr>
          <p:nvPr>
            <p:ph idx="1"/>
          </p:nvPr>
        </p:nvSpPr>
        <p:spPr>
          <a:xfrm>
            <a:off x="838200" y="1390910"/>
            <a:ext cx="10515600" cy="4667250"/>
          </a:xfrm>
        </p:spPr>
        <p:txBody>
          <a:bodyPr>
            <a:noAutofit/>
          </a:bodyPr>
          <a:lstStyle/>
          <a:p>
            <a:pPr>
              <a:spcAft>
                <a:spcPts val="1000"/>
              </a:spcAft>
            </a:pPr>
            <a:r>
              <a:rPr lang="en-US" dirty="0">
                <a:latin typeface="Georgia" panose="02040502050405020303" pitchFamily="18" charset="0"/>
              </a:rPr>
              <a:t>Gather the documents that you will need to make your claim against the defendant (or to defend yourself against the claimant)—photos, contracts, invoices, receipts, emails, and so on. Make sure to print out evidence from your phone.</a:t>
            </a:r>
          </a:p>
          <a:p>
            <a:pPr lvl="1">
              <a:spcAft>
                <a:spcPts val="1000"/>
              </a:spcAft>
            </a:pPr>
            <a:r>
              <a:rPr lang="en-US" dirty="0">
                <a:latin typeface="Georgia" panose="02040502050405020303" pitchFamily="18" charset="0"/>
              </a:rPr>
              <a:t>You will need to bring this evidence with you every time you come to court, so keep it together in a folder.</a:t>
            </a:r>
          </a:p>
          <a:p>
            <a:pPr>
              <a:spcAft>
                <a:spcPts val="1000"/>
              </a:spcAft>
            </a:pPr>
            <a:r>
              <a:rPr lang="en-US" dirty="0">
                <a:latin typeface="Georgia" panose="02040502050405020303" pitchFamily="18" charset="0"/>
              </a:rPr>
              <a:t>If you have witnesses that you will want to testify for you at trial, make sure they can come to court with you on the trial date.</a:t>
            </a:r>
          </a:p>
          <a:p>
            <a:pPr>
              <a:spcAft>
                <a:spcPts val="1000"/>
              </a:spcAft>
            </a:pPr>
            <a:r>
              <a:rPr lang="en-US" dirty="0">
                <a:latin typeface="Georgia" panose="02040502050405020303" pitchFamily="18" charset="0"/>
              </a:rPr>
              <a:t>If you are not sure that you can make your case properly to the judge in English, the court will provide a free interpreter—call the Clerk’s Office ahead of time to ask for one.</a:t>
            </a:r>
          </a:p>
          <a:p>
            <a:pPr marL="457200" lvl="1" indent="0">
              <a:buNone/>
            </a:pPr>
            <a:endParaRPr lang="en-US" sz="2800" dirty="0">
              <a:latin typeface="Georgia" panose="02040502050405020303" pitchFamily="18" charset="0"/>
            </a:endParaRPr>
          </a:p>
        </p:txBody>
      </p:sp>
    </p:spTree>
    <p:extLst>
      <p:ext uri="{BB962C8B-B14F-4D97-AF65-F5344CB8AC3E}">
        <p14:creationId xmlns:p14="http://schemas.microsoft.com/office/powerpoint/2010/main" val="19820743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chemeClr val="tx2">
                <a:lumMod val="10000"/>
                <a:lumOff val="90000"/>
              </a:schemeClr>
            </a:gs>
            <a:gs pos="67000">
              <a:schemeClr val="tx2">
                <a:lumMod val="25000"/>
                <a:lumOff val="75000"/>
              </a:schemeClr>
            </a:gs>
            <a:gs pos="81000">
              <a:schemeClr val="tx2">
                <a:lumMod val="25000"/>
                <a:lumOff val="75000"/>
              </a:schemeClr>
            </a:gs>
            <a:gs pos="100000">
              <a:schemeClr val="accent1">
                <a:lumMod val="20000"/>
                <a:lumOff val="80000"/>
              </a:schemeClr>
            </a:gs>
          </a:gsLst>
          <a:lin ang="5400000" scaled="0"/>
        </a:gradFill>
        <a:effectLst/>
      </p:bgPr>
    </p:bg>
    <p:spTree>
      <p:nvGrpSpPr>
        <p:cNvPr id="1" name="">
          <a:extLst>
            <a:ext uri="{FF2B5EF4-FFF2-40B4-BE49-F238E27FC236}">
              <a16:creationId xmlns:a16="http://schemas.microsoft.com/office/drawing/2014/main" id="{366F1CA1-BF08-484F-0031-D9928BD5212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47BACF0-C63B-429C-8EF8-D3EDA7F5D424}"/>
              </a:ext>
            </a:extLst>
          </p:cNvPr>
          <p:cNvSpPr>
            <a:spLocks noGrp="1"/>
          </p:cNvSpPr>
          <p:nvPr>
            <p:ph type="title"/>
          </p:nvPr>
        </p:nvSpPr>
        <p:spPr/>
        <p:txBody>
          <a:bodyPr>
            <a:normAutofit/>
          </a:bodyPr>
          <a:lstStyle/>
          <a:p>
            <a:pPr algn="ctr"/>
            <a:r>
              <a:rPr lang="en-US" sz="4000" b="1" dirty="0">
                <a:latin typeface="Georgia" panose="02040502050405020303" pitchFamily="18" charset="0"/>
              </a:rPr>
              <a:t>On the Trial Date</a:t>
            </a:r>
          </a:p>
        </p:txBody>
      </p:sp>
      <p:sp>
        <p:nvSpPr>
          <p:cNvPr id="3" name="Content Placeholder 2">
            <a:extLst>
              <a:ext uri="{FF2B5EF4-FFF2-40B4-BE49-F238E27FC236}">
                <a16:creationId xmlns:a16="http://schemas.microsoft.com/office/drawing/2014/main" id="{4D5286B3-ECDB-01B1-6B52-3B877B5314B3}"/>
              </a:ext>
            </a:extLst>
          </p:cNvPr>
          <p:cNvSpPr>
            <a:spLocks noGrp="1"/>
          </p:cNvSpPr>
          <p:nvPr>
            <p:ph idx="1"/>
          </p:nvPr>
        </p:nvSpPr>
        <p:spPr>
          <a:xfrm>
            <a:off x="838200" y="1690688"/>
            <a:ext cx="10515600" cy="4667250"/>
          </a:xfrm>
        </p:spPr>
        <p:txBody>
          <a:bodyPr>
            <a:noAutofit/>
          </a:bodyPr>
          <a:lstStyle/>
          <a:p>
            <a:pPr>
              <a:spcAft>
                <a:spcPts val="1000"/>
              </a:spcAft>
            </a:pPr>
            <a:r>
              <a:rPr lang="en-US" dirty="0">
                <a:latin typeface="Georgia" panose="02040502050405020303" pitchFamily="18" charset="0"/>
              </a:rPr>
              <a:t>Wear court-appropriate clothes. (A collared shirt and jeans is fine; you don’t need to dress up in a suit.)</a:t>
            </a:r>
          </a:p>
          <a:p>
            <a:pPr>
              <a:spcAft>
                <a:spcPts val="1000"/>
              </a:spcAft>
            </a:pPr>
            <a:r>
              <a:rPr lang="en-US" dirty="0">
                <a:latin typeface="Georgia" panose="02040502050405020303" pitchFamily="18" charset="0"/>
              </a:rPr>
              <a:t>Arrive 15-30 minutes before the court starting time that you’ve been given, to allow plenty of time to go through the courthouse metal detectors, find your courtroom, and so on.</a:t>
            </a:r>
          </a:p>
          <a:p>
            <a:pPr lvl="1">
              <a:spcAft>
                <a:spcPts val="1000"/>
              </a:spcAft>
            </a:pPr>
            <a:r>
              <a:rPr lang="en-US" dirty="0">
                <a:latin typeface="Georgia" panose="02040502050405020303" pitchFamily="18" charset="0"/>
              </a:rPr>
              <a:t>If for some reason you are running late, call the Clerk’s Office to let them know.</a:t>
            </a:r>
          </a:p>
          <a:p>
            <a:pPr>
              <a:spcAft>
                <a:spcPts val="1000"/>
              </a:spcAft>
            </a:pPr>
            <a:r>
              <a:rPr lang="en-US" dirty="0">
                <a:latin typeface="Georgia" panose="02040502050405020303" pitchFamily="18" charset="0"/>
              </a:rPr>
              <a:t>If you aren’t sure which courtroom you are supposed to be in (or how to get there), ask a court officer for directions.</a:t>
            </a:r>
            <a:endParaRPr lang="en-US" sz="2800" dirty="0">
              <a:latin typeface="Georgia" panose="02040502050405020303" pitchFamily="18" charset="0"/>
            </a:endParaRPr>
          </a:p>
          <a:p>
            <a:pPr marL="457200" lvl="1" indent="0">
              <a:buNone/>
            </a:pPr>
            <a:endParaRPr lang="en-US" sz="2800" dirty="0">
              <a:latin typeface="Georgia" panose="02040502050405020303" pitchFamily="18" charset="0"/>
            </a:endParaRPr>
          </a:p>
        </p:txBody>
      </p:sp>
    </p:spTree>
    <p:extLst>
      <p:ext uri="{BB962C8B-B14F-4D97-AF65-F5344CB8AC3E}">
        <p14:creationId xmlns:p14="http://schemas.microsoft.com/office/powerpoint/2010/main" val="37367046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0">
              <a:schemeClr val="tx2">
                <a:lumMod val="10000"/>
                <a:lumOff val="90000"/>
              </a:schemeClr>
            </a:gs>
            <a:gs pos="67000">
              <a:schemeClr val="tx2">
                <a:lumMod val="25000"/>
                <a:lumOff val="75000"/>
              </a:schemeClr>
            </a:gs>
            <a:gs pos="81000">
              <a:schemeClr val="tx2">
                <a:lumMod val="25000"/>
                <a:lumOff val="75000"/>
              </a:schemeClr>
            </a:gs>
            <a:gs pos="100000">
              <a:schemeClr val="accent1">
                <a:lumMod val="20000"/>
                <a:lumOff val="80000"/>
              </a:schemeClr>
            </a:gs>
          </a:gsLst>
          <a:lin ang="5400000" scaled="0"/>
        </a:gradFill>
        <a:effectLst/>
      </p:bgPr>
    </p:bg>
    <p:spTree>
      <p:nvGrpSpPr>
        <p:cNvPr id="1" name="">
          <a:extLst>
            <a:ext uri="{FF2B5EF4-FFF2-40B4-BE49-F238E27FC236}">
              <a16:creationId xmlns:a16="http://schemas.microsoft.com/office/drawing/2014/main" id="{2E518B85-B583-0381-74AF-0CF1B85FA43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127CA77-E2F4-9022-70CC-C622A0BF723E}"/>
              </a:ext>
            </a:extLst>
          </p:cNvPr>
          <p:cNvSpPr>
            <a:spLocks noGrp="1"/>
          </p:cNvSpPr>
          <p:nvPr>
            <p:ph type="title"/>
          </p:nvPr>
        </p:nvSpPr>
        <p:spPr/>
        <p:txBody>
          <a:bodyPr>
            <a:normAutofit/>
          </a:bodyPr>
          <a:lstStyle/>
          <a:p>
            <a:pPr algn="ctr"/>
            <a:r>
              <a:rPr lang="en-US" sz="4000" b="1" dirty="0">
                <a:latin typeface="Georgia" panose="02040502050405020303" pitchFamily="18" charset="0"/>
              </a:rPr>
              <a:t>On the Trial Date (continued)</a:t>
            </a:r>
          </a:p>
        </p:txBody>
      </p:sp>
      <p:sp>
        <p:nvSpPr>
          <p:cNvPr id="3" name="Content Placeholder 2">
            <a:extLst>
              <a:ext uri="{FF2B5EF4-FFF2-40B4-BE49-F238E27FC236}">
                <a16:creationId xmlns:a16="http://schemas.microsoft.com/office/drawing/2014/main" id="{EACA7D92-4FD3-38DE-974A-EB3CDFB9EA90}"/>
              </a:ext>
            </a:extLst>
          </p:cNvPr>
          <p:cNvSpPr>
            <a:spLocks noGrp="1"/>
          </p:cNvSpPr>
          <p:nvPr>
            <p:ph idx="1"/>
          </p:nvPr>
        </p:nvSpPr>
        <p:spPr>
          <a:xfrm>
            <a:off x="838200" y="1540811"/>
            <a:ext cx="10515600" cy="4667250"/>
          </a:xfrm>
        </p:spPr>
        <p:txBody>
          <a:bodyPr>
            <a:noAutofit/>
          </a:bodyPr>
          <a:lstStyle/>
          <a:p>
            <a:pPr lvl="1">
              <a:spcAft>
                <a:spcPts val="1000"/>
              </a:spcAft>
            </a:pPr>
            <a:r>
              <a:rPr lang="en-US" sz="2800" dirty="0">
                <a:latin typeface="Georgia" panose="02040502050405020303" pitchFamily="18" charset="0"/>
              </a:rPr>
              <a:t>At the scheduled start time (usually 9:30 a.m. for daytime sessions and 6:00 p.m. for evening sessions), the clerk will “call the calendar”—read off the name of each case in the order they will be heard that day, and ask if the parties in that case are present.</a:t>
            </a:r>
          </a:p>
          <a:p>
            <a:pPr lvl="1">
              <a:spcAft>
                <a:spcPts val="1000"/>
              </a:spcAft>
            </a:pPr>
            <a:r>
              <a:rPr lang="en-US" sz="2800" dirty="0">
                <a:latin typeface="Georgia" panose="02040502050405020303" pitchFamily="18" charset="0"/>
              </a:rPr>
              <a:t>The order of cases each day is essentially random--  so make sure to listen for the names of the parties in your case.</a:t>
            </a:r>
          </a:p>
          <a:p>
            <a:pPr lvl="1">
              <a:spcAft>
                <a:spcPts val="1000"/>
              </a:spcAft>
            </a:pPr>
            <a:r>
              <a:rPr lang="en-US" sz="2800" dirty="0">
                <a:latin typeface="Georgia" panose="02040502050405020303" pitchFamily="18" charset="0"/>
              </a:rPr>
              <a:t>When the clerk calls the name of your case, tell the clerk you are here and whether you are claimant or defendant, and say either “Ready” (if you are ready to go forward with trial) or “Application” (if you need a postponement).</a:t>
            </a:r>
          </a:p>
          <a:p>
            <a:pPr marL="457200" lvl="1" indent="0">
              <a:spcAft>
                <a:spcPts val="1000"/>
              </a:spcAft>
              <a:buNone/>
            </a:pPr>
            <a:br>
              <a:rPr lang="en-US" sz="2400" dirty="0">
                <a:latin typeface="Georgia" panose="02040502050405020303" pitchFamily="18" charset="0"/>
              </a:rPr>
            </a:br>
            <a:r>
              <a:rPr lang="en-US" sz="2400" dirty="0">
                <a:latin typeface="Georgia" panose="02040502050405020303" pitchFamily="18" charset="0"/>
              </a:rPr>
              <a:t>	</a:t>
            </a:r>
            <a:endParaRPr lang="en-US" dirty="0">
              <a:latin typeface="Georgia" panose="02040502050405020303" pitchFamily="18" charset="0"/>
            </a:endParaRPr>
          </a:p>
          <a:p>
            <a:pPr lvl="1">
              <a:spcAft>
                <a:spcPts val="1000"/>
              </a:spcAft>
            </a:pPr>
            <a:endParaRPr lang="en-US" sz="2800" dirty="0">
              <a:latin typeface="Georgia" panose="02040502050405020303" pitchFamily="18" charset="0"/>
            </a:endParaRPr>
          </a:p>
          <a:p>
            <a:pPr marL="914400" lvl="2" indent="0">
              <a:spcAft>
                <a:spcPts val="1000"/>
              </a:spcAft>
              <a:buNone/>
            </a:pPr>
            <a:endParaRPr lang="en-US" sz="2400" dirty="0">
              <a:latin typeface="Georgia" panose="02040502050405020303" pitchFamily="18" charset="0"/>
            </a:endParaRPr>
          </a:p>
          <a:p>
            <a:pPr lvl="2"/>
            <a:endParaRPr lang="en-US" sz="2400" dirty="0">
              <a:latin typeface="Georgia" panose="02040502050405020303" pitchFamily="18" charset="0"/>
            </a:endParaRPr>
          </a:p>
          <a:p>
            <a:pPr lvl="2"/>
            <a:endParaRPr lang="en-US" sz="2400" dirty="0">
              <a:latin typeface="Georgia" panose="02040502050405020303" pitchFamily="18" charset="0"/>
            </a:endParaRPr>
          </a:p>
          <a:p>
            <a:pPr lvl="1"/>
            <a:endParaRPr lang="en-US" sz="2800" dirty="0">
              <a:latin typeface="Georgia" panose="02040502050405020303" pitchFamily="18" charset="0"/>
            </a:endParaRPr>
          </a:p>
          <a:p>
            <a:pPr marL="457200" lvl="1" indent="0">
              <a:buNone/>
            </a:pPr>
            <a:endParaRPr lang="en-US" sz="2800" dirty="0">
              <a:latin typeface="Georgia" panose="02040502050405020303" pitchFamily="18" charset="0"/>
            </a:endParaRPr>
          </a:p>
        </p:txBody>
      </p:sp>
    </p:spTree>
    <p:extLst>
      <p:ext uri="{BB962C8B-B14F-4D97-AF65-F5344CB8AC3E}">
        <p14:creationId xmlns:p14="http://schemas.microsoft.com/office/powerpoint/2010/main" val="16527163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0">
              <a:schemeClr val="tx2">
                <a:lumMod val="10000"/>
                <a:lumOff val="90000"/>
              </a:schemeClr>
            </a:gs>
            <a:gs pos="67000">
              <a:schemeClr val="tx2">
                <a:lumMod val="25000"/>
                <a:lumOff val="75000"/>
              </a:schemeClr>
            </a:gs>
            <a:gs pos="81000">
              <a:schemeClr val="tx2">
                <a:lumMod val="25000"/>
                <a:lumOff val="75000"/>
              </a:schemeClr>
            </a:gs>
            <a:gs pos="100000">
              <a:schemeClr val="accent1">
                <a:lumMod val="20000"/>
                <a:lumOff val="80000"/>
              </a:schemeClr>
            </a:gs>
          </a:gsLst>
          <a:lin ang="5400000" scaled="0"/>
        </a:gradFill>
        <a:effectLst/>
      </p:bgPr>
    </p:bg>
    <p:spTree>
      <p:nvGrpSpPr>
        <p:cNvPr id="1" name="">
          <a:extLst>
            <a:ext uri="{FF2B5EF4-FFF2-40B4-BE49-F238E27FC236}">
              <a16:creationId xmlns:a16="http://schemas.microsoft.com/office/drawing/2014/main" id="{AE570694-E68B-A006-4CB9-3A758B26E55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BF5D26B-1A62-CC5C-B5E8-9C366B25336C}"/>
              </a:ext>
            </a:extLst>
          </p:cNvPr>
          <p:cNvSpPr>
            <a:spLocks noGrp="1"/>
          </p:cNvSpPr>
          <p:nvPr>
            <p:ph type="title"/>
          </p:nvPr>
        </p:nvSpPr>
        <p:spPr/>
        <p:txBody>
          <a:bodyPr>
            <a:normAutofit/>
          </a:bodyPr>
          <a:lstStyle/>
          <a:p>
            <a:pPr algn="ctr"/>
            <a:r>
              <a:rPr lang="en-US" sz="4000" b="1" dirty="0">
                <a:latin typeface="Georgia" panose="02040502050405020303" pitchFamily="18" charset="0"/>
              </a:rPr>
              <a:t>On the Trial Date (continued)</a:t>
            </a:r>
          </a:p>
        </p:txBody>
      </p:sp>
      <p:sp>
        <p:nvSpPr>
          <p:cNvPr id="3" name="Content Placeholder 2">
            <a:extLst>
              <a:ext uri="{FF2B5EF4-FFF2-40B4-BE49-F238E27FC236}">
                <a16:creationId xmlns:a16="http://schemas.microsoft.com/office/drawing/2014/main" id="{3984E8B1-163D-D578-EB60-F5F6EDA9B249}"/>
              </a:ext>
            </a:extLst>
          </p:cNvPr>
          <p:cNvSpPr>
            <a:spLocks noGrp="1"/>
          </p:cNvSpPr>
          <p:nvPr>
            <p:ph idx="1"/>
          </p:nvPr>
        </p:nvSpPr>
        <p:spPr>
          <a:xfrm>
            <a:off x="838200" y="1435880"/>
            <a:ext cx="10515600" cy="4667250"/>
          </a:xfrm>
        </p:spPr>
        <p:txBody>
          <a:bodyPr>
            <a:noAutofit/>
          </a:bodyPr>
          <a:lstStyle/>
          <a:p>
            <a:pPr lvl="1">
              <a:spcAft>
                <a:spcPts val="1000"/>
              </a:spcAft>
            </a:pPr>
            <a:r>
              <a:rPr lang="en-US" sz="2800" dirty="0">
                <a:latin typeface="Georgia" panose="02040502050405020303" pitchFamily="18" charset="0"/>
              </a:rPr>
              <a:t>Once the clerk has called the calendar, the judge will be ready to start hearing cases, in calendar order.</a:t>
            </a:r>
          </a:p>
          <a:p>
            <a:pPr lvl="1">
              <a:spcAft>
                <a:spcPts val="1000"/>
              </a:spcAft>
            </a:pPr>
            <a:r>
              <a:rPr lang="en-US" sz="2800" dirty="0">
                <a:latin typeface="Georgia" panose="02040502050405020303" pitchFamily="18" charset="0"/>
              </a:rPr>
              <a:t>You must stay until the judge gets to your case. This may take multiple hours. </a:t>
            </a:r>
          </a:p>
          <a:p>
            <a:pPr lvl="1">
              <a:spcAft>
                <a:spcPts val="1000"/>
              </a:spcAft>
            </a:pPr>
            <a:r>
              <a:rPr lang="en-US" sz="2800" dirty="0">
                <a:latin typeface="Georgia" panose="02040502050405020303" pitchFamily="18" charset="0"/>
              </a:rPr>
              <a:t>Note: There may be so many cases on the calendar that the court can’t get to your case at all that day.</a:t>
            </a:r>
          </a:p>
          <a:p>
            <a:pPr lvl="2">
              <a:spcAft>
                <a:spcPts val="1000"/>
              </a:spcAft>
            </a:pPr>
            <a:r>
              <a:rPr lang="en-US" sz="2400" dirty="0">
                <a:latin typeface="Georgia" panose="02040502050405020303" pitchFamily="18" charset="0"/>
              </a:rPr>
              <a:t>Toward the end of a session (usually around noon for day court, and around 9:00 p.m. for night court), the judge or clerk will often tell the parties who are still waiting that the court won’t get to all of them that session. In that circumstance, the court will likely adjourn the remaining cases for the next available session—usually a couple of months later.</a:t>
            </a:r>
            <a:br>
              <a:rPr lang="en-US" dirty="0">
                <a:latin typeface="Georgia" panose="02040502050405020303" pitchFamily="18" charset="0"/>
              </a:rPr>
            </a:br>
            <a:r>
              <a:rPr lang="en-US" dirty="0">
                <a:latin typeface="Georgia" panose="02040502050405020303" pitchFamily="18" charset="0"/>
              </a:rPr>
              <a:t>	</a:t>
            </a:r>
          </a:p>
          <a:p>
            <a:pPr lvl="1">
              <a:spcAft>
                <a:spcPts val="1000"/>
              </a:spcAft>
            </a:pPr>
            <a:endParaRPr lang="en-US" sz="2800" dirty="0">
              <a:latin typeface="Georgia" panose="02040502050405020303" pitchFamily="18" charset="0"/>
            </a:endParaRPr>
          </a:p>
          <a:p>
            <a:pPr marL="914400" lvl="2" indent="0">
              <a:spcAft>
                <a:spcPts val="1000"/>
              </a:spcAft>
              <a:buNone/>
            </a:pPr>
            <a:endParaRPr lang="en-US" sz="2400" dirty="0">
              <a:latin typeface="Georgia" panose="02040502050405020303" pitchFamily="18" charset="0"/>
            </a:endParaRPr>
          </a:p>
          <a:p>
            <a:pPr lvl="2"/>
            <a:endParaRPr lang="en-US" sz="2400" dirty="0">
              <a:latin typeface="Georgia" panose="02040502050405020303" pitchFamily="18" charset="0"/>
            </a:endParaRPr>
          </a:p>
          <a:p>
            <a:pPr lvl="2"/>
            <a:endParaRPr lang="en-US" sz="2400" dirty="0">
              <a:latin typeface="Georgia" panose="02040502050405020303" pitchFamily="18" charset="0"/>
            </a:endParaRPr>
          </a:p>
          <a:p>
            <a:pPr lvl="1"/>
            <a:endParaRPr lang="en-US" sz="2800" dirty="0">
              <a:latin typeface="Georgia" panose="02040502050405020303" pitchFamily="18" charset="0"/>
            </a:endParaRPr>
          </a:p>
          <a:p>
            <a:pPr marL="457200" lvl="1" indent="0">
              <a:buNone/>
            </a:pPr>
            <a:endParaRPr lang="en-US" sz="2800" dirty="0">
              <a:latin typeface="Georgia" panose="02040502050405020303" pitchFamily="18" charset="0"/>
            </a:endParaRPr>
          </a:p>
        </p:txBody>
      </p:sp>
    </p:spTree>
    <p:extLst>
      <p:ext uri="{BB962C8B-B14F-4D97-AF65-F5344CB8AC3E}">
        <p14:creationId xmlns:p14="http://schemas.microsoft.com/office/powerpoint/2010/main" val="38271927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0">
              <a:schemeClr val="tx2">
                <a:lumMod val="10000"/>
                <a:lumOff val="90000"/>
              </a:schemeClr>
            </a:gs>
            <a:gs pos="67000">
              <a:schemeClr val="tx2">
                <a:lumMod val="25000"/>
                <a:lumOff val="75000"/>
              </a:schemeClr>
            </a:gs>
            <a:gs pos="81000">
              <a:schemeClr val="tx2">
                <a:lumMod val="25000"/>
                <a:lumOff val="75000"/>
              </a:schemeClr>
            </a:gs>
            <a:gs pos="100000">
              <a:schemeClr val="accent1">
                <a:lumMod val="20000"/>
                <a:lumOff val="80000"/>
              </a:schemeClr>
            </a:gs>
          </a:gsLst>
          <a:lin ang="5400000" scaled="0"/>
        </a:gradFill>
        <a:effectLst/>
      </p:bgPr>
    </p:bg>
    <p:spTree>
      <p:nvGrpSpPr>
        <p:cNvPr id="1" name="">
          <a:extLst>
            <a:ext uri="{FF2B5EF4-FFF2-40B4-BE49-F238E27FC236}">
              <a16:creationId xmlns:a16="http://schemas.microsoft.com/office/drawing/2014/main" id="{F8455520-7E03-FA8D-1E4E-0994FF51161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34CABF0-B111-90BD-2B5E-6B48904CFE0C}"/>
              </a:ext>
            </a:extLst>
          </p:cNvPr>
          <p:cNvSpPr>
            <a:spLocks noGrp="1"/>
          </p:cNvSpPr>
          <p:nvPr>
            <p:ph type="title"/>
          </p:nvPr>
        </p:nvSpPr>
        <p:spPr/>
        <p:txBody>
          <a:bodyPr>
            <a:normAutofit/>
          </a:bodyPr>
          <a:lstStyle/>
          <a:p>
            <a:pPr algn="ctr"/>
            <a:r>
              <a:rPr lang="en-US" sz="4000" b="1" dirty="0">
                <a:latin typeface="Georgia" panose="02040502050405020303" pitchFamily="18" charset="0"/>
              </a:rPr>
              <a:t>Judge or Arbitrator?</a:t>
            </a:r>
          </a:p>
        </p:txBody>
      </p:sp>
      <p:sp>
        <p:nvSpPr>
          <p:cNvPr id="3" name="Content Placeholder 2">
            <a:extLst>
              <a:ext uri="{FF2B5EF4-FFF2-40B4-BE49-F238E27FC236}">
                <a16:creationId xmlns:a16="http://schemas.microsoft.com/office/drawing/2014/main" id="{0C6FBFF7-1C21-F412-7671-E47E5FFEF9DE}"/>
              </a:ext>
            </a:extLst>
          </p:cNvPr>
          <p:cNvSpPr>
            <a:spLocks noGrp="1"/>
          </p:cNvSpPr>
          <p:nvPr>
            <p:ph idx="1"/>
          </p:nvPr>
        </p:nvSpPr>
        <p:spPr>
          <a:xfrm>
            <a:off x="838200" y="1420890"/>
            <a:ext cx="10515600" cy="4667250"/>
          </a:xfrm>
        </p:spPr>
        <p:txBody>
          <a:bodyPr>
            <a:noAutofit/>
          </a:bodyPr>
          <a:lstStyle/>
          <a:p>
            <a:pPr lvl="1">
              <a:spcAft>
                <a:spcPts val="1000"/>
              </a:spcAft>
            </a:pPr>
            <a:r>
              <a:rPr lang="en-US" sz="2800" dirty="0">
                <a:latin typeface="Georgia" panose="02040502050405020303" pitchFamily="18" charset="0"/>
              </a:rPr>
              <a:t>Sometimes, particularly in evening court sessions, the judge will have one or more arbitrators helping them decide cases.</a:t>
            </a:r>
          </a:p>
          <a:p>
            <a:pPr lvl="1">
              <a:spcAft>
                <a:spcPts val="1000"/>
              </a:spcAft>
            </a:pPr>
            <a:r>
              <a:rPr lang="en-US" sz="2800" dirty="0">
                <a:latin typeface="Georgia" panose="02040502050405020303" pitchFamily="18" charset="0"/>
              </a:rPr>
              <a:t>An arbitrator is an unpaid volunteer lawyer—sometimes a lawyer with their own practice, sometimes a court attorney. </a:t>
            </a:r>
          </a:p>
          <a:p>
            <a:pPr lvl="1">
              <a:spcAft>
                <a:spcPts val="1000"/>
              </a:spcAft>
            </a:pPr>
            <a:r>
              <a:rPr lang="en-US" sz="2800" dirty="0">
                <a:latin typeface="Georgia" panose="02040502050405020303" pitchFamily="18" charset="0"/>
              </a:rPr>
              <a:t>Arbitrators are not judges, but they hear and decide small-claims cases in the same way that judges do. It is almost impossible to appeal an arbitrator’s ruling; but you are more likely to have your case heard that same day (or night) by an arbitrator than by the judge.</a:t>
            </a:r>
          </a:p>
          <a:p>
            <a:pPr lvl="1">
              <a:spcAft>
                <a:spcPts val="1000"/>
              </a:spcAft>
            </a:pPr>
            <a:r>
              <a:rPr lang="en-US" sz="2800" dirty="0">
                <a:latin typeface="Georgia" panose="02040502050405020303" pitchFamily="18" charset="0"/>
              </a:rPr>
              <a:t>Either way, it is </a:t>
            </a:r>
            <a:r>
              <a:rPr lang="en-US" sz="2800" i="1" dirty="0">
                <a:latin typeface="Georgia" panose="02040502050405020303" pitchFamily="18" charset="0"/>
              </a:rPr>
              <a:t>your choice</a:t>
            </a:r>
            <a:r>
              <a:rPr lang="en-US" sz="2800" dirty="0">
                <a:latin typeface="Georgia" panose="02040502050405020303" pitchFamily="18" charset="0"/>
              </a:rPr>
              <a:t> whether to have your case heard by the judge or by a volunteer arbitrator. </a:t>
            </a:r>
          </a:p>
        </p:txBody>
      </p:sp>
    </p:spTree>
    <p:extLst>
      <p:ext uri="{BB962C8B-B14F-4D97-AF65-F5344CB8AC3E}">
        <p14:creationId xmlns:p14="http://schemas.microsoft.com/office/powerpoint/2010/main" val="23292617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0">
              <a:schemeClr val="tx2">
                <a:lumMod val="10000"/>
                <a:lumOff val="90000"/>
              </a:schemeClr>
            </a:gs>
            <a:gs pos="67000">
              <a:schemeClr val="tx2">
                <a:lumMod val="25000"/>
                <a:lumOff val="75000"/>
              </a:schemeClr>
            </a:gs>
            <a:gs pos="81000">
              <a:schemeClr val="tx2">
                <a:lumMod val="25000"/>
                <a:lumOff val="75000"/>
              </a:schemeClr>
            </a:gs>
            <a:gs pos="100000">
              <a:schemeClr val="accent1">
                <a:lumMod val="20000"/>
                <a:lumOff val="80000"/>
              </a:schemeClr>
            </a:gs>
          </a:gsLst>
          <a:lin ang="5400000" scaled="0"/>
        </a:gradFill>
        <a:effectLst/>
      </p:bgPr>
    </p:bg>
    <p:spTree>
      <p:nvGrpSpPr>
        <p:cNvPr id="1" name="">
          <a:extLst>
            <a:ext uri="{FF2B5EF4-FFF2-40B4-BE49-F238E27FC236}">
              <a16:creationId xmlns:a16="http://schemas.microsoft.com/office/drawing/2014/main" id="{994ADD56-D02F-7026-1736-E011BC6E5B9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5A2C6B4-B4DD-50F4-BFC8-45C9B341712D}"/>
              </a:ext>
            </a:extLst>
          </p:cNvPr>
          <p:cNvSpPr>
            <a:spLocks noGrp="1"/>
          </p:cNvSpPr>
          <p:nvPr>
            <p:ph type="title"/>
          </p:nvPr>
        </p:nvSpPr>
        <p:spPr/>
        <p:txBody>
          <a:bodyPr>
            <a:normAutofit/>
          </a:bodyPr>
          <a:lstStyle/>
          <a:p>
            <a:pPr algn="ctr"/>
            <a:r>
              <a:rPr lang="en-US" sz="4000" b="1" dirty="0">
                <a:latin typeface="Georgia" panose="02040502050405020303" pitchFamily="18" charset="0"/>
              </a:rPr>
              <a:t>What if Your Adversary Isn’t There?</a:t>
            </a:r>
          </a:p>
        </p:txBody>
      </p:sp>
      <p:sp>
        <p:nvSpPr>
          <p:cNvPr id="3" name="Content Placeholder 2">
            <a:extLst>
              <a:ext uri="{FF2B5EF4-FFF2-40B4-BE49-F238E27FC236}">
                <a16:creationId xmlns:a16="http://schemas.microsoft.com/office/drawing/2014/main" id="{2650350C-2EE4-C7F1-F207-6657799BA097}"/>
              </a:ext>
            </a:extLst>
          </p:cNvPr>
          <p:cNvSpPr>
            <a:spLocks noGrp="1"/>
          </p:cNvSpPr>
          <p:nvPr>
            <p:ph idx="1"/>
          </p:nvPr>
        </p:nvSpPr>
        <p:spPr>
          <a:xfrm>
            <a:off x="838200" y="1495841"/>
            <a:ext cx="10515600" cy="4667250"/>
          </a:xfrm>
        </p:spPr>
        <p:txBody>
          <a:bodyPr>
            <a:noAutofit/>
          </a:bodyPr>
          <a:lstStyle/>
          <a:p>
            <a:pPr marL="341313" lvl="1" indent="-171450">
              <a:spcAft>
                <a:spcPts val="1000"/>
              </a:spcAft>
            </a:pPr>
            <a:r>
              <a:rPr lang="en-US" sz="2800" dirty="0">
                <a:latin typeface="Georgia" panose="02040502050405020303" pitchFamily="18" charset="0"/>
              </a:rPr>
              <a:t>If you show up to court on the scheduled trial date and your adversary isn’t there when the clerk calls the calendar (or when the judge starts hearing cases), don’t leave!</a:t>
            </a:r>
          </a:p>
          <a:p>
            <a:pPr marL="341313" lvl="1" indent="-171450">
              <a:spcAft>
                <a:spcPts val="1000"/>
              </a:spcAft>
            </a:pPr>
            <a:r>
              <a:rPr lang="en-US" sz="2800" dirty="0">
                <a:latin typeface="Georgia" panose="02040502050405020303" pitchFamily="18" charset="0"/>
              </a:rPr>
              <a:t>The other side might have called the clerk’s office to let them know they were running late or couldn’t make it—in which case the trial date will likely get postponed and you’ll get a new date in the mail.</a:t>
            </a:r>
          </a:p>
          <a:p>
            <a:pPr marL="341313" lvl="1" indent="-171450">
              <a:spcAft>
                <a:spcPts val="1000"/>
              </a:spcAft>
            </a:pPr>
            <a:r>
              <a:rPr lang="en-US" sz="2800" dirty="0">
                <a:latin typeface="Georgia" panose="02040502050405020303" pitchFamily="18" charset="0"/>
              </a:rPr>
              <a:t>And even if the other side doesn’t call, the judge and the clerk will wait until near the end of the session (normally noon for a daytime session, 9:00 p.m. for an evening session) before deciding for sure that the other side has failed to show up (or “defaulted”). So you have to wait there, too.</a:t>
            </a:r>
          </a:p>
        </p:txBody>
      </p:sp>
    </p:spTree>
    <p:extLst>
      <p:ext uri="{BB962C8B-B14F-4D97-AF65-F5344CB8AC3E}">
        <p14:creationId xmlns:p14="http://schemas.microsoft.com/office/powerpoint/2010/main" val="31778510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gradFill>
          <a:gsLst>
            <a:gs pos="0">
              <a:schemeClr val="tx2">
                <a:lumMod val="10000"/>
                <a:lumOff val="90000"/>
              </a:schemeClr>
            </a:gs>
            <a:gs pos="67000">
              <a:schemeClr val="tx2">
                <a:lumMod val="25000"/>
                <a:lumOff val="75000"/>
              </a:schemeClr>
            </a:gs>
            <a:gs pos="81000">
              <a:schemeClr val="tx2">
                <a:lumMod val="25000"/>
                <a:lumOff val="75000"/>
              </a:schemeClr>
            </a:gs>
            <a:gs pos="100000">
              <a:schemeClr val="accent1">
                <a:lumMod val="20000"/>
                <a:lumOff val="80000"/>
              </a:schemeClr>
            </a:gs>
          </a:gsLst>
          <a:lin ang="5400000" scaled="0"/>
        </a:gradFill>
        <a:effectLst/>
      </p:bgPr>
    </p:bg>
    <p:spTree>
      <p:nvGrpSpPr>
        <p:cNvPr id="1" name="">
          <a:extLst>
            <a:ext uri="{FF2B5EF4-FFF2-40B4-BE49-F238E27FC236}">
              <a16:creationId xmlns:a16="http://schemas.microsoft.com/office/drawing/2014/main" id="{DE686B19-3E81-3563-F13B-A6366E27E8F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2108BA0-72FE-916B-211B-C266FC4403F8}"/>
              </a:ext>
            </a:extLst>
          </p:cNvPr>
          <p:cNvSpPr>
            <a:spLocks noGrp="1"/>
          </p:cNvSpPr>
          <p:nvPr>
            <p:ph type="title"/>
          </p:nvPr>
        </p:nvSpPr>
        <p:spPr>
          <a:xfrm>
            <a:off x="838200" y="110292"/>
            <a:ext cx="10515600" cy="1325563"/>
          </a:xfrm>
        </p:spPr>
        <p:txBody>
          <a:bodyPr>
            <a:normAutofit/>
          </a:bodyPr>
          <a:lstStyle/>
          <a:p>
            <a:pPr algn="ctr"/>
            <a:r>
              <a:rPr lang="en-US" sz="4000" b="1" dirty="0">
                <a:latin typeface="Georgia" panose="02040502050405020303" pitchFamily="18" charset="0"/>
              </a:rPr>
              <a:t>What if Your Adversary Defaults?</a:t>
            </a:r>
          </a:p>
        </p:txBody>
      </p:sp>
      <p:sp>
        <p:nvSpPr>
          <p:cNvPr id="3" name="Content Placeholder 2">
            <a:extLst>
              <a:ext uri="{FF2B5EF4-FFF2-40B4-BE49-F238E27FC236}">
                <a16:creationId xmlns:a16="http://schemas.microsoft.com/office/drawing/2014/main" id="{018BA373-ACCC-FCC6-940D-1545E83D3225}"/>
              </a:ext>
            </a:extLst>
          </p:cNvPr>
          <p:cNvSpPr>
            <a:spLocks noGrp="1"/>
          </p:cNvSpPr>
          <p:nvPr>
            <p:ph idx="1"/>
          </p:nvPr>
        </p:nvSpPr>
        <p:spPr>
          <a:xfrm>
            <a:off x="838200" y="1211002"/>
            <a:ext cx="10515600" cy="4667250"/>
          </a:xfrm>
        </p:spPr>
        <p:txBody>
          <a:bodyPr>
            <a:noAutofit/>
          </a:bodyPr>
          <a:lstStyle/>
          <a:p>
            <a:pPr marL="341313" lvl="1" indent="-171450">
              <a:spcAft>
                <a:spcPts val="1000"/>
              </a:spcAft>
            </a:pPr>
            <a:r>
              <a:rPr lang="en-US" sz="2800" dirty="0">
                <a:latin typeface="Georgia" panose="02040502050405020303" pitchFamily="18" charset="0"/>
              </a:rPr>
              <a:t>If one side doesn’t show up on the trial date (or “defaults”), the judge will usually postpone the trial date at least once.</a:t>
            </a:r>
          </a:p>
          <a:p>
            <a:pPr marL="341313" lvl="1" indent="-171450">
              <a:spcAft>
                <a:spcPts val="1000"/>
              </a:spcAft>
            </a:pPr>
            <a:r>
              <a:rPr lang="en-US" sz="2800" dirty="0">
                <a:latin typeface="Georgia" panose="02040502050405020303" pitchFamily="18" charset="0"/>
              </a:rPr>
              <a:t>If you are the defendant and claimant defaults a second time, the judge will likely enter an order dismissing the claim and send you a copy in the mail.</a:t>
            </a:r>
          </a:p>
          <a:p>
            <a:pPr marL="341313" lvl="1" indent="-171450">
              <a:spcAft>
                <a:spcPts val="1000"/>
              </a:spcAft>
            </a:pPr>
            <a:r>
              <a:rPr lang="en-US" sz="2800" dirty="0">
                <a:latin typeface="Georgia" panose="02040502050405020303" pitchFamily="18" charset="0"/>
              </a:rPr>
              <a:t>If you are the claimant and defendant defaults a second time, you will be able to make your case to the judge or another court hearing officer (called a “referee”) without the other side there to oppose you. This is called an “inquest.”</a:t>
            </a:r>
          </a:p>
          <a:p>
            <a:pPr marL="341313" lvl="1" indent="-171450">
              <a:spcAft>
                <a:spcPts val="1000"/>
              </a:spcAft>
            </a:pPr>
            <a:r>
              <a:rPr lang="en-US" sz="2800" dirty="0">
                <a:latin typeface="Georgia" panose="02040502050405020303" pitchFamily="18" charset="0"/>
              </a:rPr>
              <a:t>If you win because the other side defaulted, don’t get too excited yet! The other side can ask the court to set aside your judgment and order a new trial. That request is often granted.</a:t>
            </a:r>
            <a:endParaRPr lang="en-US" dirty="0">
              <a:latin typeface="Georgia" panose="02040502050405020303" pitchFamily="18" charset="0"/>
            </a:endParaRPr>
          </a:p>
          <a:p>
            <a:pPr lvl="1">
              <a:spcAft>
                <a:spcPts val="1000"/>
              </a:spcAft>
            </a:pPr>
            <a:endParaRPr lang="en-US" sz="2800" dirty="0">
              <a:latin typeface="Georgia" panose="02040502050405020303" pitchFamily="18" charset="0"/>
            </a:endParaRPr>
          </a:p>
        </p:txBody>
      </p:sp>
    </p:spTree>
    <p:extLst>
      <p:ext uri="{BB962C8B-B14F-4D97-AF65-F5344CB8AC3E}">
        <p14:creationId xmlns:p14="http://schemas.microsoft.com/office/powerpoint/2010/main" val="33765957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gradFill>
          <a:gsLst>
            <a:gs pos="0">
              <a:schemeClr val="tx2">
                <a:lumMod val="10000"/>
                <a:lumOff val="90000"/>
              </a:schemeClr>
            </a:gs>
            <a:gs pos="67000">
              <a:schemeClr val="tx2">
                <a:lumMod val="25000"/>
                <a:lumOff val="75000"/>
              </a:schemeClr>
            </a:gs>
            <a:gs pos="81000">
              <a:schemeClr val="tx2">
                <a:lumMod val="25000"/>
                <a:lumOff val="75000"/>
              </a:schemeClr>
            </a:gs>
            <a:gs pos="100000">
              <a:schemeClr val="accent1">
                <a:lumMod val="20000"/>
                <a:lumOff val="80000"/>
              </a:schemeClr>
            </a:gs>
          </a:gsLst>
          <a:lin ang="5400000" scaled="0"/>
        </a:gradFill>
        <a:effectLst/>
      </p:bgPr>
    </p:bg>
    <p:spTree>
      <p:nvGrpSpPr>
        <p:cNvPr id="1" name="">
          <a:extLst>
            <a:ext uri="{FF2B5EF4-FFF2-40B4-BE49-F238E27FC236}">
              <a16:creationId xmlns:a16="http://schemas.microsoft.com/office/drawing/2014/main" id="{64B3BC72-83D5-C576-9BE8-5971FD4C66E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80670DF-D5AA-913F-C13E-6CCA67305CFE}"/>
              </a:ext>
            </a:extLst>
          </p:cNvPr>
          <p:cNvSpPr>
            <a:spLocks noGrp="1"/>
          </p:cNvSpPr>
          <p:nvPr>
            <p:ph type="title"/>
          </p:nvPr>
        </p:nvSpPr>
        <p:spPr/>
        <p:txBody>
          <a:bodyPr>
            <a:normAutofit/>
          </a:bodyPr>
          <a:lstStyle/>
          <a:p>
            <a:pPr algn="ctr"/>
            <a:r>
              <a:rPr lang="en-US" sz="4000" b="1" dirty="0">
                <a:latin typeface="Georgia" panose="02040502050405020303" pitchFamily="18" charset="0"/>
              </a:rPr>
              <a:t>What if </a:t>
            </a:r>
            <a:r>
              <a:rPr lang="en-US" sz="4000" b="1" i="1" dirty="0">
                <a:latin typeface="Georgia" panose="02040502050405020303" pitchFamily="18" charset="0"/>
              </a:rPr>
              <a:t>You</a:t>
            </a:r>
            <a:r>
              <a:rPr lang="en-US" sz="4000" b="1" dirty="0">
                <a:latin typeface="Georgia" panose="02040502050405020303" pitchFamily="18" charset="0"/>
              </a:rPr>
              <a:t> Default?</a:t>
            </a:r>
          </a:p>
        </p:txBody>
      </p:sp>
      <p:sp>
        <p:nvSpPr>
          <p:cNvPr id="3" name="Content Placeholder 2">
            <a:extLst>
              <a:ext uri="{FF2B5EF4-FFF2-40B4-BE49-F238E27FC236}">
                <a16:creationId xmlns:a16="http://schemas.microsoft.com/office/drawing/2014/main" id="{DA79142E-B10A-F228-CA69-39BF7304582A}"/>
              </a:ext>
            </a:extLst>
          </p:cNvPr>
          <p:cNvSpPr>
            <a:spLocks noGrp="1"/>
          </p:cNvSpPr>
          <p:nvPr>
            <p:ph idx="1"/>
          </p:nvPr>
        </p:nvSpPr>
        <p:spPr>
          <a:xfrm>
            <a:off x="838200" y="1495841"/>
            <a:ext cx="10515600" cy="4667250"/>
          </a:xfrm>
        </p:spPr>
        <p:txBody>
          <a:bodyPr>
            <a:noAutofit/>
          </a:bodyPr>
          <a:lstStyle/>
          <a:p>
            <a:pPr marL="341313" lvl="1" indent="-279400">
              <a:spcAft>
                <a:spcPts val="1000"/>
              </a:spcAft>
            </a:pPr>
            <a:r>
              <a:rPr lang="en-US" sz="2800" dirty="0">
                <a:latin typeface="Georgia" panose="02040502050405020303" pitchFamily="18" charset="0"/>
              </a:rPr>
              <a:t>What if you default? Not great, but not the end of the world!</a:t>
            </a:r>
          </a:p>
          <a:p>
            <a:pPr marL="341313" lvl="1" indent="-279400">
              <a:spcAft>
                <a:spcPts val="1000"/>
              </a:spcAft>
            </a:pPr>
            <a:r>
              <a:rPr lang="en-US" sz="2800" dirty="0">
                <a:latin typeface="Georgia" panose="02040502050405020303" pitchFamily="18" charset="0"/>
              </a:rPr>
              <a:t>Again, the first time you don’t show up, the court will likely postpone the trial to a later date. But if you get a notice in the mail that the case has been decided against you because you failed to show up, you can still ask the court to set aside (or “vacate”) the judgment against you.</a:t>
            </a:r>
          </a:p>
          <a:p>
            <a:pPr marL="341313" lvl="1" indent="-279400">
              <a:spcAft>
                <a:spcPts val="1000"/>
              </a:spcAft>
            </a:pPr>
            <a:r>
              <a:rPr lang="en-US" sz="2800" dirty="0">
                <a:latin typeface="Georgia" panose="02040502050405020303" pitchFamily="18" charset="0"/>
              </a:rPr>
              <a:t>Go to the Clerk’s Office, tell them that you would like to file a motion to vacate, and ask them for instructions on how to fill out the motion form.</a:t>
            </a:r>
          </a:p>
          <a:p>
            <a:pPr marL="341313" lvl="1" indent="-279400">
              <a:spcAft>
                <a:spcPts val="1000"/>
              </a:spcAft>
            </a:pPr>
            <a:r>
              <a:rPr lang="en-US" sz="2800" dirty="0">
                <a:latin typeface="Georgia" panose="02040502050405020303" pitchFamily="18" charset="0"/>
              </a:rPr>
              <a:t>Make sure to include in the motion both why you had a reasonable excuse for failing to show up </a:t>
            </a:r>
            <a:r>
              <a:rPr lang="en-US" sz="2800" i="1" dirty="0">
                <a:latin typeface="Georgia" panose="02040502050405020303" pitchFamily="18" charset="0"/>
              </a:rPr>
              <a:t>and</a:t>
            </a:r>
            <a:r>
              <a:rPr lang="en-US" sz="2800" dirty="0">
                <a:latin typeface="Georgia" panose="02040502050405020303" pitchFamily="18" charset="0"/>
              </a:rPr>
              <a:t> why you should win the case.</a:t>
            </a:r>
            <a:endParaRPr lang="en-US" sz="2400" dirty="0">
              <a:latin typeface="Georgia" panose="02040502050405020303" pitchFamily="18" charset="0"/>
            </a:endParaRPr>
          </a:p>
        </p:txBody>
      </p:sp>
    </p:spTree>
    <p:extLst>
      <p:ext uri="{BB962C8B-B14F-4D97-AF65-F5344CB8AC3E}">
        <p14:creationId xmlns:p14="http://schemas.microsoft.com/office/powerpoint/2010/main" val="35425624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gradFill>
          <a:gsLst>
            <a:gs pos="0">
              <a:schemeClr val="tx2">
                <a:lumMod val="10000"/>
                <a:lumOff val="90000"/>
              </a:schemeClr>
            </a:gs>
            <a:gs pos="67000">
              <a:schemeClr val="tx2">
                <a:lumMod val="25000"/>
                <a:lumOff val="75000"/>
              </a:schemeClr>
            </a:gs>
            <a:gs pos="81000">
              <a:schemeClr val="tx2">
                <a:lumMod val="25000"/>
                <a:lumOff val="75000"/>
              </a:schemeClr>
            </a:gs>
            <a:gs pos="100000">
              <a:schemeClr val="accent1">
                <a:lumMod val="20000"/>
                <a:lumOff val="80000"/>
              </a:schemeClr>
            </a:gs>
          </a:gsLst>
          <a:lin ang="5400000" scaled="0"/>
        </a:gradFill>
        <a:effectLst/>
      </p:bgPr>
    </p:bg>
    <p:spTree>
      <p:nvGrpSpPr>
        <p:cNvPr id="1" name="">
          <a:extLst>
            <a:ext uri="{FF2B5EF4-FFF2-40B4-BE49-F238E27FC236}">
              <a16:creationId xmlns:a16="http://schemas.microsoft.com/office/drawing/2014/main" id="{0F35DC7F-52BB-56C5-827A-0F0039F2E75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370E29E-B3FA-3FA2-927E-0DFF055A041D}"/>
              </a:ext>
            </a:extLst>
          </p:cNvPr>
          <p:cNvSpPr>
            <a:spLocks noGrp="1"/>
          </p:cNvSpPr>
          <p:nvPr>
            <p:ph type="title"/>
          </p:nvPr>
        </p:nvSpPr>
        <p:spPr/>
        <p:txBody>
          <a:bodyPr>
            <a:normAutofit/>
          </a:bodyPr>
          <a:lstStyle/>
          <a:p>
            <a:pPr algn="ctr"/>
            <a:r>
              <a:rPr lang="en-US" sz="4000" b="1" dirty="0">
                <a:latin typeface="Georgia" panose="02040502050405020303" pitchFamily="18" charset="0"/>
              </a:rPr>
              <a:t>Settlement</a:t>
            </a:r>
          </a:p>
        </p:txBody>
      </p:sp>
      <p:sp>
        <p:nvSpPr>
          <p:cNvPr id="3" name="Content Placeholder 2">
            <a:extLst>
              <a:ext uri="{FF2B5EF4-FFF2-40B4-BE49-F238E27FC236}">
                <a16:creationId xmlns:a16="http://schemas.microsoft.com/office/drawing/2014/main" id="{67CA626C-446A-E668-69D9-C4B4AE27185D}"/>
              </a:ext>
            </a:extLst>
          </p:cNvPr>
          <p:cNvSpPr>
            <a:spLocks noGrp="1"/>
          </p:cNvSpPr>
          <p:nvPr>
            <p:ph idx="1"/>
          </p:nvPr>
        </p:nvSpPr>
        <p:spPr>
          <a:xfrm>
            <a:off x="838200" y="1525797"/>
            <a:ext cx="10515600" cy="4667250"/>
          </a:xfrm>
        </p:spPr>
        <p:txBody>
          <a:bodyPr>
            <a:noAutofit/>
          </a:bodyPr>
          <a:lstStyle/>
          <a:p>
            <a:pPr marL="231775" lvl="1" indent="-231775">
              <a:spcAft>
                <a:spcPts val="1000"/>
              </a:spcAft>
            </a:pPr>
            <a:r>
              <a:rPr lang="en-US" sz="2800" dirty="0">
                <a:latin typeface="Georgia" panose="02040502050405020303" pitchFamily="18" charset="0"/>
              </a:rPr>
              <a:t>You and your adversary may be able to come to an agreement about how to resolve (or “settle”) your dispute—either on your own or with the help of the judge or arbitrator.</a:t>
            </a:r>
          </a:p>
          <a:p>
            <a:pPr marL="231775" lvl="1" indent="-231775">
              <a:spcAft>
                <a:spcPts val="1000"/>
              </a:spcAft>
            </a:pPr>
            <a:r>
              <a:rPr lang="en-US" sz="2800" dirty="0">
                <a:latin typeface="Georgia" panose="02040502050405020303" pitchFamily="18" charset="0"/>
              </a:rPr>
              <a:t>If you and your adversary agree to settle before trial, come to court on the scheduled trial date and tell the clerk that you’ve reached a settlement.</a:t>
            </a:r>
          </a:p>
          <a:p>
            <a:pPr marL="231775" lvl="1" indent="-231775">
              <a:spcAft>
                <a:spcPts val="1000"/>
              </a:spcAft>
            </a:pPr>
            <a:r>
              <a:rPr lang="en-US" sz="2800" dirty="0">
                <a:latin typeface="Georgia" panose="02040502050405020303" pitchFamily="18" charset="0"/>
              </a:rPr>
              <a:t>The clerk will give you a settlement form to fill out and give back to the court. The judge will call you and your adversary up to go through the terms of the settlement with you and then will formally enter an order resolving the case based on the settlement.</a:t>
            </a:r>
          </a:p>
        </p:txBody>
      </p:sp>
    </p:spTree>
    <p:extLst>
      <p:ext uri="{BB962C8B-B14F-4D97-AF65-F5344CB8AC3E}">
        <p14:creationId xmlns:p14="http://schemas.microsoft.com/office/powerpoint/2010/main" val="12445980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gradFill>
          <a:gsLst>
            <a:gs pos="0">
              <a:schemeClr val="tx2">
                <a:lumMod val="10000"/>
                <a:lumOff val="90000"/>
              </a:schemeClr>
            </a:gs>
            <a:gs pos="67000">
              <a:schemeClr val="tx2">
                <a:lumMod val="25000"/>
                <a:lumOff val="75000"/>
              </a:schemeClr>
            </a:gs>
            <a:gs pos="81000">
              <a:schemeClr val="tx2">
                <a:lumMod val="25000"/>
                <a:lumOff val="75000"/>
              </a:schemeClr>
            </a:gs>
            <a:gs pos="100000">
              <a:schemeClr val="accent1">
                <a:lumMod val="20000"/>
                <a:lumOff val="80000"/>
              </a:schemeClr>
            </a:gs>
          </a:gsLst>
          <a:lin ang="5400000" scaled="0"/>
        </a:gradFill>
        <a:effectLst/>
      </p:bgPr>
    </p:bg>
    <p:spTree>
      <p:nvGrpSpPr>
        <p:cNvPr id="1" name="">
          <a:extLst>
            <a:ext uri="{FF2B5EF4-FFF2-40B4-BE49-F238E27FC236}">
              <a16:creationId xmlns:a16="http://schemas.microsoft.com/office/drawing/2014/main" id="{9EBBE82B-388F-521D-AA2B-33B4CC3AD28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68D0B0C-ACBF-B7B4-4687-31045D074AF2}"/>
              </a:ext>
            </a:extLst>
          </p:cNvPr>
          <p:cNvSpPr>
            <a:spLocks noGrp="1"/>
          </p:cNvSpPr>
          <p:nvPr>
            <p:ph type="title"/>
          </p:nvPr>
        </p:nvSpPr>
        <p:spPr/>
        <p:txBody>
          <a:bodyPr>
            <a:normAutofit/>
          </a:bodyPr>
          <a:lstStyle/>
          <a:p>
            <a:pPr algn="ctr"/>
            <a:r>
              <a:rPr lang="en-US" sz="4000" b="1" dirty="0">
                <a:latin typeface="Georgia" panose="02040502050405020303" pitchFamily="18" charset="0"/>
              </a:rPr>
              <a:t>Trial</a:t>
            </a:r>
          </a:p>
        </p:txBody>
      </p:sp>
      <p:sp>
        <p:nvSpPr>
          <p:cNvPr id="3" name="Content Placeholder 2">
            <a:extLst>
              <a:ext uri="{FF2B5EF4-FFF2-40B4-BE49-F238E27FC236}">
                <a16:creationId xmlns:a16="http://schemas.microsoft.com/office/drawing/2014/main" id="{32D8AA80-F35A-7EB1-6582-280BDE918209}"/>
              </a:ext>
            </a:extLst>
          </p:cNvPr>
          <p:cNvSpPr>
            <a:spLocks noGrp="1"/>
          </p:cNvSpPr>
          <p:nvPr>
            <p:ph idx="1"/>
          </p:nvPr>
        </p:nvSpPr>
        <p:spPr>
          <a:xfrm>
            <a:off x="838200" y="1510806"/>
            <a:ext cx="10515600" cy="4667250"/>
          </a:xfrm>
        </p:spPr>
        <p:txBody>
          <a:bodyPr>
            <a:noAutofit/>
          </a:bodyPr>
          <a:lstStyle/>
          <a:p>
            <a:pPr marL="231775" lvl="1" indent="-231775">
              <a:spcAft>
                <a:spcPts val="1000"/>
              </a:spcAft>
            </a:pPr>
            <a:r>
              <a:rPr lang="en-US" sz="2800" dirty="0">
                <a:latin typeface="Georgia" panose="02040502050405020303" pitchFamily="18" charset="0"/>
              </a:rPr>
              <a:t>When the judge gets to your case, the judge will call you and your adversary up to the front of the courtroom and have you both sit at the table or tables there. Then the judge will ask you and your adversary to present your arguments.</a:t>
            </a:r>
          </a:p>
          <a:p>
            <a:pPr marL="688975" lvl="2" indent="-231775">
              <a:spcAft>
                <a:spcPts val="1000"/>
              </a:spcAft>
            </a:pPr>
            <a:r>
              <a:rPr lang="en-US" sz="2400" dirty="0">
                <a:latin typeface="Georgia" panose="02040502050405020303" pitchFamily="18" charset="0"/>
              </a:rPr>
              <a:t>Before you and your adversary present, the judge will ask you, and any witnesses you have brought, to swear to tell the truth.</a:t>
            </a:r>
          </a:p>
          <a:p>
            <a:pPr marL="231775" lvl="1" indent="-231775">
              <a:spcAft>
                <a:spcPts val="1000"/>
              </a:spcAft>
            </a:pPr>
            <a:r>
              <a:rPr lang="en-US" sz="2800" dirty="0">
                <a:latin typeface="Georgia" panose="02040502050405020303" pitchFamily="18" charset="0"/>
              </a:rPr>
              <a:t>The claimant goes first, then the defendant, then the claimant in response to defendant. </a:t>
            </a:r>
          </a:p>
          <a:p>
            <a:pPr marL="231775" lvl="1" indent="-231775">
              <a:spcAft>
                <a:spcPts val="1000"/>
              </a:spcAft>
            </a:pPr>
            <a:r>
              <a:rPr lang="en-US" sz="2800" dirty="0">
                <a:latin typeface="Georgia" panose="02040502050405020303" pitchFamily="18" charset="0"/>
              </a:rPr>
              <a:t>The court will ask each party questions during their presentation. You and your adversary also have a right to ask each other questions, or “cross-examine.”</a:t>
            </a:r>
          </a:p>
        </p:txBody>
      </p:sp>
    </p:spTree>
    <p:extLst>
      <p:ext uri="{BB962C8B-B14F-4D97-AF65-F5344CB8AC3E}">
        <p14:creationId xmlns:p14="http://schemas.microsoft.com/office/powerpoint/2010/main" val="388209196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gradFill>
          <a:gsLst>
            <a:gs pos="0">
              <a:schemeClr val="tx2">
                <a:lumMod val="10000"/>
                <a:lumOff val="90000"/>
              </a:schemeClr>
            </a:gs>
            <a:gs pos="67000">
              <a:schemeClr val="tx2">
                <a:lumMod val="25000"/>
                <a:lumOff val="75000"/>
              </a:schemeClr>
            </a:gs>
            <a:gs pos="81000">
              <a:schemeClr val="tx2">
                <a:lumMod val="25000"/>
                <a:lumOff val="75000"/>
              </a:schemeClr>
            </a:gs>
            <a:gs pos="100000">
              <a:schemeClr val="accent1">
                <a:lumMod val="20000"/>
                <a:lumOff val="80000"/>
              </a:schemeClr>
            </a:gs>
          </a:gsLst>
          <a:lin ang="5400000" scaled="0"/>
        </a:gradFill>
        <a:effectLst/>
      </p:bgPr>
    </p:bg>
    <p:spTree>
      <p:nvGrpSpPr>
        <p:cNvPr id="1" name="">
          <a:extLst>
            <a:ext uri="{FF2B5EF4-FFF2-40B4-BE49-F238E27FC236}">
              <a16:creationId xmlns:a16="http://schemas.microsoft.com/office/drawing/2014/main" id="{135A6509-CB21-CF52-164C-F9C360EE443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1C5AE60-AF6D-1BFD-FEE6-0ADC111199E7}"/>
              </a:ext>
            </a:extLst>
          </p:cNvPr>
          <p:cNvSpPr>
            <a:spLocks noGrp="1"/>
          </p:cNvSpPr>
          <p:nvPr>
            <p:ph type="title"/>
          </p:nvPr>
        </p:nvSpPr>
        <p:spPr/>
        <p:txBody>
          <a:bodyPr>
            <a:normAutofit/>
          </a:bodyPr>
          <a:lstStyle/>
          <a:p>
            <a:pPr algn="ctr"/>
            <a:r>
              <a:rPr lang="en-US" sz="4000" b="1" dirty="0">
                <a:latin typeface="Georgia" panose="02040502050405020303" pitchFamily="18" charset="0"/>
              </a:rPr>
              <a:t>Trial (continued)</a:t>
            </a:r>
          </a:p>
        </p:txBody>
      </p:sp>
      <p:sp>
        <p:nvSpPr>
          <p:cNvPr id="3" name="Content Placeholder 2">
            <a:extLst>
              <a:ext uri="{FF2B5EF4-FFF2-40B4-BE49-F238E27FC236}">
                <a16:creationId xmlns:a16="http://schemas.microsoft.com/office/drawing/2014/main" id="{25765920-B7C7-E314-B2E7-C688AFD05ECD}"/>
              </a:ext>
            </a:extLst>
          </p:cNvPr>
          <p:cNvSpPr>
            <a:spLocks noGrp="1"/>
          </p:cNvSpPr>
          <p:nvPr>
            <p:ph idx="1"/>
          </p:nvPr>
        </p:nvSpPr>
        <p:spPr>
          <a:xfrm>
            <a:off x="838200" y="1525797"/>
            <a:ext cx="10515600" cy="4667250"/>
          </a:xfrm>
        </p:spPr>
        <p:txBody>
          <a:bodyPr>
            <a:noAutofit/>
          </a:bodyPr>
          <a:lstStyle/>
          <a:p>
            <a:pPr marL="231775" lvl="1" indent="-231775">
              <a:spcAft>
                <a:spcPts val="1000"/>
              </a:spcAft>
            </a:pPr>
            <a:r>
              <a:rPr lang="en-US" sz="2800" dirty="0">
                <a:latin typeface="Georgia" panose="02040502050405020303" pitchFamily="18" charset="0"/>
              </a:rPr>
              <a:t>Trial is your chance to tell your story to the judge—if you are the claimant, to explain why defendant owes you money; or, if you are the defendant, to explain why you shouldn’t have to pay claimant anything.</a:t>
            </a:r>
          </a:p>
          <a:p>
            <a:pPr marL="231775" lvl="1" indent="-231775">
              <a:spcAft>
                <a:spcPts val="1000"/>
              </a:spcAft>
            </a:pPr>
            <a:r>
              <a:rPr lang="en-US" sz="2800" dirty="0">
                <a:latin typeface="Georgia" panose="02040502050405020303" pitchFamily="18" charset="0"/>
              </a:rPr>
              <a:t>Try to make the explanation as organized as you can, so that the judge will be able to understand what’s going on; but don’t worry about being formal or about using legal terms.</a:t>
            </a:r>
          </a:p>
          <a:p>
            <a:pPr marL="688975" lvl="2" indent="-231775">
              <a:spcAft>
                <a:spcPts val="1000"/>
              </a:spcAft>
            </a:pPr>
            <a:r>
              <a:rPr lang="en-US" sz="2400" dirty="0">
                <a:latin typeface="Georgia" panose="02040502050405020303" pitchFamily="18" charset="0"/>
              </a:rPr>
              <a:t>If you need to rely on written notes, that’s fine.</a:t>
            </a:r>
          </a:p>
          <a:p>
            <a:pPr marL="231775" lvl="1" indent="-231775">
              <a:spcAft>
                <a:spcPts val="1000"/>
              </a:spcAft>
            </a:pPr>
            <a:r>
              <a:rPr lang="en-US" sz="2800" dirty="0">
                <a:latin typeface="Georgia" panose="02040502050405020303" pitchFamily="18" charset="0"/>
              </a:rPr>
              <a:t>Remember to tell the judge about any documents that you have to support your case, and to show the judge the documents and ask them to consider them as evidence in the case.</a:t>
            </a:r>
          </a:p>
        </p:txBody>
      </p:sp>
    </p:spTree>
    <p:extLst>
      <p:ext uri="{BB962C8B-B14F-4D97-AF65-F5344CB8AC3E}">
        <p14:creationId xmlns:p14="http://schemas.microsoft.com/office/powerpoint/2010/main" val="17566388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gradFill>
          <a:gsLst>
            <a:gs pos="0">
              <a:schemeClr val="tx2">
                <a:lumMod val="10000"/>
                <a:lumOff val="90000"/>
              </a:schemeClr>
            </a:gs>
            <a:gs pos="67000">
              <a:schemeClr val="tx2">
                <a:lumMod val="25000"/>
                <a:lumOff val="75000"/>
              </a:schemeClr>
            </a:gs>
            <a:gs pos="81000">
              <a:schemeClr val="tx2">
                <a:lumMod val="25000"/>
                <a:lumOff val="75000"/>
              </a:schemeClr>
            </a:gs>
            <a:gs pos="100000">
              <a:schemeClr val="accent1">
                <a:lumMod val="20000"/>
                <a:lumOff val="80000"/>
              </a:schemeClr>
            </a:gs>
          </a:gsLst>
          <a:lin ang="5400000" scaled="0"/>
        </a:gradFill>
        <a:effectLst/>
      </p:bgPr>
    </p:bg>
    <p:spTree>
      <p:nvGrpSpPr>
        <p:cNvPr id="1" name="">
          <a:extLst>
            <a:ext uri="{FF2B5EF4-FFF2-40B4-BE49-F238E27FC236}">
              <a16:creationId xmlns:a16="http://schemas.microsoft.com/office/drawing/2014/main" id="{924FB728-55C1-0BE7-A26F-22262BCBE4B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AC45A39-1736-5581-74E8-4F35A8BE5C87}"/>
              </a:ext>
            </a:extLst>
          </p:cNvPr>
          <p:cNvSpPr>
            <a:spLocks noGrp="1"/>
          </p:cNvSpPr>
          <p:nvPr>
            <p:ph type="title"/>
          </p:nvPr>
        </p:nvSpPr>
        <p:spPr/>
        <p:txBody>
          <a:bodyPr>
            <a:normAutofit/>
          </a:bodyPr>
          <a:lstStyle/>
          <a:p>
            <a:pPr algn="ctr"/>
            <a:r>
              <a:rPr lang="en-US" sz="4000" b="1" dirty="0">
                <a:latin typeface="Georgia" panose="02040502050405020303" pitchFamily="18" charset="0"/>
              </a:rPr>
              <a:t>Post-Trial Decision</a:t>
            </a:r>
          </a:p>
        </p:txBody>
      </p:sp>
      <p:sp>
        <p:nvSpPr>
          <p:cNvPr id="3" name="Content Placeholder 2">
            <a:extLst>
              <a:ext uri="{FF2B5EF4-FFF2-40B4-BE49-F238E27FC236}">
                <a16:creationId xmlns:a16="http://schemas.microsoft.com/office/drawing/2014/main" id="{CFEAB1EB-7E46-508D-3252-17A2B55D304D}"/>
              </a:ext>
            </a:extLst>
          </p:cNvPr>
          <p:cNvSpPr>
            <a:spLocks noGrp="1"/>
          </p:cNvSpPr>
          <p:nvPr>
            <p:ph idx="1"/>
          </p:nvPr>
        </p:nvSpPr>
        <p:spPr>
          <a:xfrm>
            <a:off x="838200" y="1495841"/>
            <a:ext cx="10515600" cy="4667250"/>
          </a:xfrm>
        </p:spPr>
        <p:txBody>
          <a:bodyPr>
            <a:noAutofit/>
          </a:bodyPr>
          <a:lstStyle/>
          <a:p>
            <a:pPr marL="341313" lvl="1" indent="-279400">
              <a:spcAft>
                <a:spcPts val="1000"/>
              </a:spcAft>
            </a:pPr>
            <a:r>
              <a:rPr lang="en-US" sz="2800" dirty="0">
                <a:latin typeface="Georgia" panose="02040502050405020303" pitchFamily="18" charset="0"/>
              </a:rPr>
              <a:t>Once the trial is completed, the judge will </a:t>
            </a:r>
            <a:r>
              <a:rPr lang="en-US" sz="2800" i="1" dirty="0">
                <a:latin typeface="Georgia" panose="02040502050405020303" pitchFamily="18" charset="0"/>
              </a:rPr>
              <a:t>not</a:t>
            </a:r>
            <a:r>
              <a:rPr lang="en-US" sz="2800" dirty="0">
                <a:latin typeface="Georgia" panose="02040502050405020303" pitchFamily="18" charset="0"/>
              </a:rPr>
              <a:t> announce a ruling then and there. </a:t>
            </a:r>
          </a:p>
          <a:p>
            <a:pPr marL="341313" lvl="1" indent="-279400">
              <a:spcAft>
                <a:spcPts val="1000"/>
              </a:spcAft>
            </a:pPr>
            <a:r>
              <a:rPr lang="en-US" sz="2800" dirty="0">
                <a:latin typeface="Georgia" panose="02040502050405020303" pitchFamily="18" charset="0"/>
              </a:rPr>
              <a:t>Instead, you will get a decision in the mail—usually within 2-3 weeks of trial, and almost always within 30 days.</a:t>
            </a:r>
          </a:p>
          <a:p>
            <a:pPr marL="798513" lvl="2" indent="-279400">
              <a:spcAft>
                <a:spcPts val="1000"/>
              </a:spcAft>
            </a:pPr>
            <a:r>
              <a:rPr lang="en-US" sz="2400" dirty="0">
                <a:latin typeface="Georgia" panose="02040502050405020303" pitchFamily="18" charset="0"/>
              </a:rPr>
              <a:t>If it has been more than 30 days and you haven’t gotten a ruling, call the Clerk’s Office and ask what the status is of your case.</a:t>
            </a:r>
          </a:p>
          <a:p>
            <a:pPr marL="341313" lvl="1" indent="-279400">
              <a:spcAft>
                <a:spcPts val="1000"/>
              </a:spcAft>
            </a:pPr>
            <a:r>
              <a:rPr lang="en-US" sz="2800" dirty="0">
                <a:latin typeface="Georgia" panose="02040502050405020303" pitchFamily="18" charset="0"/>
              </a:rPr>
              <a:t>The decision will say which side won (and, if the claimant won, how much money is being awarded); and will include at least a few sentences explaining the judge’s reasons for ruling the way they did.</a:t>
            </a:r>
          </a:p>
          <a:p>
            <a:pPr marL="341313" lvl="1" indent="-279400">
              <a:spcAft>
                <a:spcPts val="1000"/>
              </a:spcAft>
            </a:pPr>
            <a:endParaRPr lang="en-US" sz="2800" dirty="0">
              <a:latin typeface="Georgia" panose="02040502050405020303" pitchFamily="18" charset="0"/>
            </a:endParaRPr>
          </a:p>
          <a:p>
            <a:pPr marL="341313" lvl="1" indent="-279400">
              <a:spcAft>
                <a:spcPts val="1000"/>
              </a:spcAft>
            </a:pPr>
            <a:endParaRPr lang="en-US" sz="2400" dirty="0">
              <a:latin typeface="Georgia" panose="02040502050405020303" pitchFamily="18" charset="0"/>
            </a:endParaRPr>
          </a:p>
        </p:txBody>
      </p:sp>
    </p:spTree>
    <p:extLst>
      <p:ext uri="{BB962C8B-B14F-4D97-AF65-F5344CB8AC3E}">
        <p14:creationId xmlns:p14="http://schemas.microsoft.com/office/powerpoint/2010/main" val="31067337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gradFill>
          <a:gsLst>
            <a:gs pos="0">
              <a:schemeClr val="tx2">
                <a:lumMod val="10000"/>
                <a:lumOff val="90000"/>
              </a:schemeClr>
            </a:gs>
            <a:gs pos="67000">
              <a:schemeClr val="tx2">
                <a:lumMod val="25000"/>
                <a:lumOff val="75000"/>
              </a:schemeClr>
            </a:gs>
            <a:gs pos="81000">
              <a:schemeClr val="tx2">
                <a:lumMod val="25000"/>
                <a:lumOff val="75000"/>
              </a:schemeClr>
            </a:gs>
            <a:gs pos="100000">
              <a:schemeClr val="accent1">
                <a:lumMod val="20000"/>
                <a:lumOff val="80000"/>
              </a:schemeClr>
            </a:gs>
          </a:gsLst>
          <a:lin ang="5400000" scaled="0"/>
        </a:gradFill>
        <a:effectLst/>
      </p:bgPr>
    </p:bg>
    <p:spTree>
      <p:nvGrpSpPr>
        <p:cNvPr id="1" name="">
          <a:extLst>
            <a:ext uri="{FF2B5EF4-FFF2-40B4-BE49-F238E27FC236}">
              <a16:creationId xmlns:a16="http://schemas.microsoft.com/office/drawing/2014/main" id="{E54CACFC-419F-48F3-2463-E25C6A32C25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B7D1CDB-CD3B-D30B-3FD4-D77C24AA6D7F}"/>
              </a:ext>
            </a:extLst>
          </p:cNvPr>
          <p:cNvSpPr>
            <a:spLocks noGrp="1"/>
          </p:cNvSpPr>
          <p:nvPr>
            <p:ph type="title"/>
          </p:nvPr>
        </p:nvSpPr>
        <p:spPr>
          <a:xfrm>
            <a:off x="838200" y="215223"/>
            <a:ext cx="10515600" cy="1325563"/>
          </a:xfrm>
        </p:spPr>
        <p:txBody>
          <a:bodyPr>
            <a:normAutofit/>
          </a:bodyPr>
          <a:lstStyle/>
          <a:p>
            <a:pPr algn="ctr"/>
            <a:r>
              <a:rPr lang="en-US" sz="4000" b="1" dirty="0">
                <a:latin typeface="Georgia" panose="02040502050405020303" pitchFamily="18" charset="0"/>
              </a:rPr>
              <a:t>Appeal</a:t>
            </a:r>
          </a:p>
        </p:txBody>
      </p:sp>
      <p:sp>
        <p:nvSpPr>
          <p:cNvPr id="3" name="Content Placeholder 2">
            <a:extLst>
              <a:ext uri="{FF2B5EF4-FFF2-40B4-BE49-F238E27FC236}">
                <a16:creationId xmlns:a16="http://schemas.microsoft.com/office/drawing/2014/main" id="{998FF0C6-21D6-D26F-AACF-35A1297DDDF5}"/>
              </a:ext>
            </a:extLst>
          </p:cNvPr>
          <p:cNvSpPr>
            <a:spLocks noGrp="1"/>
          </p:cNvSpPr>
          <p:nvPr>
            <p:ph idx="1"/>
          </p:nvPr>
        </p:nvSpPr>
        <p:spPr>
          <a:xfrm>
            <a:off x="838200" y="1285953"/>
            <a:ext cx="10515600" cy="4667250"/>
          </a:xfrm>
        </p:spPr>
        <p:txBody>
          <a:bodyPr>
            <a:noAutofit/>
          </a:bodyPr>
          <a:lstStyle/>
          <a:p>
            <a:pPr marL="341313" lvl="1" indent="-279400">
              <a:spcAft>
                <a:spcPts val="1000"/>
              </a:spcAft>
            </a:pPr>
            <a:r>
              <a:rPr lang="en-US" sz="2800" dirty="0">
                <a:latin typeface="Georgia" panose="02040502050405020303" pitchFamily="18" charset="0"/>
              </a:rPr>
              <a:t>If you think the judge clearly got their ruling wrong, you can appeal the ruling to the Appellate Term of Supreme Court. </a:t>
            </a:r>
          </a:p>
          <a:p>
            <a:pPr marL="798513" lvl="2" indent="-279400">
              <a:spcAft>
                <a:spcPts val="1000"/>
              </a:spcAft>
            </a:pPr>
            <a:r>
              <a:rPr lang="en-US" sz="2400" dirty="0">
                <a:latin typeface="Georgia" panose="02040502050405020303" pitchFamily="18" charset="0"/>
              </a:rPr>
              <a:t>Note: if the judge’s ruling is based on finding one side more believable (or “credible”) at trial, the Appellate Term is unlikely to overturn that ruling on appeal.</a:t>
            </a:r>
          </a:p>
          <a:p>
            <a:pPr marL="341313" lvl="1" indent="-279400">
              <a:spcAft>
                <a:spcPts val="1000"/>
              </a:spcAft>
            </a:pPr>
            <a:r>
              <a:rPr lang="en-US" sz="2800" dirty="0">
                <a:latin typeface="Georgia" panose="02040502050405020303" pitchFamily="18" charset="0"/>
              </a:rPr>
              <a:t>You have 35 days from when the court mailed you the decision to file your notice of appeal at the Clerk’s Office. (You can get the notice of appeal form from the clerk or the court’s website.)</a:t>
            </a:r>
          </a:p>
          <a:p>
            <a:pPr marL="341313" lvl="1" indent="-279400">
              <a:spcAft>
                <a:spcPts val="1000"/>
              </a:spcAft>
            </a:pPr>
            <a:r>
              <a:rPr lang="en-US" sz="2800" dirty="0">
                <a:latin typeface="Georgia" panose="02040502050405020303" pitchFamily="18" charset="0"/>
              </a:rPr>
              <a:t>You must pay a $30 filing fee to appeal, and likely another $80-$150 to get a copy made of the trial transcript; but if you can’t afford those fees, you can make a formal request to have the fees waived in your case.</a:t>
            </a:r>
            <a:endParaRPr lang="en-US" sz="2400" dirty="0">
              <a:latin typeface="Georgia" panose="02040502050405020303" pitchFamily="18" charset="0"/>
            </a:endParaRPr>
          </a:p>
        </p:txBody>
      </p:sp>
    </p:spTree>
    <p:extLst>
      <p:ext uri="{BB962C8B-B14F-4D97-AF65-F5344CB8AC3E}">
        <p14:creationId xmlns:p14="http://schemas.microsoft.com/office/powerpoint/2010/main" val="185496330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gradFill>
          <a:gsLst>
            <a:gs pos="0">
              <a:schemeClr val="tx2">
                <a:lumMod val="10000"/>
                <a:lumOff val="90000"/>
              </a:schemeClr>
            </a:gs>
            <a:gs pos="67000">
              <a:schemeClr val="tx2">
                <a:lumMod val="25000"/>
                <a:lumOff val="75000"/>
              </a:schemeClr>
            </a:gs>
            <a:gs pos="81000">
              <a:schemeClr val="tx2">
                <a:lumMod val="25000"/>
                <a:lumOff val="75000"/>
              </a:schemeClr>
            </a:gs>
            <a:gs pos="100000">
              <a:schemeClr val="accent1">
                <a:lumMod val="20000"/>
                <a:lumOff val="80000"/>
              </a:schemeClr>
            </a:gs>
          </a:gsLst>
          <a:lin ang="5400000" scaled="0"/>
        </a:gradFill>
        <a:effectLst/>
      </p:bgPr>
    </p:bg>
    <p:spTree>
      <p:nvGrpSpPr>
        <p:cNvPr id="1" name="">
          <a:extLst>
            <a:ext uri="{FF2B5EF4-FFF2-40B4-BE49-F238E27FC236}">
              <a16:creationId xmlns:a16="http://schemas.microsoft.com/office/drawing/2014/main" id="{79A31F1E-8FE3-F58D-96B3-D7FEB6BC8C1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1C52309-4153-6A82-3C53-91758710DE14}"/>
              </a:ext>
            </a:extLst>
          </p:cNvPr>
          <p:cNvSpPr>
            <a:spLocks noGrp="1"/>
          </p:cNvSpPr>
          <p:nvPr>
            <p:ph type="title"/>
          </p:nvPr>
        </p:nvSpPr>
        <p:spPr/>
        <p:txBody>
          <a:bodyPr>
            <a:normAutofit/>
          </a:bodyPr>
          <a:lstStyle/>
          <a:p>
            <a:pPr algn="ctr"/>
            <a:r>
              <a:rPr lang="en-US" sz="4000" b="1" dirty="0">
                <a:latin typeface="Georgia" panose="02040502050405020303" pitchFamily="18" charset="0"/>
              </a:rPr>
              <a:t>Collecting on a Judgement</a:t>
            </a:r>
          </a:p>
        </p:txBody>
      </p:sp>
      <p:sp>
        <p:nvSpPr>
          <p:cNvPr id="3" name="Content Placeholder 2">
            <a:extLst>
              <a:ext uri="{FF2B5EF4-FFF2-40B4-BE49-F238E27FC236}">
                <a16:creationId xmlns:a16="http://schemas.microsoft.com/office/drawing/2014/main" id="{F475A12D-91B7-7CB4-964C-AEA75C959B6D}"/>
              </a:ext>
            </a:extLst>
          </p:cNvPr>
          <p:cNvSpPr>
            <a:spLocks noGrp="1"/>
          </p:cNvSpPr>
          <p:nvPr>
            <p:ph idx="1"/>
          </p:nvPr>
        </p:nvSpPr>
        <p:spPr>
          <a:xfrm>
            <a:off x="838200" y="1690688"/>
            <a:ext cx="10515600" cy="4667250"/>
          </a:xfrm>
        </p:spPr>
        <p:txBody>
          <a:bodyPr>
            <a:noAutofit/>
          </a:bodyPr>
          <a:lstStyle/>
          <a:p>
            <a:pPr marL="341313" lvl="1" indent="-279400">
              <a:spcAft>
                <a:spcPts val="1000"/>
              </a:spcAft>
            </a:pPr>
            <a:r>
              <a:rPr lang="en-US" sz="2800" dirty="0">
                <a:latin typeface="Georgia" panose="02040502050405020303" pitchFamily="18" charset="0"/>
              </a:rPr>
              <a:t>If you won a judgment in your case, the other side has 30 days to pay up. After that, you can take steps to collect your money.</a:t>
            </a:r>
          </a:p>
          <a:p>
            <a:pPr marL="341313" lvl="1" indent="-279400">
              <a:spcAft>
                <a:spcPts val="1000"/>
              </a:spcAft>
            </a:pPr>
            <a:r>
              <a:rPr lang="en-US" sz="2800" dirty="0">
                <a:latin typeface="Georgia" panose="02040502050405020303" pitchFamily="18" charset="0"/>
              </a:rPr>
              <a:t>The court will not help you collect the money you are owed; you must take legal steps to collect on it yourself. (This can be challenging.)</a:t>
            </a:r>
          </a:p>
          <a:p>
            <a:pPr marL="341313" lvl="1" indent="-279400">
              <a:spcAft>
                <a:spcPts val="1000"/>
              </a:spcAft>
            </a:pPr>
            <a:r>
              <a:rPr lang="en-US" sz="2800" dirty="0">
                <a:latin typeface="Georgia" panose="02040502050405020303" pitchFamily="18" charset="0"/>
              </a:rPr>
              <a:t>There are several tools you can use to try to collect on the judgment. The official court guide to small-claims cases has a helpful discussion of the different methods and how to use them (on pages 13-18). </a:t>
            </a:r>
            <a:r>
              <a:rPr lang="en-US" sz="2800" i="1" dirty="0">
                <a:latin typeface="Georgia" panose="02040502050405020303" pitchFamily="18" charset="0"/>
              </a:rPr>
              <a:t> </a:t>
            </a:r>
            <a:r>
              <a:rPr lang="en-US" sz="2800" dirty="0">
                <a:latin typeface="Georgia" panose="02040502050405020303" pitchFamily="18" charset="0"/>
              </a:rPr>
              <a:t>https://www.nycourts.gov/COURTS/nyc/SSI/pdfs/SmallClaimsHandbook.pdf.</a:t>
            </a:r>
          </a:p>
          <a:p>
            <a:pPr marL="341313" lvl="1" indent="-279400">
              <a:spcAft>
                <a:spcPts val="1000"/>
              </a:spcAft>
            </a:pPr>
            <a:endParaRPr lang="en-US" sz="2800" dirty="0">
              <a:latin typeface="Georgia" panose="02040502050405020303" pitchFamily="18" charset="0"/>
            </a:endParaRPr>
          </a:p>
        </p:txBody>
      </p:sp>
    </p:spTree>
    <p:extLst>
      <p:ext uri="{BB962C8B-B14F-4D97-AF65-F5344CB8AC3E}">
        <p14:creationId xmlns:p14="http://schemas.microsoft.com/office/powerpoint/2010/main" val="193553643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gradFill>
          <a:gsLst>
            <a:gs pos="0">
              <a:schemeClr val="tx2">
                <a:lumMod val="10000"/>
                <a:lumOff val="90000"/>
              </a:schemeClr>
            </a:gs>
            <a:gs pos="67000">
              <a:schemeClr val="tx2">
                <a:lumMod val="25000"/>
                <a:lumOff val="75000"/>
              </a:schemeClr>
            </a:gs>
            <a:gs pos="81000">
              <a:schemeClr val="tx2">
                <a:lumMod val="25000"/>
                <a:lumOff val="75000"/>
              </a:schemeClr>
            </a:gs>
            <a:gs pos="100000">
              <a:schemeClr val="accent1">
                <a:lumMod val="20000"/>
                <a:lumOff val="80000"/>
              </a:schemeClr>
            </a:gs>
          </a:gsLst>
          <a:lin ang="5400000" scaled="0"/>
        </a:gradFill>
        <a:effectLst/>
      </p:bgPr>
    </p:bg>
    <p:spTree>
      <p:nvGrpSpPr>
        <p:cNvPr id="1" name="">
          <a:extLst>
            <a:ext uri="{FF2B5EF4-FFF2-40B4-BE49-F238E27FC236}">
              <a16:creationId xmlns:a16="http://schemas.microsoft.com/office/drawing/2014/main" id="{1EBA7EA3-7DA8-769F-D9C5-C20F2E1C7EB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40544FC-5A95-7271-F854-A6DD4A4DEE36}"/>
              </a:ext>
            </a:extLst>
          </p:cNvPr>
          <p:cNvSpPr>
            <a:spLocks noGrp="1"/>
          </p:cNvSpPr>
          <p:nvPr>
            <p:ph type="title"/>
          </p:nvPr>
        </p:nvSpPr>
        <p:spPr>
          <a:xfrm>
            <a:off x="838200" y="167063"/>
            <a:ext cx="10515600" cy="1325563"/>
          </a:xfrm>
        </p:spPr>
        <p:txBody>
          <a:bodyPr>
            <a:normAutofit/>
          </a:bodyPr>
          <a:lstStyle/>
          <a:p>
            <a:pPr algn="ctr"/>
            <a:r>
              <a:rPr lang="en-US" sz="4000" b="1" dirty="0">
                <a:latin typeface="Georgia" panose="02040502050405020303" pitchFamily="18" charset="0"/>
              </a:rPr>
              <a:t>Collecting on a Judgement (continued)</a:t>
            </a:r>
          </a:p>
        </p:txBody>
      </p:sp>
      <p:sp>
        <p:nvSpPr>
          <p:cNvPr id="3" name="Content Placeholder 2">
            <a:extLst>
              <a:ext uri="{FF2B5EF4-FFF2-40B4-BE49-F238E27FC236}">
                <a16:creationId xmlns:a16="http://schemas.microsoft.com/office/drawing/2014/main" id="{CFD12F6F-15FB-D7B2-B0E7-75A09BF90FE8}"/>
              </a:ext>
            </a:extLst>
          </p:cNvPr>
          <p:cNvSpPr>
            <a:spLocks noGrp="1"/>
          </p:cNvSpPr>
          <p:nvPr>
            <p:ph idx="1"/>
          </p:nvPr>
        </p:nvSpPr>
        <p:spPr>
          <a:xfrm>
            <a:off x="838200" y="1492626"/>
            <a:ext cx="10515600" cy="4667250"/>
          </a:xfrm>
        </p:spPr>
        <p:txBody>
          <a:bodyPr>
            <a:noAutofit/>
          </a:bodyPr>
          <a:lstStyle/>
          <a:p>
            <a:pPr marL="341313" lvl="1" indent="-279400">
              <a:spcAft>
                <a:spcPts val="1000"/>
              </a:spcAft>
            </a:pPr>
            <a:r>
              <a:rPr lang="en-US" sz="2800" dirty="0">
                <a:latin typeface="Georgia" panose="02040502050405020303" pitchFamily="18" charset="0"/>
              </a:rPr>
              <a:t>For example, if you know which bank the person owing the judgment (the “judgment debtor”) uses, you can send the bank a legal document (called an “restraining notice”) ordering them to freeze some of the judgment debtor’s money at that bank. </a:t>
            </a:r>
          </a:p>
          <a:p>
            <a:pPr marL="341313" lvl="1" indent="-279400">
              <a:spcAft>
                <a:spcPts val="1000"/>
              </a:spcAft>
            </a:pPr>
            <a:r>
              <a:rPr lang="en-US" sz="2800" dirty="0">
                <a:latin typeface="Georgia" panose="02040502050405020303" pitchFamily="18" charset="0"/>
              </a:rPr>
              <a:t>You can also hire a judgment-enforcement officer (in New York City, a “city marshal”) to get a court order to seize money in the bank account</a:t>
            </a:r>
            <a:r>
              <a:rPr lang="en-US" sz="2800">
                <a:latin typeface="Georgia" panose="02040502050405020303" pitchFamily="18" charset="0"/>
              </a:rPr>
              <a:t>; or (if </a:t>
            </a:r>
            <a:r>
              <a:rPr lang="en-US" sz="2800" dirty="0">
                <a:latin typeface="Georgia" panose="02040502050405020303" pitchFamily="18" charset="0"/>
              </a:rPr>
              <a:t>you know where the judgment </a:t>
            </a:r>
            <a:r>
              <a:rPr lang="en-US" sz="2800">
                <a:latin typeface="Georgia" panose="02040502050405020303" pitchFamily="18" charset="0"/>
              </a:rPr>
              <a:t>debtor works) </a:t>
            </a:r>
            <a:r>
              <a:rPr lang="en-US" sz="2800" dirty="0">
                <a:latin typeface="Georgia" panose="02040502050405020303" pitchFamily="18" charset="0"/>
              </a:rPr>
              <a:t>to require the employer to pay you part of the judgment debtor’s wages until the judgment is satisfied.</a:t>
            </a:r>
          </a:p>
          <a:p>
            <a:pPr marL="61913" lvl="1" indent="0">
              <a:spcAft>
                <a:spcPts val="1000"/>
              </a:spcAft>
              <a:buNone/>
            </a:pPr>
            <a:endParaRPr lang="en-US" sz="2800" dirty="0">
              <a:latin typeface="Georgia" panose="02040502050405020303" pitchFamily="18" charset="0"/>
            </a:endParaRPr>
          </a:p>
        </p:txBody>
      </p:sp>
    </p:spTree>
    <p:extLst>
      <p:ext uri="{BB962C8B-B14F-4D97-AF65-F5344CB8AC3E}">
        <p14:creationId xmlns:p14="http://schemas.microsoft.com/office/powerpoint/2010/main" val="393916944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gradFill>
          <a:gsLst>
            <a:gs pos="0">
              <a:schemeClr val="tx2">
                <a:lumMod val="10000"/>
                <a:lumOff val="90000"/>
              </a:schemeClr>
            </a:gs>
            <a:gs pos="67000">
              <a:schemeClr val="tx2">
                <a:lumMod val="25000"/>
                <a:lumOff val="75000"/>
              </a:schemeClr>
            </a:gs>
            <a:gs pos="81000">
              <a:schemeClr val="tx2">
                <a:lumMod val="25000"/>
                <a:lumOff val="75000"/>
              </a:schemeClr>
            </a:gs>
            <a:gs pos="100000">
              <a:schemeClr val="accent1">
                <a:lumMod val="20000"/>
                <a:lumOff val="80000"/>
              </a:schemeClr>
            </a:gs>
          </a:gsLst>
          <a:lin ang="5400000" scaled="0"/>
        </a:gradFill>
        <a:effectLst/>
      </p:bgPr>
    </p:bg>
    <p:spTree>
      <p:nvGrpSpPr>
        <p:cNvPr id="1" name="">
          <a:extLst>
            <a:ext uri="{FF2B5EF4-FFF2-40B4-BE49-F238E27FC236}">
              <a16:creationId xmlns:a16="http://schemas.microsoft.com/office/drawing/2014/main" id="{B16C56A2-679E-33BF-7E7B-481BD0D79E7F}"/>
            </a:ext>
          </a:extLst>
        </p:cNvPr>
        <p:cNvGrpSpPr/>
        <p:nvPr/>
      </p:nvGrpSpPr>
      <p:grpSpPr>
        <a:xfrm>
          <a:off x="0" y="0"/>
          <a:ext cx="0" cy="0"/>
          <a:chOff x="0" y="0"/>
          <a:chExt cx="0" cy="0"/>
        </a:xfrm>
      </p:grpSpPr>
      <p:sp>
        <p:nvSpPr>
          <p:cNvPr id="5" name="Google Shape;1127;g1a4bf10a59d_1_42">
            <a:extLst>
              <a:ext uri="{FF2B5EF4-FFF2-40B4-BE49-F238E27FC236}">
                <a16:creationId xmlns:a16="http://schemas.microsoft.com/office/drawing/2014/main" id="{8E843735-4518-BFD5-050B-8A1E966EC4E4}"/>
              </a:ext>
            </a:extLst>
          </p:cNvPr>
          <p:cNvSpPr txBox="1">
            <a:spLocks noGrp="1"/>
          </p:cNvSpPr>
          <p:nvPr>
            <p:ph type="title"/>
          </p:nvPr>
        </p:nvSpPr>
        <p:spPr>
          <a:xfrm>
            <a:off x="838200" y="365125"/>
            <a:ext cx="10515600" cy="1325563"/>
          </a:xfrm>
          <a:prstGeom prst="rect">
            <a:avLst/>
          </a:prstGeom>
        </p:spPr>
        <p:txBody>
          <a:bodyPr spcFirstLastPara="1" vert="horz" wrap="square" lIns="91425" tIns="91425" rIns="91425" bIns="91425" rtlCol="0" anchor="t" anchorCtr="0">
            <a:noAutofit/>
          </a:bodyPr>
          <a:lstStyle/>
          <a:p>
            <a:pPr marL="0" indent="0" algn="ctr">
              <a:buNone/>
            </a:pPr>
            <a:endParaRPr sz="4800" b="1" dirty="0"/>
          </a:p>
          <a:p>
            <a:pPr marL="0" indent="0" algn="ctr">
              <a:buNone/>
            </a:pPr>
            <a:r>
              <a:rPr lang="en-US" sz="4800" b="1" dirty="0">
                <a:latin typeface="Georgia" panose="02040502050405020303" pitchFamily="18" charset="0"/>
              </a:rPr>
              <a:t>AND THAT’S ALL, FOLKS!</a:t>
            </a:r>
            <a:endParaRPr sz="4800" b="1" dirty="0">
              <a:latin typeface="Georgia" panose="02040502050405020303" pitchFamily="18" charset="0"/>
            </a:endParaRPr>
          </a:p>
        </p:txBody>
      </p:sp>
      <p:pic>
        <p:nvPicPr>
          <p:cNvPr id="6" name="Google Shape;1128;g1a4bf10a59d_1_42" descr="See the source image">
            <a:extLst>
              <a:ext uri="{FF2B5EF4-FFF2-40B4-BE49-F238E27FC236}">
                <a16:creationId xmlns:a16="http://schemas.microsoft.com/office/drawing/2014/main" id="{3CB1ECD8-DEA7-151D-B4F8-EF3FABD173B9}"/>
              </a:ext>
            </a:extLst>
          </p:cNvPr>
          <p:cNvPicPr preferRelativeResize="0"/>
          <p:nvPr/>
        </p:nvPicPr>
        <p:blipFill>
          <a:blip r:embed="rId2">
            <a:alphaModFix/>
          </a:blip>
          <a:stretch>
            <a:fillRect/>
          </a:stretch>
        </p:blipFill>
        <p:spPr>
          <a:xfrm>
            <a:off x="4185464" y="3119986"/>
            <a:ext cx="4114090" cy="3107704"/>
          </a:xfrm>
          <a:prstGeom prst="rect">
            <a:avLst/>
          </a:prstGeom>
          <a:noFill/>
          <a:ln>
            <a:noFill/>
          </a:ln>
        </p:spPr>
      </p:pic>
      <p:sp>
        <p:nvSpPr>
          <p:cNvPr id="8" name="Content Placeholder 7">
            <a:extLst>
              <a:ext uri="{FF2B5EF4-FFF2-40B4-BE49-F238E27FC236}">
                <a16:creationId xmlns:a16="http://schemas.microsoft.com/office/drawing/2014/main" id="{F46D7327-D117-B42F-6482-118B6FC1B9E2}"/>
              </a:ext>
            </a:extLst>
          </p:cNvPr>
          <p:cNvSpPr>
            <a:spLocks noGrp="1"/>
          </p:cNvSpPr>
          <p:nvPr>
            <p:ph idx="1"/>
          </p:nvPr>
        </p:nvSpPr>
        <p:spPr>
          <a:xfrm>
            <a:off x="838200" y="1825625"/>
            <a:ext cx="7556292" cy="1159424"/>
          </a:xfrm>
        </p:spPr>
        <p:txBody>
          <a:bodyPr/>
          <a:lstStyle/>
          <a:p>
            <a:endParaRPr lang="en-US" dirty="0"/>
          </a:p>
        </p:txBody>
      </p:sp>
    </p:spTree>
    <p:extLst>
      <p:ext uri="{BB962C8B-B14F-4D97-AF65-F5344CB8AC3E}">
        <p14:creationId xmlns:p14="http://schemas.microsoft.com/office/powerpoint/2010/main" val="26054979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1000"/>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gradFill>
          <a:gsLst>
            <a:gs pos="0">
              <a:schemeClr val="tx2">
                <a:lumMod val="10000"/>
                <a:lumOff val="90000"/>
              </a:schemeClr>
            </a:gs>
            <a:gs pos="67000">
              <a:schemeClr val="tx2">
                <a:lumMod val="25000"/>
                <a:lumOff val="75000"/>
              </a:schemeClr>
            </a:gs>
            <a:gs pos="81000">
              <a:schemeClr val="tx2">
                <a:lumMod val="25000"/>
                <a:lumOff val="75000"/>
              </a:schemeClr>
            </a:gs>
            <a:gs pos="100000">
              <a:schemeClr val="accent1">
                <a:lumMod val="20000"/>
                <a:lumOff val="80000"/>
              </a:schemeClr>
            </a:gs>
          </a:gsLst>
          <a:lin ang="5400000" scaled="0"/>
        </a:gradFill>
        <a:effectLst/>
      </p:bgPr>
    </p:bg>
    <p:spTree>
      <p:nvGrpSpPr>
        <p:cNvPr id="1" name="">
          <a:extLst>
            <a:ext uri="{FF2B5EF4-FFF2-40B4-BE49-F238E27FC236}">
              <a16:creationId xmlns:a16="http://schemas.microsoft.com/office/drawing/2014/main" id="{8D994CE0-1BE3-7448-E707-7D6F97B4002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4EC87C5-CFD8-E118-DEE1-1B205D84715A}"/>
              </a:ext>
            </a:extLst>
          </p:cNvPr>
          <p:cNvSpPr>
            <a:spLocks noGrp="1"/>
          </p:cNvSpPr>
          <p:nvPr>
            <p:ph type="title"/>
          </p:nvPr>
        </p:nvSpPr>
        <p:spPr/>
        <p:txBody>
          <a:bodyPr>
            <a:normAutofit/>
          </a:bodyPr>
          <a:lstStyle/>
          <a:p>
            <a:pPr algn="ctr"/>
            <a:endParaRPr lang="en-US" sz="4000" b="1" dirty="0">
              <a:latin typeface="Georgia" panose="02040502050405020303" pitchFamily="18" charset="0"/>
            </a:endParaRPr>
          </a:p>
        </p:txBody>
      </p:sp>
      <p:sp>
        <p:nvSpPr>
          <p:cNvPr id="3" name="Content Placeholder 2">
            <a:extLst>
              <a:ext uri="{FF2B5EF4-FFF2-40B4-BE49-F238E27FC236}">
                <a16:creationId xmlns:a16="http://schemas.microsoft.com/office/drawing/2014/main" id="{BFA5EDDA-9C41-FEDE-4DFF-92120ECEB89F}"/>
              </a:ext>
            </a:extLst>
          </p:cNvPr>
          <p:cNvSpPr>
            <a:spLocks noGrp="1"/>
          </p:cNvSpPr>
          <p:nvPr>
            <p:ph idx="1"/>
          </p:nvPr>
        </p:nvSpPr>
        <p:spPr>
          <a:xfrm>
            <a:off x="838200" y="1690688"/>
            <a:ext cx="4678180" cy="1142453"/>
          </a:xfrm>
        </p:spPr>
        <p:txBody>
          <a:bodyPr>
            <a:noAutofit/>
          </a:bodyPr>
          <a:lstStyle/>
          <a:p>
            <a:pPr marL="341313" lvl="1" indent="-279400">
              <a:spcAft>
                <a:spcPts val="1000"/>
              </a:spcAft>
            </a:pPr>
            <a:endParaRPr lang="en-US" sz="2400" dirty="0">
              <a:latin typeface="Georgia" panose="02040502050405020303" pitchFamily="18" charset="0"/>
            </a:endParaRPr>
          </a:p>
        </p:txBody>
      </p:sp>
      <p:pic>
        <p:nvPicPr>
          <p:cNvPr id="1133" name="Google Shape;1133;p64" descr="Text, letter&#10;&#10;Description automatically generated"/>
          <p:cNvPicPr preferRelativeResize="0"/>
          <p:nvPr/>
        </p:nvPicPr>
        <p:blipFill rotWithShape="1">
          <a:blip r:embed="rId2">
            <a:alphaModFix/>
          </a:blip>
          <a:srcRect/>
          <a:stretch/>
        </p:blipFill>
        <p:spPr>
          <a:xfrm>
            <a:off x="1524000" y="0"/>
            <a:ext cx="9144000" cy="6858000"/>
          </a:xfrm>
          <a:prstGeom prst="rect">
            <a:avLst/>
          </a:prstGeom>
          <a:noFill/>
          <a:ln>
            <a:noFill/>
          </a:ln>
        </p:spPr>
      </p:pic>
    </p:spTree>
    <p:extLst>
      <p:ext uri="{BB962C8B-B14F-4D97-AF65-F5344CB8AC3E}">
        <p14:creationId xmlns:p14="http://schemas.microsoft.com/office/powerpoint/2010/main" val="350708642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8670</TotalTime>
  <Words>2879</Words>
  <Application>Microsoft Office PowerPoint</Application>
  <PresentationFormat>Widescreen</PresentationFormat>
  <Paragraphs>129</Paragraphs>
  <Slides>26</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26</vt:i4>
      </vt:variant>
    </vt:vector>
  </HeadingPairs>
  <TitlesOfParts>
    <vt:vector size="31" baseType="lpstr">
      <vt:lpstr>Aptos</vt:lpstr>
      <vt:lpstr>Aptos Display</vt:lpstr>
      <vt:lpstr>Arial</vt:lpstr>
      <vt:lpstr>Georgia</vt:lpstr>
      <vt:lpstr>Office Theme</vt:lpstr>
      <vt:lpstr>Navigating  Small Claims Court:  </vt:lpstr>
      <vt:lpstr>What Are Small Claims?</vt:lpstr>
      <vt:lpstr>Who Can File Small Claims Against Who? </vt:lpstr>
      <vt:lpstr>How Do You Bring a Small Claim?</vt:lpstr>
      <vt:lpstr>How to Bring a Small Claim (continued)</vt:lpstr>
      <vt:lpstr>What Does a Claim Form Look Like?</vt:lpstr>
      <vt:lpstr>What Information Do You Need?</vt:lpstr>
      <vt:lpstr>What Happens Then?</vt:lpstr>
      <vt:lpstr>What to do Before Trial</vt:lpstr>
      <vt:lpstr>What to Do Before Trial (continued)</vt:lpstr>
      <vt:lpstr>On the Trial Date</vt:lpstr>
      <vt:lpstr>On the Trial Date (continued)</vt:lpstr>
      <vt:lpstr>On the Trial Date (continued)</vt:lpstr>
      <vt:lpstr>Judge or Arbitrator?</vt:lpstr>
      <vt:lpstr>What if Your Adversary Isn’t There?</vt:lpstr>
      <vt:lpstr>What if Your Adversary Defaults?</vt:lpstr>
      <vt:lpstr>What if You Default?</vt:lpstr>
      <vt:lpstr>Settlement</vt:lpstr>
      <vt:lpstr>Trial</vt:lpstr>
      <vt:lpstr>Trial (continued)</vt:lpstr>
      <vt:lpstr>Post-Trial Decision</vt:lpstr>
      <vt:lpstr>Appeal</vt:lpstr>
      <vt:lpstr>Collecting on a Judgement</vt:lpstr>
      <vt:lpstr>Collecting on a Judgement (continued)</vt:lpstr>
      <vt:lpstr> AND THAT’S ALL, FOLKS!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Mark H. Shawhan</dc:creator>
  <cp:lastModifiedBy>Mark H. Shawhan</cp:lastModifiedBy>
  <cp:revision>2</cp:revision>
  <dcterms:created xsi:type="dcterms:W3CDTF">2025-11-23T16:57:30Z</dcterms:created>
  <dcterms:modified xsi:type="dcterms:W3CDTF">2026-03-25T21:33:56Z</dcterms:modified>
</cp:coreProperties>
</file>