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11" r:id="rId3"/>
    <p:sldId id="299" r:id="rId4"/>
    <p:sldId id="300" r:id="rId5"/>
    <p:sldId id="301" r:id="rId6"/>
    <p:sldId id="302" r:id="rId7"/>
    <p:sldId id="303" r:id="rId8"/>
    <p:sldId id="289" r:id="rId9"/>
    <p:sldId id="290" r:id="rId10"/>
    <p:sldId id="291" r:id="rId11"/>
    <p:sldId id="282" r:id="rId12"/>
    <p:sldId id="283" r:id="rId13"/>
    <p:sldId id="285" r:id="rId14"/>
    <p:sldId id="286" r:id="rId15"/>
    <p:sldId id="296" r:id="rId16"/>
    <p:sldId id="26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0" r:id="rId25"/>
    <p:sldId id="297" r:id="rId26"/>
    <p:sldId id="288" r:id="rId27"/>
    <p:sldId id="271" r:id="rId28"/>
    <p:sldId id="263" r:id="rId29"/>
    <p:sldId id="264" r:id="rId30"/>
    <p:sldId id="259" r:id="rId31"/>
    <p:sldId id="272" r:id="rId32"/>
    <p:sldId id="265" r:id="rId33"/>
    <p:sldId id="266" r:id="rId34"/>
    <p:sldId id="260" r:id="rId35"/>
    <p:sldId id="273" r:id="rId36"/>
    <p:sldId id="267" r:id="rId37"/>
    <p:sldId id="268" r:id="rId38"/>
    <p:sldId id="261" r:id="rId39"/>
    <p:sldId id="274" r:id="rId40"/>
    <p:sldId id="269" r:id="rId41"/>
    <p:sldId id="298" r:id="rId42"/>
    <p:sldId id="294" r:id="rId43"/>
    <p:sldId id="293" r:id="rId44"/>
    <p:sldId id="31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9EB1A-5CA4-4F09-9938-6F7C1399101D}" type="doc">
      <dgm:prSet loTypeId="urn:microsoft.com/office/officeart/2009/layout/CircleArrow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9C9C23-DE3E-4824-9550-BDCA1BA2BC63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entury Gothic" panose="020B0502020202020204" pitchFamily="34" charset="0"/>
            </a:rPr>
            <a:t>Inhibit</a:t>
          </a:r>
        </a:p>
      </dgm:t>
    </dgm:pt>
    <dgm:pt modelId="{F74B5269-958B-4B16-B47D-6A52E2E9CD7F}" type="parTrans" cxnId="{88C7EC65-D9BC-458A-A110-10546D19787C}">
      <dgm:prSet/>
      <dgm:spPr/>
      <dgm:t>
        <a:bodyPr/>
        <a:lstStyle/>
        <a:p>
          <a:endParaRPr lang="en-US"/>
        </a:p>
      </dgm:t>
    </dgm:pt>
    <dgm:pt modelId="{2B6704FA-AFE7-4DBB-A34D-0FB8C102368E}" type="sibTrans" cxnId="{88C7EC65-D9BC-458A-A110-10546D19787C}">
      <dgm:prSet/>
      <dgm:spPr/>
      <dgm:t>
        <a:bodyPr/>
        <a:lstStyle/>
        <a:p>
          <a:endParaRPr lang="en-US"/>
        </a:p>
      </dgm:t>
    </dgm:pt>
    <dgm:pt modelId="{E52E75C0-1AF1-4177-A80D-6D022AC105C7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  <a:latin typeface="Century Gothic" panose="020B0502020202020204" pitchFamily="34" charset="0"/>
            </a:rPr>
            <a:t>Lengthen</a:t>
          </a:r>
        </a:p>
      </dgm:t>
    </dgm:pt>
    <dgm:pt modelId="{58FA1F9A-E252-405C-B74E-096491B920ED}" type="parTrans" cxnId="{4F170F50-0DE9-47C1-B9AB-C523FBCF8A97}">
      <dgm:prSet/>
      <dgm:spPr/>
      <dgm:t>
        <a:bodyPr/>
        <a:lstStyle/>
        <a:p>
          <a:endParaRPr lang="en-US"/>
        </a:p>
      </dgm:t>
    </dgm:pt>
    <dgm:pt modelId="{A98099E0-955F-487F-B3A0-A545CF90AF2A}" type="sibTrans" cxnId="{4F170F50-0DE9-47C1-B9AB-C523FBCF8A97}">
      <dgm:prSet/>
      <dgm:spPr/>
      <dgm:t>
        <a:bodyPr/>
        <a:lstStyle/>
        <a:p>
          <a:endParaRPr lang="en-US"/>
        </a:p>
      </dgm:t>
    </dgm:pt>
    <dgm:pt modelId="{ABA6A05B-5914-41CF-BA9E-D4AA43AB757B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Activate</a:t>
          </a:r>
        </a:p>
      </dgm:t>
    </dgm:pt>
    <dgm:pt modelId="{0A0FBA2A-9242-4E0B-B790-381801F154BC}" type="parTrans" cxnId="{53CB63D2-3137-4840-AF46-FF243C13264E}">
      <dgm:prSet/>
      <dgm:spPr/>
      <dgm:t>
        <a:bodyPr/>
        <a:lstStyle/>
        <a:p>
          <a:endParaRPr lang="en-US"/>
        </a:p>
      </dgm:t>
    </dgm:pt>
    <dgm:pt modelId="{2DCE1043-3A00-4BC7-91CC-BD5365252A09}" type="sibTrans" cxnId="{53CB63D2-3137-4840-AF46-FF243C13264E}">
      <dgm:prSet/>
      <dgm:spPr/>
      <dgm:t>
        <a:bodyPr/>
        <a:lstStyle/>
        <a:p>
          <a:endParaRPr lang="en-US"/>
        </a:p>
      </dgm:t>
    </dgm:pt>
    <dgm:pt modelId="{A68DAB33-4DBE-49C8-99C5-4E3FDDB64B08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Integrate</a:t>
          </a:r>
        </a:p>
      </dgm:t>
    </dgm:pt>
    <dgm:pt modelId="{E830F1EA-62F2-498F-8452-A35476C271CE}" type="parTrans" cxnId="{CF5ABA0D-D6F3-4B19-B7BF-4842F5BAC9C1}">
      <dgm:prSet/>
      <dgm:spPr/>
      <dgm:t>
        <a:bodyPr/>
        <a:lstStyle/>
        <a:p>
          <a:endParaRPr lang="en-US"/>
        </a:p>
      </dgm:t>
    </dgm:pt>
    <dgm:pt modelId="{6D7B8F57-1324-4D02-BA90-7A7E822C27A1}" type="sibTrans" cxnId="{CF5ABA0D-D6F3-4B19-B7BF-4842F5BAC9C1}">
      <dgm:prSet/>
      <dgm:spPr/>
      <dgm:t>
        <a:bodyPr/>
        <a:lstStyle/>
        <a:p>
          <a:endParaRPr lang="en-US"/>
        </a:p>
      </dgm:t>
    </dgm:pt>
    <dgm:pt modelId="{C8A246B6-B9A6-45B7-A2C5-A3AD3403D4F1}" type="pres">
      <dgm:prSet presAssocID="{99D9EB1A-5CA4-4F09-9938-6F7C1399101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BA3ECB1-4E84-4006-9B5A-71FBDCC28563}" type="pres">
      <dgm:prSet presAssocID="{289C9C23-DE3E-4824-9550-BDCA1BA2BC63}" presName="Accent1" presStyleCnt="0"/>
      <dgm:spPr/>
    </dgm:pt>
    <dgm:pt modelId="{B49C579E-C0E0-409A-87F9-5EB14D6005CE}" type="pres">
      <dgm:prSet presAssocID="{289C9C23-DE3E-4824-9550-BDCA1BA2BC63}" presName="Accent" presStyleLbl="node1" presStyleIdx="0" presStyleCnt="4"/>
      <dgm:spPr/>
    </dgm:pt>
    <dgm:pt modelId="{09A4A674-D040-492D-82F6-479640EE08E8}" type="pres">
      <dgm:prSet presAssocID="{289C9C23-DE3E-4824-9550-BDCA1BA2BC6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342AA525-EABE-4FBE-990C-F3BCE00F56F1}" type="pres">
      <dgm:prSet presAssocID="{E52E75C0-1AF1-4177-A80D-6D022AC105C7}" presName="Accent2" presStyleCnt="0"/>
      <dgm:spPr/>
    </dgm:pt>
    <dgm:pt modelId="{5D58A702-E56D-4822-9668-6FAFA89A7F23}" type="pres">
      <dgm:prSet presAssocID="{E52E75C0-1AF1-4177-A80D-6D022AC105C7}" presName="Accent" presStyleLbl="node1" presStyleIdx="1" presStyleCnt="4"/>
      <dgm:spPr/>
    </dgm:pt>
    <dgm:pt modelId="{0C2DD476-E403-4D99-A02F-423678059D1D}" type="pres">
      <dgm:prSet presAssocID="{E52E75C0-1AF1-4177-A80D-6D022AC105C7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8CE8005D-3424-4849-93BD-4D9AAF8CA524}" type="pres">
      <dgm:prSet presAssocID="{ABA6A05B-5914-41CF-BA9E-D4AA43AB757B}" presName="Accent3" presStyleCnt="0"/>
      <dgm:spPr/>
    </dgm:pt>
    <dgm:pt modelId="{9431B5BE-E7DC-4BB6-8D84-AF2B3DC1E24A}" type="pres">
      <dgm:prSet presAssocID="{ABA6A05B-5914-41CF-BA9E-D4AA43AB757B}" presName="Accent" presStyleLbl="node1" presStyleIdx="2" presStyleCnt="4"/>
      <dgm:spPr/>
    </dgm:pt>
    <dgm:pt modelId="{CC26D357-1466-4E8F-BC8C-D47974455452}" type="pres">
      <dgm:prSet presAssocID="{ABA6A05B-5914-41CF-BA9E-D4AA43AB757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074D4F5-64AD-4CE8-B85D-928F44237D9D}" type="pres">
      <dgm:prSet presAssocID="{A68DAB33-4DBE-49C8-99C5-4E3FDDB64B08}" presName="Accent4" presStyleCnt="0"/>
      <dgm:spPr/>
    </dgm:pt>
    <dgm:pt modelId="{61B2CCCF-6CE4-45D0-83E3-260446C2AB0C}" type="pres">
      <dgm:prSet presAssocID="{A68DAB33-4DBE-49C8-99C5-4E3FDDB64B08}" presName="Accent" presStyleLbl="node1" presStyleIdx="3" presStyleCnt="4"/>
      <dgm:spPr/>
    </dgm:pt>
    <dgm:pt modelId="{3FC8A407-8380-4BD8-9B73-421127C50DCE}" type="pres">
      <dgm:prSet presAssocID="{A68DAB33-4DBE-49C8-99C5-4E3FDDB64B0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F5ABA0D-D6F3-4B19-B7BF-4842F5BAC9C1}" srcId="{99D9EB1A-5CA4-4F09-9938-6F7C1399101D}" destId="{A68DAB33-4DBE-49C8-99C5-4E3FDDB64B08}" srcOrd="3" destOrd="0" parTransId="{E830F1EA-62F2-498F-8452-A35476C271CE}" sibTransId="{6D7B8F57-1324-4D02-BA90-7A7E822C27A1}"/>
    <dgm:cxn modelId="{76FE675B-81A1-483C-946F-78C03ABEDBD0}" type="presOf" srcId="{ABA6A05B-5914-41CF-BA9E-D4AA43AB757B}" destId="{CC26D357-1466-4E8F-BC8C-D47974455452}" srcOrd="0" destOrd="0" presId="urn:microsoft.com/office/officeart/2009/layout/CircleArrowProcess"/>
    <dgm:cxn modelId="{1F9BE263-A5B6-45C8-B41A-A5BEC6A9D30E}" type="presOf" srcId="{99D9EB1A-5CA4-4F09-9938-6F7C1399101D}" destId="{C8A246B6-B9A6-45B7-A2C5-A3AD3403D4F1}" srcOrd="0" destOrd="0" presId="urn:microsoft.com/office/officeart/2009/layout/CircleArrowProcess"/>
    <dgm:cxn modelId="{88C7EC65-D9BC-458A-A110-10546D19787C}" srcId="{99D9EB1A-5CA4-4F09-9938-6F7C1399101D}" destId="{289C9C23-DE3E-4824-9550-BDCA1BA2BC63}" srcOrd="0" destOrd="0" parTransId="{F74B5269-958B-4B16-B47D-6A52E2E9CD7F}" sibTransId="{2B6704FA-AFE7-4DBB-A34D-0FB8C102368E}"/>
    <dgm:cxn modelId="{4F170F50-0DE9-47C1-B9AB-C523FBCF8A97}" srcId="{99D9EB1A-5CA4-4F09-9938-6F7C1399101D}" destId="{E52E75C0-1AF1-4177-A80D-6D022AC105C7}" srcOrd="1" destOrd="0" parTransId="{58FA1F9A-E252-405C-B74E-096491B920ED}" sibTransId="{A98099E0-955F-487F-B3A0-A545CF90AF2A}"/>
    <dgm:cxn modelId="{E753C154-8EA5-4B11-954B-91A73B48D29F}" type="presOf" srcId="{E52E75C0-1AF1-4177-A80D-6D022AC105C7}" destId="{0C2DD476-E403-4D99-A02F-423678059D1D}" srcOrd="0" destOrd="0" presId="urn:microsoft.com/office/officeart/2009/layout/CircleArrowProcess"/>
    <dgm:cxn modelId="{7FD036B2-8949-4E69-8F83-F0E755A18BDA}" type="presOf" srcId="{289C9C23-DE3E-4824-9550-BDCA1BA2BC63}" destId="{09A4A674-D040-492D-82F6-479640EE08E8}" srcOrd="0" destOrd="0" presId="urn:microsoft.com/office/officeart/2009/layout/CircleArrowProcess"/>
    <dgm:cxn modelId="{73E28EC1-8C5D-47DA-831F-B0C3848ADE0F}" type="presOf" srcId="{A68DAB33-4DBE-49C8-99C5-4E3FDDB64B08}" destId="{3FC8A407-8380-4BD8-9B73-421127C50DCE}" srcOrd="0" destOrd="0" presId="urn:microsoft.com/office/officeart/2009/layout/CircleArrowProcess"/>
    <dgm:cxn modelId="{53CB63D2-3137-4840-AF46-FF243C13264E}" srcId="{99D9EB1A-5CA4-4F09-9938-6F7C1399101D}" destId="{ABA6A05B-5914-41CF-BA9E-D4AA43AB757B}" srcOrd="2" destOrd="0" parTransId="{0A0FBA2A-9242-4E0B-B790-381801F154BC}" sibTransId="{2DCE1043-3A00-4BC7-91CC-BD5365252A09}"/>
    <dgm:cxn modelId="{5A832105-31D3-4E56-99AA-419FDE8F3E9B}" type="presParOf" srcId="{C8A246B6-B9A6-45B7-A2C5-A3AD3403D4F1}" destId="{FBA3ECB1-4E84-4006-9B5A-71FBDCC28563}" srcOrd="0" destOrd="0" presId="urn:microsoft.com/office/officeart/2009/layout/CircleArrowProcess"/>
    <dgm:cxn modelId="{B3A7E762-8514-4DA6-BE6B-BA2C1E1A7D34}" type="presParOf" srcId="{FBA3ECB1-4E84-4006-9B5A-71FBDCC28563}" destId="{B49C579E-C0E0-409A-87F9-5EB14D6005CE}" srcOrd="0" destOrd="0" presId="urn:microsoft.com/office/officeart/2009/layout/CircleArrowProcess"/>
    <dgm:cxn modelId="{679FB8CD-9F0B-4AC3-856B-1DD6B67E7FC8}" type="presParOf" srcId="{C8A246B6-B9A6-45B7-A2C5-A3AD3403D4F1}" destId="{09A4A674-D040-492D-82F6-479640EE08E8}" srcOrd="1" destOrd="0" presId="urn:microsoft.com/office/officeart/2009/layout/CircleArrowProcess"/>
    <dgm:cxn modelId="{B0F9282F-BF9D-4C3D-9276-1C1EF20E0D24}" type="presParOf" srcId="{C8A246B6-B9A6-45B7-A2C5-A3AD3403D4F1}" destId="{342AA525-EABE-4FBE-990C-F3BCE00F56F1}" srcOrd="2" destOrd="0" presId="urn:microsoft.com/office/officeart/2009/layout/CircleArrowProcess"/>
    <dgm:cxn modelId="{8F0D35EF-C652-4A2C-8950-AE6C318F54C9}" type="presParOf" srcId="{342AA525-EABE-4FBE-990C-F3BCE00F56F1}" destId="{5D58A702-E56D-4822-9668-6FAFA89A7F23}" srcOrd="0" destOrd="0" presId="urn:microsoft.com/office/officeart/2009/layout/CircleArrowProcess"/>
    <dgm:cxn modelId="{9631E748-6237-4CBB-B82D-E5292FF0A477}" type="presParOf" srcId="{C8A246B6-B9A6-45B7-A2C5-A3AD3403D4F1}" destId="{0C2DD476-E403-4D99-A02F-423678059D1D}" srcOrd="3" destOrd="0" presId="urn:microsoft.com/office/officeart/2009/layout/CircleArrowProcess"/>
    <dgm:cxn modelId="{F86ABFD3-D7C1-4FBE-8A87-52CC0EE10A5D}" type="presParOf" srcId="{C8A246B6-B9A6-45B7-A2C5-A3AD3403D4F1}" destId="{8CE8005D-3424-4849-93BD-4D9AAF8CA524}" srcOrd="4" destOrd="0" presId="urn:microsoft.com/office/officeart/2009/layout/CircleArrowProcess"/>
    <dgm:cxn modelId="{01138E8E-D502-4664-BFA5-DBABA8F13330}" type="presParOf" srcId="{8CE8005D-3424-4849-93BD-4D9AAF8CA524}" destId="{9431B5BE-E7DC-4BB6-8D84-AF2B3DC1E24A}" srcOrd="0" destOrd="0" presId="urn:microsoft.com/office/officeart/2009/layout/CircleArrowProcess"/>
    <dgm:cxn modelId="{F4A43ADB-572D-4950-8A4B-84432F44AF40}" type="presParOf" srcId="{C8A246B6-B9A6-45B7-A2C5-A3AD3403D4F1}" destId="{CC26D357-1466-4E8F-BC8C-D47974455452}" srcOrd="5" destOrd="0" presId="urn:microsoft.com/office/officeart/2009/layout/CircleArrowProcess"/>
    <dgm:cxn modelId="{9BB15DD2-4E19-41BD-99BF-9344D62FBB4E}" type="presParOf" srcId="{C8A246B6-B9A6-45B7-A2C5-A3AD3403D4F1}" destId="{9074D4F5-64AD-4CE8-B85D-928F44237D9D}" srcOrd="6" destOrd="0" presId="urn:microsoft.com/office/officeart/2009/layout/CircleArrowProcess"/>
    <dgm:cxn modelId="{0BB3026E-1FFD-4C22-B579-6FEC2D8D3356}" type="presParOf" srcId="{9074D4F5-64AD-4CE8-B85D-928F44237D9D}" destId="{61B2CCCF-6CE4-45D0-83E3-260446C2AB0C}" srcOrd="0" destOrd="0" presId="urn:microsoft.com/office/officeart/2009/layout/CircleArrowProcess"/>
    <dgm:cxn modelId="{94736031-8CF6-4EC0-90AF-874BE38FBE32}" type="presParOf" srcId="{C8A246B6-B9A6-45B7-A2C5-A3AD3403D4F1}" destId="{3FC8A407-8380-4BD8-9B73-421127C50DCE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7EAA7-2D69-4A1C-8A38-76BB0950D589}" type="doc">
      <dgm:prSet loTypeId="urn:microsoft.com/office/officeart/2005/8/layout/process2" loCatId="process" qsTypeId="urn:microsoft.com/office/officeart/2005/8/quickstyle/3d1" qsCatId="3D" csTypeId="urn:microsoft.com/office/officeart/2005/8/colors/colorful4" csCatId="colorful" phldr="1"/>
      <dgm:spPr/>
    </dgm:pt>
    <dgm:pt modelId="{592B52D4-72E9-4665-9415-F07D840F92B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entury Gothic" panose="020B0502020202020204" pitchFamily="34" charset="0"/>
            </a:rPr>
            <a:t>Myofascial Release</a:t>
          </a:r>
        </a:p>
      </dgm:t>
    </dgm:pt>
    <dgm:pt modelId="{F6871057-6D59-4463-8DEE-11C3411518BF}" type="parTrans" cxnId="{78574ACB-5323-4955-B8B4-E0AC6CCBE3C2}">
      <dgm:prSet/>
      <dgm:spPr/>
      <dgm:t>
        <a:bodyPr/>
        <a:lstStyle/>
        <a:p>
          <a:endParaRPr lang="en-US"/>
        </a:p>
      </dgm:t>
    </dgm:pt>
    <dgm:pt modelId="{B2700801-8640-44DA-B7EF-990088B5031E}" type="sibTrans" cxnId="{78574ACB-5323-4955-B8B4-E0AC6CCBE3C2}">
      <dgm:prSet/>
      <dgm:spPr/>
      <dgm:t>
        <a:bodyPr/>
        <a:lstStyle/>
        <a:p>
          <a:endParaRPr lang="en-US"/>
        </a:p>
      </dgm:t>
    </dgm:pt>
    <dgm:pt modelId="{928BD34A-DF32-4F39-A4E9-2C17F9BD918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entury Gothic" panose="020B0502020202020204" pitchFamily="34" charset="0"/>
            </a:rPr>
            <a:t>Stretching</a:t>
          </a:r>
        </a:p>
      </dgm:t>
    </dgm:pt>
    <dgm:pt modelId="{1A990AA4-8D44-4D64-A69A-C51B2B736890}" type="parTrans" cxnId="{86CF511D-E42E-422A-899E-E87B83937BCD}">
      <dgm:prSet/>
      <dgm:spPr/>
      <dgm:t>
        <a:bodyPr/>
        <a:lstStyle/>
        <a:p>
          <a:endParaRPr lang="en-US"/>
        </a:p>
      </dgm:t>
    </dgm:pt>
    <dgm:pt modelId="{EEC138AB-4F87-4048-A0DF-A48E5ED7B34C}" type="sibTrans" cxnId="{86CF511D-E42E-422A-899E-E87B83937BCD}">
      <dgm:prSet/>
      <dgm:spPr/>
      <dgm:t>
        <a:bodyPr/>
        <a:lstStyle/>
        <a:p>
          <a:endParaRPr lang="en-US"/>
        </a:p>
      </dgm:t>
    </dgm:pt>
    <dgm:pt modelId="{7CDBFE63-8561-48BD-B80E-340C27B0081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entury Gothic" panose="020B0502020202020204" pitchFamily="34" charset="0"/>
            </a:rPr>
            <a:t>Strengthen</a:t>
          </a:r>
        </a:p>
      </dgm:t>
    </dgm:pt>
    <dgm:pt modelId="{5569714B-6C76-4E27-9AD8-18FD222FE664}" type="parTrans" cxnId="{E2E9B122-0631-49D0-BEE1-8D469FB2FD98}">
      <dgm:prSet/>
      <dgm:spPr/>
      <dgm:t>
        <a:bodyPr/>
        <a:lstStyle/>
        <a:p>
          <a:endParaRPr lang="en-US"/>
        </a:p>
      </dgm:t>
    </dgm:pt>
    <dgm:pt modelId="{906492E7-7BBE-4CCA-A99F-36C30371B3EF}" type="sibTrans" cxnId="{E2E9B122-0631-49D0-BEE1-8D469FB2FD98}">
      <dgm:prSet/>
      <dgm:spPr/>
      <dgm:t>
        <a:bodyPr/>
        <a:lstStyle/>
        <a:p>
          <a:endParaRPr lang="en-US"/>
        </a:p>
      </dgm:t>
    </dgm:pt>
    <dgm:pt modelId="{B402F741-DDAE-46CC-8437-4FF9030B307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Create Patterns</a:t>
          </a:r>
        </a:p>
      </dgm:t>
    </dgm:pt>
    <dgm:pt modelId="{EA9FF3B7-1C16-4749-8828-3E5007E59088}" type="parTrans" cxnId="{12F75AEF-B74E-4546-924A-86A901EEA9FF}">
      <dgm:prSet/>
      <dgm:spPr/>
      <dgm:t>
        <a:bodyPr/>
        <a:lstStyle/>
        <a:p>
          <a:endParaRPr lang="en-US"/>
        </a:p>
      </dgm:t>
    </dgm:pt>
    <dgm:pt modelId="{510EF187-A25D-4BFA-8D4E-1DDAD332F83B}" type="sibTrans" cxnId="{12F75AEF-B74E-4546-924A-86A901EEA9FF}">
      <dgm:prSet/>
      <dgm:spPr/>
      <dgm:t>
        <a:bodyPr/>
        <a:lstStyle/>
        <a:p>
          <a:endParaRPr lang="en-US"/>
        </a:p>
      </dgm:t>
    </dgm:pt>
    <dgm:pt modelId="{58D12E0C-0093-4C3E-B98F-87D5F4240F1A}" type="pres">
      <dgm:prSet presAssocID="{3277EAA7-2D69-4A1C-8A38-76BB0950D589}" presName="linearFlow" presStyleCnt="0">
        <dgm:presLayoutVars>
          <dgm:resizeHandles val="exact"/>
        </dgm:presLayoutVars>
      </dgm:prSet>
      <dgm:spPr/>
    </dgm:pt>
    <dgm:pt modelId="{262003EA-8D6F-462D-BE83-EAA4310C5EF9}" type="pres">
      <dgm:prSet presAssocID="{592B52D4-72E9-4665-9415-F07D840F92B6}" presName="node" presStyleLbl="node1" presStyleIdx="0" presStyleCnt="4">
        <dgm:presLayoutVars>
          <dgm:bulletEnabled val="1"/>
        </dgm:presLayoutVars>
      </dgm:prSet>
      <dgm:spPr/>
    </dgm:pt>
    <dgm:pt modelId="{4C31BD92-5967-4A2E-826B-0353BFB60C90}" type="pres">
      <dgm:prSet presAssocID="{B2700801-8640-44DA-B7EF-990088B5031E}" presName="sibTrans" presStyleLbl="sibTrans2D1" presStyleIdx="0" presStyleCnt="3"/>
      <dgm:spPr/>
    </dgm:pt>
    <dgm:pt modelId="{0BAE7530-A26F-4899-BDB7-695595F88CB3}" type="pres">
      <dgm:prSet presAssocID="{B2700801-8640-44DA-B7EF-990088B5031E}" presName="connectorText" presStyleLbl="sibTrans2D1" presStyleIdx="0" presStyleCnt="3"/>
      <dgm:spPr/>
    </dgm:pt>
    <dgm:pt modelId="{42E183C0-6159-4C6C-B12E-8C89FD1008FC}" type="pres">
      <dgm:prSet presAssocID="{928BD34A-DF32-4F39-A4E9-2C17F9BD918E}" presName="node" presStyleLbl="node1" presStyleIdx="1" presStyleCnt="4">
        <dgm:presLayoutVars>
          <dgm:bulletEnabled val="1"/>
        </dgm:presLayoutVars>
      </dgm:prSet>
      <dgm:spPr/>
    </dgm:pt>
    <dgm:pt modelId="{7C9F3D13-3AF9-4345-B502-F7CF36C8284A}" type="pres">
      <dgm:prSet presAssocID="{EEC138AB-4F87-4048-A0DF-A48E5ED7B34C}" presName="sibTrans" presStyleLbl="sibTrans2D1" presStyleIdx="1" presStyleCnt="3"/>
      <dgm:spPr/>
    </dgm:pt>
    <dgm:pt modelId="{B200DB4F-1909-4DE6-B35B-732CA13E38C9}" type="pres">
      <dgm:prSet presAssocID="{EEC138AB-4F87-4048-A0DF-A48E5ED7B34C}" presName="connectorText" presStyleLbl="sibTrans2D1" presStyleIdx="1" presStyleCnt="3"/>
      <dgm:spPr/>
    </dgm:pt>
    <dgm:pt modelId="{8635F146-E6B5-4072-B6A2-D86058FD076B}" type="pres">
      <dgm:prSet presAssocID="{7CDBFE63-8561-48BD-B80E-340C27B00814}" presName="node" presStyleLbl="node1" presStyleIdx="2" presStyleCnt="4">
        <dgm:presLayoutVars>
          <dgm:bulletEnabled val="1"/>
        </dgm:presLayoutVars>
      </dgm:prSet>
      <dgm:spPr/>
    </dgm:pt>
    <dgm:pt modelId="{69066DAA-F102-4578-B539-F7939923E3E6}" type="pres">
      <dgm:prSet presAssocID="{906492E7-7BBE-4CCA-A99F-36C30371B3EF}" presName="sibTrans" presStyleLbl="sibTrans2D1" presStyleIdx="2" presStyleCnt="3"/>
      <dgm:spPr/>
    </dgm:pt>
    <dgm:pt modelId="{3C91D62F-6E4A-4676-B79D-97F5C2F58C5D}" type="pres">
      <dgm:prSet presAssocID="{906492E7-7BBE-4CCA-A99F-36C30371B3EF}" presName="connectorText" presStyleLbl="sibTrans2D1" presStyleIdx="2" presStyleCnt="3"/>
      <dgm:spPr/>
    </dgm:pt>
    <dgm:pt modelId="{692854F2-9CB3-4F84-8F9A-CF96020016D8}" type="pres">
      <dgm:prSet presAssocID="{B402F741-DDAE-46CC-8437-4FF9030B307E}" presName="node" presStyleLbl="node1" presStyleIdx="3" presStyleCnt="4">
        <dgm:presLayoutVars>
          <dgm:bulletEnabled val="1"/>
        </dgm:presLayoutVars>
      </dgm:prSet>
      <dgm:spPr/>
    </dgm:pt>
  </dgm:ptLst>
  <dgm:cxnLst>
    <dgm:cxn modelId="{91789E02-5F95-41C3-9FDE-EC3996869DEC}" type="presOf" srcId="{B2700801-8640-44DA-B7EF-990088B5031E}" destId="{0BAE7530-A26F-4899-BDB7-695595F88CB3}" srcOrd="1" destOrd="0" presId="urn:microsoft.com/office/officeart/2005/8/layout/process2"/>
    <dgm:cxn modelId="{1987F50E-7919-4CF1-A89F-F0244D879BFE}" type="presOf" srcId="{EEC138AB-4F87-4048-A0DF-A48E5ED7B34C}" destId="{B200DB4F-1909-4DE6-B35B-732CA13E38C9}" srcOrd="1" destOrd="0" presId="urn:microsoft.com/office/officeart/2005/8/layout/process2"/>
    <dgm:cxn modelId="{70342319-4754-4C41-A063-E1A760EA1CA7}" type="presOf" srcId="{592B52D4-72E9-4665-9415-F07D840F92B6}" destId="{262003EA-8D6F-462D-BE83-EAA4310C5EF9}" srcOrd="0" destOrd="0" presId="urn:microsoft.com/office/officeart/2005/8/layout/process2"/>
    <dgm:cxn modelId="{86CF511D-E42E-422A-899E-E87B83937BCD}" srcId="{3277EAA7-2D69-4A1C-8A38-76BB0950D589}" destId="{928BD34A-DF32-4F39-A4E9-2C17F9BD918E}" srcOrd="1" destOrd="0" parTransId="{1A990AA4-8D44-4D64-A69A-C51B2B736890}" sibTransId="{EEC138AB-4F87-4048-A0DF-A48E5ED7B34C}"/>
    <dgm:cxn modelId="{E2E9B122-0631-49D0-BEE1-8D469FB2FD98}" srcId="{3277EAA7-2D69-4A1C-8A38-76BB0950D589}" destId="{7CDBFE63-8561-48BD-B80E-340C27B00814}" srcOrd="2" destOrd="0" parTransId="{5569714B-6C76-4E27-9AD8-18FD222FE664}" sibTransId="{906492E7-7BBE-4CCA-A99F-36C30371B3EF}"/>
    <dgm:cxn modelId="{4324DD25-ABCD-49D6-8BBB-7936A6B25AE2}" type="presOf" srcId="{B2700801-8640-44DA-B7EF-990088B5031E}" destId="{4C31BD92-5967-4A2E-826B-0353BFB60C90}" srcOrd="0" destOrd="0" presId="urn:microsoft.com/office/officeart/2005/8/layout/process2"/>
    <dgm:cxn modelId="{2B66E42A-66F2-4D76-9802-F9EC2E996703}" type="presOf" srcId="{3277EAA7-2D69-4A1C-8A38-76BB0950D589}" destId="{58D12E0C-0093-4C3E-B98F-87D5F4240F1A}" srcOrd="0" destOrd="0" presId="urn:microsoft.com/office/officeart/2005/8/layout/process2"/>
    <dgm:cxn modelId="{A9AF464B-7A21-4C52-A9F9-E36E8F18A6A3}" type="presOf" srcId="{906492E7-7BBE-4CCA-A99F-36C30371B3EF}" destId="{3C91D62F-6E4A-4676-B79D-97F5C2F58C5D}" srcOrd="1" destOrd="0" presId="urn:microsoft.com/office/officeart/2005/8/layout/process2"/>
    <dgm:cxn modelId="{7ED63C81-0EBB-49F2-8F24-DEBE943D860A}" type="presOf" srcId="{906492E7-7BBE-4CCA-A99F-36C30371B3EF}" destId="{69066DAA-F102-4578-B539-F7939923E3E6}" srcOrd="0" destOrd="0" presId="urn:microsoft.com/office/officeart/2005/8/layout/process2"/>
    <dgm:cxn modelId="{3BE02ABD-A450-4E27-8287-FAF2005EB8C5}" type="presOf" srcId="{B402F741-DDAE-46CC-8437-4FF9030B307E}" destId="{692854F2-9CB3-4F84-8F9A-CF96020016D8}" srcOrd="0" destOrd="0" presId="urn:microsoft.com/office/officeart/2005/8/layout/process2"/>
    <dgm:cxn modelId="{245B50C9-D5AA-48E5-BC63-CBE8D86D5D6B}" type="presOf" srcId="{7CDBFE63-8561-48BD-B80E-340C27B00814}" destId="{8635F146-E6B5-4072-B6A2-D86058FD076B}" srcOrd="0" destOrd="0" presId="urn:microsoft.com/office/officeart/2005/8/layout/process2"/>
    <dgm:cxn modelId="{78574ACB-5323-4955-B8B4-E0AC6CCBE3C2}" srcId="{3277EAA7-2D69-4A1C-8A38-76BB0950D589}" destId="{592B52D4-72E9-4665-9415-F07D840F92B6}" srcOrd="0" destOrd="0" parTransId="{F6871057-6D59-4463-8DEE-11C3411518BF}" sibTransId="{B2700801-8640-44DA-B7EF-990088B5031E}"/>
    <dgm:cxn modelId="{428888CB-2F5D-4FD3-A7A6-4C63DB90E223}" type="presOf" srcId="{928BD34A-DF32-4F39-A4E9-2C17F9BD918E}" destId="{42E183C0-6159-4C6C-B12E-8C89FD1008FC}" srcOrd="0" destOrd="0" presId="urn:microsoft.com/office/officeart/2005/8/layout/process2"/>
    <dgm:cxn modelId="{12F75AEF-B74E-4546-924A-86A901EEA9FF}" srcId="{3277EAA7-2D69-4A1C-8A38-76BB0950D589}" destId="{B402F741-DDAE-46CC-8437-4FF9030B307E}" srcOrd="3" destOrd="0" parTransId="{EA9FF3B7-1C16-4749-8828-3E5007E59088}" sibTransId="{510EF187-A25D-4BFA-8D4E-1DDAD332F83B}"/>
    <dgm:cxn modelId="{6CF1FFFB-2C3F-43EC-AA21-7C2D983D96A9}" type="presOf" srcId="{EEC138AB-4F87-4048-A0DF-A48E5ED7B34C}" destId="{7C9F3D13-3AF9-4345-B502-F7CF36C8284A}" srcOrd="0" destOrd="0" presId="urn:microsoft.com/office/officeart/2005/8/layout/process2"/>
    <dgm:cxn modelId="{4FB4DB9F-B0F5-483E-B14D-A175391A002D}" type="presParOf" srcId="{58D12E0C-0093-4C3E-B98F-87D5F4240F1A}" destId="{262003EA-8D6F-462D-BE83-EAA4310C5EF9}" srcOrd="0" destOrd="0" presId="urn:microsoft.com/office/officeart/2005/8/layout/process2"/>
    <dgm:cxn modelId="{AF8759AB-0469-443B-870B-BBD657988910}" type="presParOf" srcId="{58D12E0C-0093-4C3E-B98F-87D5F4240F1A}" destId="{4C31BD92-5967-4A2E-826B-0353BFB60C90}" srcOrd="1" destOrd="0" presId="urn:microsoft.com/office/officeart/2005/8/layout/process2"/>
    <dgm:cxn modelId="{E947B2D5-81E6-4658-8E00-DC30A213D407}" type="presParOf" srcId="{4C31BD92-5967-4A2E-826B-0353BFB60C90}" destId="{0BAE7530-A26F-4899-BDB7-695595F88CB3}" srcOrd="0" destOrd="0" presId="urn:microsoft.com/office/officeart/2005/8/layout/process2"/>
    <dgm:cxn modelId="{655EB60F-18E8-4C8F-AF0A-C8A939423AFD}" type="presParOf" srcId="{58D12E0C-0093-4C3E-B98F-87D5F4240F1A}" destId="{42E183C0-6159-4C6C-B12E-8C89FD1008FC}" srcOrd="2" destOrd="0" presId="urn:microsoft.com/office/officeart/2005/8/layout/process2"/>
    <dgm:cxn modelId="{636A2625-E8C7-4668-800A-009FE3EFFBA5}" type="presParOf" srcId="{58D12E0C-0093-4C3E-B98F-87D5F4240F1A}" destId="{7C9F3D13-3AF9-4345-B502-F7CF36C8284A}" srcOrd="3" destOrd="0" presId="urn:microsoft.com/office/officeart/2005/8/layout/process2"/>
    <dgm:cxn modelId="{FE6FD7A1-9416-454D-92B1-20441061CD95}" type="presParOf" srcId="{7C9F3D13-3AF9-4345-B502-F7CF36C8284A}" destId="{B200DB4F-1909-4DE6-B35B-732CA13E38C9}" srcOrd="0" destOrd="0" presId="urn:microsoft.com/office/officeart/2005/8/layout/process2"/>
    <dgm:cxn modelId="{6AA3E36B-F0F0-46C8-A296-C55066E23172}" type="presParOf" srcId="{58D12E0C-0093-4C3E-B98F-87D5F4240F1A}" destId="{8635F146-E6B5-4072-B6A2-D86058FD076B}" srcOrd="4" destOrd="0" presId="urn:microsoft.com/office/officeart/2005/8/layout/process2"/>
    <dgm:cxn modelId="{6178975B-15CC-41CE-A34F-A136A3189C70}" type="presParOf" srcId="{58D12E0C-0093-4C3E-B98F-87D5F4240F1A}" destId="{69066DAA-F102-4578-B539-F7939923E3E6}" srcOrd="5" destOrd="0" presId="urn:microsoft.com/office/officeart/2005/8/layout/process2"/>
    <dgm:cxn modelId="{7553FFC8-122C-4D0F-87BD-8DC982F899FA}" type="presParOf" srcId="{69066DAA-F102-4578-B539-F7939923E3E6}" destId="{3C91D62F-6E4A-4676-B79D-97F5C2F58C5D}" srcOrd="0" destOrd="0" presId="urn:microsoft.com/office/officeart/2005/8/layout/process2"/>
    <dgm:cxn modelId="{7E68708A-DED1-428D-A04D-CAAE0142AF5D}" type="presParOf" srcId="{58D12E0C-0093-4C3E-B98F-87D5F4240F1A}" destId="{692854F2-9CB3-4F84-8F9A-CF96020016D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85B40-5471-442A-8C01-9BB6EE6C5EC1}" type="doc">
      <dgm:prSet loTypeId="urn:microsoft.com/office/officeart/2005/8/layout/pyramid2" loCatId="pyramid" qsTypeId="urn:microsoft.com/office/officeart/2005/8/quickstyle/3d1" qsCatId="3D" csTypeId="urn:microsoft.com/office/officeart/2005/8/colors/colorful5" csCatId="colorful" phldr="1"/>
      <dgm:spPr/>
    </dgm:pt>
    <dgm:pt modelId="{EDD41FF3-E325-49C7-9220-64EF834F3A39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US" sz="4000" dirty="0">
              <a:latin typeface="Century Gothic" panose="020B0502020202020204" pitchFamily="34" charset="0"/>
            </a:rPr>
            <a:t>Squat</a:t>
          </a:r>
        </a:p>
      </dgm:t>
    </dgm:pt>
    <dgm:pt modelId="{AB2C9E00-B561-47F7-873A-4753847A1B01}" type="parTrans" cxnId="{0C8970A8-E6D8-4F69-9F98-85C61F73E946}">
      <dgm:prSet/>
      <dgm:spPr/>
      <dgm:t>
        <a:bodyPr/>
        <a:lstStyle/>
        <a:p>
          <a:endParaRPr lang="en-US"/>
        </a:p>
      </dgm:t>
    </dgm:pt>
    <dgm:pt modelId="{B26CF7C3-A03F-422F-B06E-F9231099D278}" type="sibTrans" cxnId="{0C8970A8-E6D8-4F69-9F98-85C61F73E946}">
      <dgm:prSet/>
      <dgm:spPr/>
      <dgm:t>
        <a:bodyPr/>
        <a:lstStyle/>
        <a:p>
          <a:endParaRPr lang="en-US"/>
        </a:p>
      </dgm:t>
    </dgm:pt>
    <dgm:pt modelId="{6AE84C20-0A97-4A2C-B1B5-4097997F61A8}">
      <dgm:prSet phldrT="[Text]" custT="1"/>
      <dgm:spPr>
        <a:ln w="19050">
          <a:solidFill>
            <a:schemeClr val="bg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000" dirty="0">
              <a:latin typeface="Century Gothic" panose="020B0502020202020204" pitchFamily="34" charset="0"/>
            </a:rPr>
            <a:t>Lunge</a:t>
          </a:r>
        </a:p>
      </dgm:t>
    </dgm:pt>
    <dgm:pt modelId="{C77AFC7C-5C85-4C55-AD72-B793A85376FD}" type="parTrans" cxnId="{CF401C87-03BE-4206-9393-005791AE4AC4}">
      <dgm:prSet/>
      <dgm:spPr/>
      <dgm:t>
        <a:bodyPr/>
        <a:lstStyle/>
        <a:p>
          <a:endParaRPr lang="en-US"/>
        </a:p>
      </dgm:t>
    </dgm:pt>
    <dgm:pt modelId="{28304176-00BC-48A0-9F80-8F067515C6C0}" type="sibTrans" cxnId="{CF401C87-03BE-4206-9393-005791AE4AC4}">
      <dgm:prSet/>
      <dgm:spPr/>
      <dgm:t>
        <a:bodyPr/>
        <a:lstStyle/>
        <a:p>
          <a:endParaRPr lang="en-US"/>
        </a:p>
      </dgm:t>
    </dgm:pt>
    <dgm:pt modelId="{AE91B33F-D46F-4F88-A29F-C81050822D72}">
      <dgm:prSet phldrT="[Text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n-US" sz="4000" dirty="0">
              <a:latin typeface="Century Gothic" panose="020B0502020202020204" pitchFamily="34" charset="0"/>
            </a:rPr>
            <a:t>Push</a:t>
          </a:r>
        </a:p>
      </dgm:t>
    </dgm:pt>
    <dgm:pt modelId="{59BA95DB-04FE-48A8-ACBA-7BAF241169DF}" type="parTrans" cxnId="{E267C2E6-4065-403D-BCB1-A3595EF2D453}">
      <dgm:prSet/>
      <dgm:spPr/>
      <dgm:t>
        <a:bodyPr/>
        <a:lstStyle/>
        <a:p>
          <a:endParaRPr lang="en-US"/>
        </a:p>
      </dgm:t>
    </dgm:pt>
    <dgm:pt modelId="{47342FF0-4FA4-4667-A5C9-0EDCDCF259C1}" type="sibTrans" cxnId="{E267C2E6-4065-403D-BCB1-A3595EF2D453}">
      <dgm:prSet/>
      <dgm:spPr/>
      <dgm:t>
        <a:bodyPr/>
        <a:lstStyle/>
        <a:p>
          <a:endParaRPr lang="en-US"/>
        </a:p>
      </dgm:t>
    </dgm:pt>
    <dgm:pt modelId="{692B9F54-BC1C-471C-B889-EE66D7EF4FF7}">
      <dgm:prSet phldrT="[Text]" custT="1"/>
      <dgm:spPr>
        <a:ln w="19050">
          <a:solidFill>
            <a:srgbClr val="0070C0"/>
          </a:solidFill>
        </a:ln>
      </dgm:spPr>
      <dgm:t>
        <a:bodyPr/>
        <a:lstStyle/>
        <a:p>
          <a:r>
            <a:rPr lang="en-US" sz="4000" dirty="0">
              <a:latin typeface="Century Gothic" panose="020B0502020202020204" pitchFamily="34" charset="0"/>
            </a:rPr>
            <a:t>Pull</a:t>
          </a:r>
        </a:p>
      </dgm:t>
    </dgm:pt>
    <dgm:pt modelId="{E5F2C79E-AC31-42B9-ACAF-DC02B6A2CDAC}" type="parTrans" cxnId="{2E71FC64-71EE-4490-B12D-2A18E9B1D387}">
      <dgm:prSet/>
      <dgm:spPr/>
      <dgm:t>
        <a:bodyPr/>
        <a:lstStyle/>
        <a:p>
          <a:endParaRPr lang="en-US"/>
        </a:p>
      </dgm:t>
    </dgm:pt>
    <dgm:pt modelId="{76B2E238-04AB-44C9-8DFF-0D62DE46FA00}" type="sibTrans" cxnId="{2E71FC64-71EE-4490-B12D-2A18E9B1D387}">
      <dgm:prSet/>
      <dgm:spPr/>
      <dgm:t>
        <a:bodyPr/>
        <a:lstStyle/>
        <a:p>
          <a:endParaRPr lang="en-US"/>
        </a:p>
      </dgm:t>
    </dgm:pt>
    <dgm:pt modelId="{1537D653-270E-4F0C-B678-E03D42E20F39}">
      <dgm:prSet phldrT="[Text]" custT="1"/>
      <dgm:spPr>
        <a:ln w="19050">
          <a:solidFill>
            <a:srgbClr val="92D050"/>
          </a:solidFill>
        </a:ln>
      </dgm:spPr>
      <dgm:t>
        <a:bodyPr/>
        <a:lstStyle/>
        <a:p>
          <a:r>
            <a:rPr lang="en-US" sz="4000" dirty="0">
              <a:latin typeface="Century Gothic" panose="020B0502020202020204" pitchFamily="34" charset="0"/>
            </a:rPr>
            <a:t>Rotate</a:t>
          </a:r>
        </a:p>
      </dgm:t>
    </dgm:pt>
    <dgm:pt modelId="{F7D25699-0B3B-4098-BEA9-5B792D2B52E8}" type="parTrans" cxnId="{8E80FBBA-05D7-4564-8C67-BE144D7598D1}">
      <dgm:prSet/>
      <dgm:spPr/>
      <dgm:t>
        <a:bodyPr/>
        <a:lstStyle/>
        <a:p>
          <a:endParaRPr lang="en-US"/>
        </a:p>
      </dgm:t>
    </dgm:pt>
    <dgm:pt modelId="{5A91317D-905D-464E-B17A-3DB766EEBB62}" type="sibTrans" cxnId="{8E80FBBA-05D7-4564-8C67-BE144D7598D1}">
      <dgm:prSet/>
      <dgm:spPr/>
      <dgm:t>
        <a:bodyPr/>
        <a:lstStyle/>
        <a:p>
          <a:endParaRPr lang="en-US"/>
        </a:p>
      </dgm:t>
    </dgm:pt>
    <dgm:pt modelId="{1E589259-3B30-4EC0-933A-9872AC7985DB}" type="pres">
      <dgm:prSet presAssocID="{06685B40-5471-442A-8C01-9BB6EE6C5EC1}" presName="compositeShape" presStyleCnt="0">
        <dgm:presLayoutVars>
          <dgm:dir/>
          <dgm:resizeHandles/>
        </dgm:presLayoutVars>
      </dgm:prSet>
      <dgm:spPr/>
    </dgm:pt>
    <dgm:pt modelId="{19B1D1AD-C1E5-48AB-8781-F65730406D7E}" type="pres">
      <dgm:prSet presAssocID="{06685B40-5471-442A-8C01-9BB6EE6C5EC1}" presName="pyramid" presStyleLbl="node1" presStyleIdx="0" presStyleCnt="1" custLinFactNeighborX="-35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2A534D-2E07-4705-81FD-4A70000C1D0F}" type="pres">
      <dgm:prSet presAssocID="{06685B40-5471-442A-8C01-9BB6EE6C5EC1}" presName="theList" presStyleCnt="0"/>
      <dgm:spPr/>
    </dgm:pt>
    <dgm:pt modelId="{AEE5F1B6-13CF-4352-8AEE-BBB0C7CCAAC5}" type="pres">
      <dgm:prSet presAssocID="{EDD41FF3-E325-49C7-9220-64EF834F3A39}" presName="aNode" presStyleLbl="fgAcc1" presStyleIdx="0" presStyleCnt="5">
        <dgm:presLayoutVars>
          <dgm:bulletEnabled val="1"/>
        </dgm:presLayoutVars>
      </dgm:prSet>
      <dgm:spPr/>
    </dgm:pt>
    <dgm:pt modelId="{1E855931-C086-43F6-993E-1F6C11921E66}" type="pres">
      <dgm:prSet presAssocID="{EDD41FF3-E325-49C7-9220-64EF834F3A39}" presName="aSpace" presStyleCnt="0"/>
      <dgm:spPr/>
    </dgm:pt>
    <dgm:pt modelId="{0EC90115-1150-4C00-80CE-57CE0EFC501A}" type="pres">
      <dgm:prSet presAssocID="{6AE84C20-0A97-4A2C-B1B5-4097997F61A8}" presName="aNode" presStyleLbl="fgAcc1" presStyleIdx="1" presStyleCnt="5">
        <dgm:presLayoutVars>
          <dgm:bulletEnabled val="1"/>
        </dgm:presLayoutVars>
      </dgm:prSet>
      <dgm:spPr/>
    </dgm:pt>
    <dgm:pt modelId="{8E38BF77-AA45-44FD-8D5B-02517E39F402}" type="pres">
      <dgm:prSet presAssocID="{6AE84C20-0A97-4A2C-B1B5-4097997F61A8}" presName="aSpace" presStyleCnt="0"/>
      <dgm:spPr/>
    </dgm:pt>
    <dgm:pt modelId="{45C246EC-64EF-4AA1-ADAF-C6441EB76E1B}" type="pres">
      <dgm:prSet presAssocID="{AE91B33F-D46F-4F88-A29F-C81050822D72}" presName="aNode" presStyleLbl="fgAcc1" presStyleIdx="2" presStyleCnt="5">
        <dgm:presLayoutVars>
          <dgm:bulletEnabled val="1"/>
        </dgm:presLayoutVars>
      </dgm:prSet>
      <dgm:spPr/>
    </dgm:pt>
    <dgm:pt modelId="{BA7990AF-8739-4155-A2B5-688A6C94F8F6}" type="pres">
      <dgm:prSet presAssocID="{AE91B33F-D46F-4F88-A29F-C81050822D72}" presName="aSpace" presStyleCnt="0"/>
      <dgm:spPr/>
    </dgm:pt>
    <dgm:pt modelId="{232F3F14-529E-4EB3-86B3-9494D1AA0E80}" type="pres">
      <dgm:prSet presAssocID="{692B9F54-BC1C-471C-B889-EE66D7EF4FF7}" presName="aNode" presStyleLbl="fgAcc1" presStyleIdx="3" presStyleCnt="5">
        <dgm:presLayoutVars>
          <dgm:bulletEnabled val="1"/>
        </dgm:presLayoutVars>
      </dgm:prSet>
      <dgm:spPr/>
    </dgm:pt>
    <dgm:pt modelId="{583864DC-8295-4BAA-A91E-D85D5AED7747}" type="pres">
      <dgm:prSet presAssocID="{692B9F54-BC1C-471C-B889-EE66D7EF4FF7}" presName="aSpace" presStyleCnt="0"/>
      <dgm:spPr/>
    </dgm:pt>
    <dgm:pt modelId="{74625D2E-DA80-4117-AE49-40AE05FEBC80}" type="pres">
      <dgm:prSet presAssocID="{1537D653-270E-4F0C-B678-E03D42E20F39}" presName="aNode" presStyleLbl="fgAcc1" presStyleIdx="4" presStyleCnt="5">
        <dgm:presLayoutVars>
          <dgm:bulletEnabled val="1"/>
        </dgm:presLayoutVars>
      </dgm:prSet>
      <dgm:spPr/>
    </dgm:pt>
    <dgm:pt modelId="{2C3249DE-1CEE-4B55-A7A7-82BE04E91BED}" type="pres">
      <dgm:prSet presAssocID="{1537D653-270E-4F0C-B678-E03D42E20F39}" presName="aSpace" presStyleCnt="0"/>
      <dgm:spPr/>
    </dgm:pt>
  </dgm:ptLst>
  <dgm:cxnLst>
    <dgm:cxn modelId="{57636D12-C85E-4387-942D-0EC59E9E2196}" type="presOf" srcId="{AE91B33F-D46F-4F88-A29F-C81050822D72}" destId="{45C246EC-64EF-4AA1-ADAF-C6441EB76E1B}" srcOrd="0" destOrd="0" presId="urn:microsoft.com/office/officeart/2005/8/layout/pyramid2"/>
    <dgm:cxn modelId="{E5C79F31-E64D-440A-8876-170F3B3113F0}" type="presOf" srcId="{692B9F54-BC1C-471C-B889-EE66D7EF4FF7}" destId="{232F3F14-529E-4EB3-86B3-9494D1AA0E80}" srcOrd="0" destOrd="0" presId="urn:microsoft.com/office/officeart/2005/8/layout/pyramid2"/>
    <dgm:cxn modelId="{2E71FC64-71EE-4490-B12D-2A18E9B1D387}" srcId="{06685B40-5471-442A-8C01-9BB6EE6C5EC1}" destId="{692B9F54-BC1C-471C-B889-EE66D7EF4FF7}" srcOrd="3" destOrd="0" parTransId="{E5F2C79E-AC31-42B9-ACAF-DC02B6A2CDAC}" sibTransId="{76B2E238-04AB-44C9-8DFF-0D62DE46FA00}"/>
    <dgm:cxn modelId="{CF401C87-03BE-4206-9393-005791AE4AC4}" srcId="{06685B40-5471-442A-8C01-9BB6EE6C5EC1}" destId="{6AE84C20-0A97-4A2C-B1B5-4097997F61A8}" srcOrd="1" destOrd="0" parTransId="{C77AFC7C-5C85-4C55-AD72-B793A85376FD}" sibTransId="{28304176-00BC-48A0-9F80-8F067515C6C0}"/>
    <dgm:cxn modelId="{E7C4EB9B-970F-46A0-BE5A-6E6E7F34D6BB}" type="presOf" srcId="{EDD41FF3-E325-49C7-9220-64EF834F3A39}" destId="{AEE5F1B6-13CF-4352-8AEE-BBB0C7CCAAC5}" srcOrd="0" destOrd="0" presId="urn:microsoft.com/office/officeart/2005/8/layout/pyramid2"/>
    <dgm:cxn modelId="{0C8970A8-E6D8-4F69-9F98-85C61F73E946}" srcId="{06685B40-5471-442A-8C01-9BB6EE6C5EC1}" destId="{EDD41FF3-E325-49C7-9220-64EF834F3A39}" srcOrd="0" destOrd="0" parTransId="{AB2C9E00-B561-47F7-873A-4753847A1B01}" sibTransId="{B26CF7C3-A03F-422F-B06E-F9231099D278}"/>
    <dgm:cxn modelId="{75DDC1AC-0344-45E9-910D-22082CCC93E6}" type="presOf" srcId="{6AE84C20-0A97-4A2C-B1B5-4097997F61A8}" destId="{0EC90115-1150-4C00-80CE-57CE0EFC501A}" srcOrd="0" destOrd="0" presId="urn:microsoft.com/office/officeart/2005/8/layout/pyramid2"/>
    <dgm:cxn modelId="{8E80FBBA-05D7-4564-8C67-BE144D7598D1}" srcId="{06685B40-5471-442A-8C01-9BB6EE6C5EC1}" destId="{1537D653-270E-4F0C-B678-E03D42E20F39}" srcOrd="4" destOrd="0" parTransId="{F7D25699-0B3B-4098-BEA9-5B792D2B52E8}" sibTransId="{5A91317D-905D-464E-B17A-3DB766EEBB62}"/>
    <dgm:cxn modelId="{7899B6C6-3A3D-4EF2-90DC-944AFED057C1}" type="presOf" srcId="{1537D653-270E-4F0C-B678-E03D42E20F39}" destId="{74625D2E-DA80-4117-AE49-40AE05FEBC80}" srcOrd="0" destOrd="0" presId="urn:microsoft.com/office/officeart/2005/8/layout/pyramid2"/>
    <dgm:cxn modelId="{47E71BD9-09AF-4816-AFFC-C708BB095F52}" type="presOf" srcId="{06685B40-5471-442A-8C01-9BB6EE6C5EC1}" destId="{1E589259-3B30-4EC0-933A-9872AC7985DB}" srcOrd="0" destOrd="0" presId="urn:microsoft.com/office/officeart/2005/8/layout/pyramid2"/>
    <dgm:cxn modelId="{E267C2E6-4065-403D-BCB1-A3595EF2D453}" srcId="{06685B40-5471-442A-8C01-9BB6EE6C5EC1}" destId="{AE91B33F-D46F-4F88-A29F-C81050822D72}" srcOrd="2" destOrd="0" parTransId="{59BA95DB-04FE-48A8-ACBA-7BAF241169DF}" sibTransId="{47342FF0-4FA4-4667-A5C9-0EDCDCF259C1}"/>
    <dgm:cxn modelId="{831E7231-1DE9-4278-A776-B0C597C59DCE}" type="presParOf" srcId="{1E589259-3B30-4EC0-933A-9872AC7985DB}" destId="{19B1D1AD-C1E5-48AB-8781-F65730406D7E}" srcOrd="0" destOrd="0" presId="urn:microsoft.com/office/officeart/2005/8/layout/pyramid2"/>
    <dgm:cxn modelId="{66374166-78D3-4EDE-B0C4-D76420D76A7D}" type="presParOf" srcId="{1E589259-3B30-4EC0-933A-9872AC7985DB}" destId="{D62A534D-2E07-4705-81FD-4A70000C1D0F}" srcOrd="1" destOrd="0" presId="urn:microsoft.com/office/officeart/2005/8/layout/pyramid2"/>
    <dgm:cxn modelId="{6739EF44-147E-41DC-8F79-7E8600336D15}" type="presParOf" srcId="{D62A534D-2E07-4705-81FD-4A70000C1D0F}" destId="{AEE5F1B6-13CF-4352-8AEE-BBB0C7CCAAC5}" srcOrd="0" destOrd="0" presId="urn:microsoft.com/office/officeart/2005/8/layout/pyramid2"/>
    <dgm:cxn modelId="{ABC70ADB-7AE6-4F37-A769-48EE220D7318}" type="presParOf" srcId="{D62A534D-2E07-4705-81FD-4A70000C1D0F}" destId="{1E855931-C086-43F6-993E-1F6C11921E66}" srcOrd="1" destOrd="0" presId="urn:microsoft.com/office/officeart/2005/8/layout/pyramid2"/>
    <dgm:cxn modelId="{5D772356-3A12-444F-A250-75AD30BAC5CD}" type="presParOf" srcId="{D62A534D-2E07-4705-81FD-4A70000C1D0F}" destId="{0EC90115-1150-4C00-80CE-57CE0EFC501A}" srcOrd="2" destOrd="0" presId="urn:microsoft.com/office/officeart/2005/8/layout/pyramid2"/>
    <dgm:cxn modelId="{382BAB52-670B-4869-8134-A434BEF4CB56}" type="presParOf" srcId="{D62A534D-2E07-4705-81FD-4A70000C1D0F}" destId="{8E38BF77-AA45-44FD-8D5B-02517E39F402}" srcOrd="3" destOrd="0" presId="urn:microsoft.com/office/officeart/2005/8/layout/pyramid2"/>
    <dgm:cxn modelId="{53826986-3B66-4384-95C9-B380B3706E03}" type="presParOf" srcId="{D62A534D-2E07-4705-81FD-4A70000C1D0F}" destId="{45C246EC-64EF-4AA1-ADAF-C6441EB76E1B}" srcOrd="4" destOrd="0" presId="urn:microsoft.com/office/officeart/2005/8/layout/pyramid2"/>
    <dgm:cxn modelId="{9E398F13-6711-48B2-A6DB-96061F956AE4}" type="presParOf" srcId="{D62A534D-2E07-4705-81FD-4A70000C1D0F}" destId="{BA7990AF-8739-4155-A2B5-688A6C94F8F6}" srcOrd="5" destOrd="0" presId="urn:microsoft.com/office/officeart/2005/8/layout/pyramid2"/>
    <dgm:cxn modelId="{AA353BF9-8C4E-4F98-9350-3300DD2CE4DB}" type="presParOf" srcId="{D62A534D-2E07-4705-81FD-4A70000C1D0F}" destId="{232F3F14-529E-4EB3-86B3-9494D1AA0E80}" srcOrd="6" destOrd="0" presId="urn:microsoft.com/office/officeart/2005/8/layout/pyramid2"/>
    <dgm:cxn modelId="{AF65756D-3048-4B0F-A17A-3E073EA2A6C6}" type="presParOf" srcId="{D62A534D-2E07-4705-81FD-4A70000C1D0F}" destId="{583864DC-8295-4BAA-A91E-D85D5AED7747}" srcOrd="7" destOrd="0" presId="urn:microsoft.com/office/officeart/2005/8/layout/pyramid2"/>
    <dgm:cxn modelId="{F10C67F5-85F4-4CEA-A1DF-B621AFED863E}" type="presParOf" srcId="{D62A534D-2E07-4705-81FD-4A70000C1D0F}" destId="{74625D2E-DA80-4117-AE49-40AE05FEBC80}" srcOrd="8" destOrd="0" presId="urn:microsoft.com/office/officeart/2005/8/layout/pyramid2"/>
    <dgm:cxn modelId="{A5E0BB97-0A21-4B12-AF18-2A702685480E}" type="presParOf" srcId="{D62A534D-2E07-4705-81FD-4A70000C1D0F}" destId="{2C3249DE-1CEE-4B55-A7A7-82BE04E91BE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579E-C0E0-409A-87F9-5EB14D6005CE}">
      <dsp:nvSpPr>
        <dsp:cNvPr id="0" name=""/>
        <dsp:cNvSpPr/>
      </dsp:nvSpPr>
      <dsp:spPr>
        <a:xfrm>
          <a:off x="3014721" y="0"/>
          <a:ext cx="1925050" cy="19252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4A674-D040-492D-82F6-479640EE08E8}">
      <dsp:nvSpPr>
        <dsp:cNvPr id="0" name=""/>
        <dsp:cNvSpPr/>
      </dsp:nvSpPr>
      <dsp:spPr>
        <a:xfrm>
          <a:off x="3439742" y="696887"/>
          <a:ext cx="1074287" cy="53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entury Gothic" panose="020B0502020202020204" pitchFamily="34" charset="0"/>
            </a:rPr>
            <a:t>Inhibit</a:t>
          </a:r>
        </a:p>
      </dsp:txBody>
      <dsp:txXfrm>
        <a:off x="3439742" y="696887"/>
        <a:ext cx="1074287" cy="537088"/>
      </dsp:txXfrm>
    </dsp:sp>
    <dsp:sp modelId="{5D58A702-E56D-4822-9668-6FAFA89A7F23}">
      <dsp:nvSpPr>
        <dsp:cNvPr id="0" name=""/>
        <dsp:cNvSpPr/>
      </dsp:nvSpPr>
      <dsp:spPr>
        <a:xfrm>
          <a:off x="2479925" y="1106340"/>
          <a:ext cx="1925050" cy="19252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554034"/>
                <a:satOff val="-2375"/>
                <a:lumOff val="3137"/>
                <a:alphaOff val="0"/>
                <a:tint val="96000"/>
                <a:lumMod val="100000"/>
              </a:schemeClr>
            </a:gs>
            <a:gs pos="78000">
              <a:schemeClr val="accent4">
                <a:hueOff val="-554034"/>
                <a:satOff val="-2375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2DD476-E403-4D99-A02F-423678059D1D}">
      <dsp:nvSpPr>
        <dsp:cNvPr id="0" name=""/>
        <dsp:cNvSpPr/>
      </dsp:nvSpPr>
      <dsp:spPr>
        <a:xfrm>
          <a:off x="2902779" y="1805269"/>
          <a:ext cx="1074287" cy="53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entury Gothic" panose="020B0502020202020204" pitchFamily="34" charset="0"/>
            </a:rPr>
            <a:t>Lengthen</a:t>
          </a:r>
        </a:p>
      </dsp:txBody>
      <dsp:txXfrm>
        <a:off x="2902779" y="1805269"/>
        <a:ext cx="1074287" cy="537088"/>
      </dsp:txXfrm>
    </dsp:sp>
    <dsp:sp modelId="{9431B5BE-E7DC-4BB6-8D84-AF2B3DC1E24A}">
      <dsp:nvSpPr>
        <dsp:cNvPr id="0" name=""/>
        <dsp:cNvSpPr/>
      </dsp:nvSpPr>
      <dsp:spPr>
        <a:xfrm>
          <a:off x="3014721" y="2216764"/>
          <a:ext cx="1925050" cy="192524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-1108069"/>
                <a:satOff val="-4749"/>
                <a:lumOff val="6275"/>
                <a:alphaOff val="0"/>
                <a:tint val="96000"/>
                <a:lumMod val="100000"/>
              </a:schemeClr>
            </a:gs>
            <a:gs pos="78000">
              <a:schemeClr val="accent4">
                <a:hueOff val="-1108069"/>
                <a:satOff val="-4749"/>
                <a:lumOff val="627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6D357-1466-4E8F-BC8C-D47974455452}">
      <dsp:nvSpPr>
        <dsp:cNvPr id="0" name=""/>
        <dsp:cNvSpPr/>
      </dsp:nvSpPr>
      <dsp:spPr>
        <a:xfrm>
          <a:off x="3439742" y="2913651"/>
          <a:ext cx="1074287" cy="53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Activate</a:t>
          </a:r>
        </a:p>
      </dsp:txBody>
      <dsp:txXfrm>
        <a:off x="3439742" y="2913651"/>
        <a:ext cx="1074287" cy="537088"/>
      </dsp:txXfrm>
    </dsp:sp>
    <dsp:sp modelId="{61B2CCCF-6CE4-45D0-83E3-260446C2AB0C}">
      <dsp:nvSpPr>
        <dsp:cNvPr id="0" name=""/>
        <dsp:cNvSpPr/>
      </dsp:nvSpPr>
      <dsp:spPr>
        <a:xfrm>
          <a:off x="2617145" y="3450739"/>
          <a:ext cx="1653860" cy="165466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8A407-8380-4BD8-9B73-421127C50DCE}">
      <dsp:nvSpPr>
        <dsp:cNvPr id="0" name=""/>
        <dsp:cNvSpPr/>
      </dsp:nvSpPr>
      <dsp:spPr>
        <a:xfrm>
          <a:off x="2902779" y="4022034"/>
          <a:ext cx="1074287" cy="53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Integrate</a:t>
          </a:r>
        </a:p>
      </dsp:txBody>
      <dsp:txXfrm>
        <a:off x="2902779" y="4022034"/>
        <a:ext cx="1074287" cy="537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003EA-8D6F-462D-BE83-EAA4310C5EF9}">
      <dsp:nvSpPr>
        <dsp:cNvPr id="0" name=""/>
        <dsp:cNvSpPr/>
      </dsp:nvSpPr>
      <dsp:spPr>
        <a:xfrm>
          <a:off x="2875235" y="2492"/>
          <a:ext cx="1669226" cy="927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entury Gothic" panose="020B0502020202020204" pitchFamily="34" charset="0"/>
            </a:rPr>
            <a:t>Myofascial Release</a:t>
          </a:r>
        </a:p>
      </dsp:txBody>
      <dsp:txXfrm>
        <a:off x="2902396" y="29653"/>
        <a:ext cx="1614904" cy="873026"/>
      </dsp:txXfrm>
    </dsp:sp>
    <dsp:sp modelId="{4C31BD92-5967-4A2E-826B-0353BFB60C90}">
      <dsp:nvSpPr>
        <dsp:cNvPr id="0" name=""/>
        <dsp:cNvSpPr/>
      </dsp:nvSpPr>
      <dsp:spPr>
        <a:xfrm rot="5400000">
          <a:off x="3535971" y="953024"/>
          <a:ext cx="347755" cy="4173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3584657" y="987799"/>
        <a:ext cx="250384" cy="243429"/>
      </dsp:txXfrm>
    </dsp:sp>
    <dsp:sp modelId="{42E183C0-6159-4C6C-B12E-8C89FD1008FC}">
      <dsp:nvSpPr>
        <dsp:cNvPr id="0" name=""/>
        <dsp:cNvSpPr/>
      </dsp:nvSpPr>
      <dsp:spPr>
        <a:xfrm>
          <a:off x="2875235" y="1393514"/>
          <a:ext cx="1669226" cy="927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4034"/>
                <a:satOff val="-2375"/>
                <a:lumOff val="3137"/>
                <a:alphaOff val="0"/>
                <a:tint val="96000"/>
                <a:lumMod val="100000"/>
              </a:schemeClr>
            </a:gs>
            <a:gs pos="78000">
              <a:schemeClr val="accent4">
                <a:hueOff val="-554034"/>
                <a:satOff val="-2375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entury Gothic" panose="020B0502020202020204" pitchFamily="34" charset="0"/>
            </a:rPr>
            <a:t>Stretching</a:t>
          </a:r>
        </a:p>
      </dsp:txBody>
      <dsp:txXfrm>
        <a:off x="2902396" y="1420675"/>
        <a:ext cx="1614904" cy="873026"/>
      </dsp:txXfrm>
    </dsp:sp>
    <dsp:sp modelId="{7C9F3D13-3AF9-4345-B502-F7CF36C8284A}">
      <dsp:nvSpPr>
        <dsp:cNvPr id="0" name=""/>
        <dsp:cNvSpPr/>
      </dsp:nvSpPr>
      <dsp:spPr>
        <a:xfrm rot="5400000">
          <a:off x="3535971" y="2344046"/>
          <a:ext cx="347755" cy="4173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31052"/>
                <a:satOff val="-3562"/>
                <a:lumOff val="4706"/>
                <a:alphaOff val="0"/>
                <a:tint val="96000"/>
                <a:lumMod val="100000"/>
              </a:schemeClr>
            </a:gs>
            <a:gs pos="78000">
              <a:schemeClr val="accent4">
                <a:hueOff val="-831052"/>
                <a:satOff val="-3562"/>
                <a:lumOff val="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3584657" y="2378821"/>
        <a:ext cx="250384" cy="243429"/>
      </dsp:txXfrm>
    </dsp:sp>
    <dsp:sp modelId="{8635F146-E6B5-4072-B6A2-D86058FD076B}">
      <dsp:nvSpPr>
        <dsp:cNvPr id="0" name=""/>
        <dsp:cNvSpPr/>
      </dsp:nvSpPr>
      <dsp:spPr>
        <a:xfrm>
          <a:off x="2875235" y="2784537"/>
          <a:ext cx="1669226" cy="927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08069"/>
                <a:satOff val="-4749"/>
                <a:lumOff val="6275"/>
                <a:alphaOff val="0"/>
                <a:tint val="96000"/>
                <a:lumMod val="100000"/>
              </a:schemeClr>
            </a:gs>
            <a:gs pos="78000">
              <a:schemeClr val="accent4">
                <a:hueOff val="-1108069"/>
                <a:satOff val="-4749"/>
                <a:lumOff val="627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entury Gothic" panose="020B0502020202020204" pitchFamily="34" charset="0"/>
            </a:rPr>
            <a:t>Strengthen</a:t>
          </a:r>
        </a:p>
      </dsp:txBody>
      <dsp:txXfrm>
        <a:off x="2902396" y="2811698"/>
        <a:ext cx="1614904" cy="873026"/>
      </dsp:txXfrm>
    </dsp:sp>
    <dsp:sp modelId="{69066DAA-F102-4578-B539-F7939923E3E6}">
      <dsp:nvSpPr>
        <dsp:cNvPr id="0" name=""/>
        <dsp:cNvSpPr/>
      </dsp:nvSpPr>
      <dsp:spPr>
        <a:xfrm rot="5400000">
          <a:off x="3535971" y="3735068"/>
          <a:ext cx="347755" cy="4173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3584657" y="3769843"/>
        <a:ext cx="250384" cy="243429"/>
      </dsp:txXfrm>
    </dsp:sp>
    <dsp:sp modelId="{692854F2-9CB3-4F84-8F9A-CF96020016D8}">
      <dsp:nvSpPr>
        <dsp:cNvPr id="0" name=""/>
        <dsp:cNvSpPr/>
      </dsp:nvSpPr>
      <dsp:spPr>
        <a:xfrm>
          <a:off x="2875235" y="4175559"/>
          <a:ext cx="1669226" cy="927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Create Patterns</a:t>
          </a:r>
        </a:p>
      </dsp:txBody>
      <dsp:txXfrm>
        <a:off x="2902396" y="4202720"/>
        <a:ext cx="1614904" cy="873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1D1AD-C1E5-48AB-8781-F65730406D7E}">
      <dsp:nvSpPr>
        <dsp:cNvPr id="0" name=""/>
        <dsp:cNvSpPr/>
      </dsp:nvSpPr>
      <dsp:spPr>
        <a:xfrm>
          <a:off x="928921" y="0"/>
          <a:ext cx="5418667" cy="5418667"/>
        </a:xfrm>
        <a:prstGeom prst="triangl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5F1B6-13CF-4352-8AEE-BBB0C7CCAAC5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 pitchFamily="34" charset="0"/>
            </a:rPr>
            <a:t>Squat</a:t>
          </a:r>
        </a:p>
      </dsp:txBody>
      <dsp:txXfrm>
        <a:off x="3695210" y="580006"/>
        <a:ext cx="3446911" cy="695244"/>
      </dsp:txXfrm>
    </dsp:sp>
    <dsp:sp modelId="{0EC90115-1150-4C00-80CE-57CE0EFC501A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 pitchFamily="34" charset="0"/>
            </a:rPr>
            <a:t>Lunge</a:t>
          </a:r>
        </a:p>
      </dsp:txBody>
      <dsp:txXfrm>
        <a:off x="3695210" y="1446781"/>
        <a:ext cx="3446911" cy="695244"/>
      </dsp:txXfrm>
    </dsp:sp>
    <dsp:sp modelId="{45C246EC-64EF-4AA1-ADAF-C6441EB76E1B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C0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 pitchFamily="34" charset="0"/>
            </a:rPr>
            <a:t>Push</a:t>
          </a:r>
        </a:p>
      </dsp:txBody>
      <dsp:txXfrm>
        <a:off x="3695210" y="2313556"/>
        <a:ext cx="3446911" cy="695244"/>
      </dsp:txXfrm>
    </dsp:sp>
    <dsp:sp modelId="{232F3F14-529E-4EB3-86B3-9494D1AA0E80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 pitchFamily="34" charset="0"/>
            </a:rPr>
            <a:t>Pull</a:t>
          </a:r>
        </a:p>
      </dsp:txBody>
      <dsp:txXfrm>
        <a:off x="3695210" y="3180332"/>
        <a:ext cx="3446911" cy="695244"/>
      </dsp:txXfrm>
    </dsp:sp>
    <dsp:sp modelId="{74625D2E-DA80-4117-AE49-40AE05FEBC80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92D05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 pitchFamily="34" charset="0"/>
            </a:rPr>
            <a:t>Rotate</a:t>
          </a:r>
        </a:p>
      </dsp:txBody>
      <dsp:txXfrm>
        <a:off x="3695210" y="4047107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2F7BEF-59DD-4BAE-BDB7-2166FE00D307}"/>
              </a:ext>
            </a:extLst>
          </p:cNvPr>
          <p:cNvGrpSpPr/>
          <p:nvPr userDrawn="1"/>
        </p:nvGrpSpPr>
        <p:grpSpPr>
          <a:xfrm>
            <a:off x="10369615" y="5892303"/>
            <a:ext cx="1432917" cy="663242"/>
            <a:chOff x="10081749" y="5742749"/>
            <a:chExt cx="1432917" cy="663242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D5DE27E5-215B-4C2E-BE6E-96725AAF3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1298" y="5742749"/>
              <a:ext cx="433368" cy="663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ED4EF3-50EF-4172-ABA9-12112B71E235}"/>
                </a:ext>
              </a:extLst>
            </p:cNvPr>
            <p:cNvSpPr txBox="1"/>
            <p:nvPr/>
          </p:nvSpPr>
          <p:spPr>
            <a:xfrm>
              <a:off x="10081749" y="6091320"/>
              <a:ext cx="1295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Mike Rickett 2019©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mike@mikerickett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953" y="609600"/>
            <a:ext cx="5172879" cy="44576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i="1" dirty="0">
                <a:solidFill>
                  <a:schemeClr val="tx1"/>
                </a:solidFill>
              </a:rPr>
              <a:t>Sports Conditioning Certification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Happy Bodies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6" y="4572000"/>
            <a:ext cx="8834004" cy="217169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7C4500-94F8-470D-B133-787C19698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77" y="2724823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E8E27B-4723-4015-A63F-3DF377A50E1E}"/>
              </a:ext>
            </a:extLst>
          </p:cNvPr>
          <p:cNvCxnSpPr/>
          <p:nvPr/>
        </p:nvCxnSpPr>
        <p:spPr>
          <a:xfrm>
            <a:off x="4572000" y="914401"/>
            <a:ext cx="0" cy="4603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FBE6-F93F-4DA5-B178-C958E0E5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33" y="2595266"/>
            <a:ext cx="7543800" cy="3647821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l"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Eccentric			F &lt; R	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Isometric				F = R</a:t>
            </a:r>
            <a:b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Concentric		F &gt; R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Isotonic – constant tension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Isokinetic – constant speed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Plyometric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ED4D3-3F40-4995-8031-5F8E3717700E}"/>
              </a:ext>
            </a:extLst>
          </p:cNvPr>
          <p:cNvSpPr txBox="1"/>
          <p:nvPr/>
        </p:nvSpPr>
        <p:spPr>
          <a:xfrm>
            <a:off x="533400" y="614913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Century Gothic" panose="020B0502020202020204" pitchFamily="34" charset="0"/>
              </a:rPr>
              <a:t>Contraction Types</a:t>
            </a:r>
          </a:p>
        </p:txBody>
      </p:sp>
    </p:spTree>
    <p:extLst>
      <p:ext uri="{BB962C8B-B14F-4D97-AF65-F5344CB8AC3E}">
        <p14:creationId xmlns:p14="http://schemas.microsoft.com/office/powerpoint/2010/main" val="22579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CBD3-0059-4DBD-93A9-A9642DD1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0B6A-68AF-4328-BEE6-57C31B893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natomy and physiology of the human body pdf notes grants atlas of anatomy pdf at best anatomy learn template">
            <a:extLst>
              <a:ext uri="{FF2B5EF4-FFF2-40B4-BE49-F238E27FC236}">
                <a16:creationId xmlns:a16="http://schemas.microsoft.com/office/drawing/2014/main" id="{15A1C002-D488-40D2-B268-C0A88A75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167D-D3EF-4A03-AECD-C9008B5E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86782-0E7A-476A-A67A-F1B199E7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217FC-A544-47E1-8312-E604BE16B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8162A-81CC-4B6B-AB43-BA2F40B46970}"/>
              </a:ext>
            </a:extLst>
          </p:cNvPr>
          <p:cNvSpPr txBox="1"/>
          <p:nvPr/>
        </p:nvSpPr>
        <p:spPr>
          <a:xfrm>
            <a:off x="5943600" y="2949476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			  		Worlds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AA964E-B059-4511-AC8B-84455CE69162}"/>
              </a:ext>
            </a:extLst>
          </p:cNvPr>
          <p:cNvGrpSpPr/>
          <p:nvPr/>
        </p:nvGrpSpPr>
        <p:grpSpPr>
          <a:xfrm>
            <a:off x="10369615" y="5892303"/>
            <a:ext cx="1432917" cy="663242"/>
            <a:chOff x="10081749" y="5742749"/>
            <a:chExt cx="1432917" cy="663242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FA20833-4ECF-41A6-9462-8539BDAD4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1298" y="5742749"/>
              <a:ext cx="433368" cy="663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695414-0761-41BD-8F24-4F6886B2BC52}"/>
                </a:ext>
              </a:extLst>
            </p:cNvPr>
            <p:cNvSpPr txBox="1"/>
            <p:nvPr/>
          </p:nvSpPr>
          <p:spPr>
            <a:xfrm>
              <a:off x="10081749" y="6091320"/>
              <a:ext cx="1295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Mike Rickett 2019©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6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1555-C2F8-49F5-94B6-23291D91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Size Fits…None!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9FCD-1085-44C6-81C9-C210C912C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EA681CA8-722D-40EA-A231-7767C683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2DA7452-5B5D-4001-9A1F-DB8D8866318A}"/>
              </a:ext>
            </a:extLst>
          </p:cNvPr>
          <p:cNvGrpSpPr/>
          <p:nvPr/>
        </p:nvGrpSpPr>
        <p:grpSpPr>
          <a:xfrm>
            <a:off x="10310351" y="5886253"/>
            <a:ext cx="1432917" cy="663242"/>
            <a:chOff x="7866857" y="-1244600"/>
            <a:chExt cx="1910556" cy="88432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4997645-18EF-46F1-AB80-472613459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9589" y="-1244600"/>
              <a:ext cx="577824" cy="8843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014F41-CA56-419D-8AE2-25150736FB80}"/>
                </a:ext>
              </a:extLst>
            </p:cNvPr>
            <p:cNvSpPr txBox="1"/>
            <p:nvPr/>
          </p:nvSpPr>
          <p:spPr>
            <a:xfrm>
              <a:off x="7866857" y="-779838"/>
              <a:ext cx="17272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Mike Rickett 2018©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322" y="1066800"/>
            <a:ext cx="5172879" cy="44576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br>
              <a:rPr lang="en-US" sz="6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Happy Bodies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01FD2-2685-425D-8ACC-96489F275514}"/>
              </a:ext>
            </a:extLst>
          </p:cNvPr>
          <p:cNvSpPr/>
          <p:nvPr/>
        </p:nvSpPr>
        <p:spPr>
          <a:xfrm>
            <a:off x="1828800" y="1933783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F4A374-38A9-4B64-9701-F7B229CAC2C3}"/>
              </a:ext>
            </a:extLst>
          </p:cNvPr>
          <p:cNvCxnSpPr/>
          <p:nvPr/>
        </p:nvCxnSpPr>
        <p:spPr>
          <a:xfrm>
            <a:off x="5105400" y="1340350"/>
            <a:ext cx="0" cy="4603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2B596-F9B6-4975-BE09-25EFE449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35" y="3429000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0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>
            <a:extLst>
              <a:ext uri="{FF2B5EF4-FFF2-40B4-BE49-F238E27FC236}">
                <a16:creationId xmlns:a16="http://schemas.microsoft.com/office/drawing/2014/main" id="{647013F9-2B39-43D1-B3B2-3E9DD140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1" y="3657099"/>
            <a:ext cx="5881207" cy="309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110824-0B3F-40F2-90A8-EF4BA992F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33" y="314827"/>
            <a:ext cx="47815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Related image">
            <a:extLst>
              <a:ext uri="{FF2B5EF4-FFF2-40B4-BE49-F238E27FC236}">
                <a16:creationId xmlns:a16="http://schemas.microsoft.com/office/drawing/2014/main" id="{0AD44BE4-5FA0-4950-97CB-1B5E0A31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93" y="3657099"/>
            <a:ext cx="1122979" cy="229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22">
            <a:extLst>
              <a:ext uri="{FF2B5EF4-FFF2-40B4-BE49-F238E27FC236}">
                <a16:creationId xmlns:a16="http://schemas.microsoft.com/office/drawing/2014/main" id="{B18A6AF0-346A-4ABD-BC34-47F20AFB46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56154" y="1335588"/>
            <a:ext cx="2740026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 fontAlgn="auto">
              <a:buNone/>
            </a:pPr>
            <a:r>
              <a:rPr lang="en-US" sz="3600" b="1" normalizeH="1" dirty="0">
                <a:ln w="10541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Posture</a:t>
            </a:r>
          </a:p>
        </p:txBody>
      </p:sp>
    </p:spTree>
    <p:extLst>
      <p:ext uri="{BB962C8B-B14F-4D97-AF65-F5344CB8AC3E}">
        <p14:creationId xmlns:p14="http://schemas.microsoft.com/office/powerpoint/2010/main" val="188507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23103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407" y="2071104"/>
            <a:ext cx="8596668" cy="3880773"/>
          </a:xfrm>
        </p:spPr>
        <p:txBody>
          <a:bodyPr/>
          <a:lstStyle/>
          <a:p>
            <a:pPr lvl="0"/>
            <a:r>
              <a:rPr lang="en-US" sz="2800" dirty="0"/>
              <a:t>Overhead squat</a:t>
            </a:r>
          </a:p>
          <a:p>
            <a:pPr lvl="0"/>
            <a:r>
              <a:rPr lang="en-US" sz="2800" dirty="0"/>
              <a:t>Hurdle step</a:t>
            </a:r>
          </a:p>
          <a:p>
            <a:pPr lvl="0"/>
            <a:r>
              <a:rPr lang="en-US" sz="2800" dirty="0"/>
              <a:t>Inline lunge</a:t>
            </a:r>
          </a:p>
          <a:p>
            <a:pPr lvl="0"/>
            <a:r>
              <a:rPr lang="en-US" sz="2800" dirty="0"/>
              <a:t>Shoulder mobility</a:t>
            </a:r>
          </a:p>
          <a:p>
            <a:r>
              <a:rPr lang="en-US" sz="2800" dirty="0"/>
              <a:t>Rotate stability</a:t>
            </a:r>
          </a:p>
          <a:p>
            <a:pPr lvl="0"/>
            <a:r>
              <a:rPr lang="en-US" sz="2800" dirty="0"/>
              <a:t>Active leg raise</a:t>
            </a:r>
          </a:p>
          <a:p>
            <a:pPr lvl="0"/>
            <a:r>
              <a:rPr lang="en-US" sz="2800" dirty="0"/>
              <a:t>Trunk stability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340855-BF78-4DCA-A80A-1C6BEEE3DFF8}"/>
              </a:ext>
            </a:extLst>
          </p:cNvPr>
          <p:cNvGrpSpPr/>
          <p:nvPr/>
        </p:nvGrpSpPr>
        <p:grpSpPr>
          <a:xfrm>
            <a:off x="9013926" y="6126163"/>
            <a:ext cx="1432917" cy="663242"/>
            <a:chOff x="7489925" y="6126163"/>
            <a:chExt cx="1432917" cy="66324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B09DF3F-E0FD-4569-BA83-8A924928B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474" y="6126163"/>
              <a:ext cx="433368" cy="663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0CBDEF-7820-4AA6-8115-4A9A0BC09E84}"/>
                </a:ext>
              </a:extLst>
            </p:cNvPr>
            <p:cNvSpPr txBox="1"/>
            <p:nvPr/>
          </p:nvSpPr>
          <p:spPr>
            <a:xfrm>
              <a:off x="7489925" y="6474734"/>
              <a:ext cx="1295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Mike Rickett 2018©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0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Overhead Squat</a:t>
            </a:r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9" y="1371600"/>
            <a:ext cx="8305800" cy="3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4466"/>
              </p:ext>
            </p:extLst>
          </p:nvPr>
        </p:nvGraphicFramePr>
        <p:xfrm>
          <a:off x="931339" y="5334000"/>
          <a:ext cx="82296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Torso parallel</a:t>
                      </a:r>
                      <a:r>
                        <a:rPr lang="en-US" sz="1600" baseline="0" dirty="0"/>
                        <a:t> with lower leg / knee aligned with foot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Torso parallel</a:t>
                      </a:r>
                      <a:r>
                        <a:rPr lang="en-US" sz="1600" baseline="0" dirty="0"/>
                        <a:t> with lower leg / knee aligned with foot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Torso parallel</a:t>
                      </a:r>
                      <a:r>
                        <a:rPr lang="en-US" sz="1600" baseline="0" dirty="0"/>
                        <a:t> with lower leg / knee aligned with foot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02739" y="1066800"/>
            <a:ext cx="22860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Hurdle Step</a:t>
            </a:r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" y="1371600"/>
            <a:ext cx="8305800" cy="3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51401"/>
              </p:ext>
            </p:extLst>
          </p:nvPr>
        </p:nvGraphicFramePr>
        <p:xfrm>
          <a:off x="846666" y="5334000"/>
          <a:ext cx="82296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Ankles, knees and hips remain aligned and back is  neutral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Ankles, knees and hips no longer aligned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Out of balance or cannot clear hurdle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882295" y="1066800"/>
            <a:ext cx="22860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Inline Lunge</a:t>
            </a:r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5" y="1371600"/>
            <a:ext cx="8305800" cy="3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72429"/>
              </p:ext>
            </p:extLst>
          </p:nvPr>
        </p:nvGraphicFramePr>
        <p:xfrm>
          <a:off x="863605" y="5334001"/>
          <a:ext cx="8229600" cy="130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Ankles, knees and hips remain aligned and back is neutral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Ankles, knees and hips no longer aligned, lean forward/side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Out of balance or cannot bring knee to floor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902205" y="1066800"/>
            <a:ext cx="22860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5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6669-B967-42CA-8244-CE88AD4F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DE9E6-E36A-47BA-8EA5-B5C3E197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This Certification is designed to assist Personal Trainers to develop programs to prevent injuries.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</a:rPr>
              <a:t>It is NOT designed to diagnose or treat any condition.</a:t>
            </a:r>
          </a:p>
        </p:txBody>
      </p:sp>
    </p:spTree>
    <p:extLst>
      <p:ext uri="{BB962C8B-B14F-4D97-AF65-F5344CB8AC3E}">
        <p14:creationId xmlns:p14="http://schemas.microsoft.com/office/powerpoint/2010/main" val="204921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Shoulder Mobility</a:t>
            </a:r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" y="1371600"/>
            <a:ext cx="8305800" cy="3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73090"/>
              </p:ext>
            </p:extLst>
          </p:nvPr>
        </p:nvGraphicFramePr>
        <p:xfrm>
          <a:off x="846666" y="5334000"/>
          <a:ext cx="8229600" cy="101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Fingers touching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Fingers within 6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Fingers greater than 6 inches apart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790266" y="1055914"/>
            <a:ext cx="22860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Rotary Stability</a:t>
            </a:r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" y="1371600"/>
            <a:ext cx="8305800" cy="3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72921"/>
              </p:ext>
            </p:extLst>
          </p:nvPr>
        </p:nvGraphicFramePr>
        <p:xfrm>
          <a:off x="846666" y="5334000"/>
          <a:ext cx="8229600" cy="101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Unilateral alternate repetitions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Diagonal alternate repetitions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Cannot perform a diagonal  repetition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rot="5400000">
            <a:off x="1189566" y="2781300"/>
            <a:ext cx="22860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Straight Leg Raise</a:t>
            </a:r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8305800" cy="3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5334000"/>
          <a:ext cx="82296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90+degrees of Flexion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</a:t>
                      </a:r>
                      <a:r>
                        <a:rPr lang="en-US" sz="1600" baseline="0" dirty="0"/>
                        <a:t> than 90 degrees of Flexion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Heel at knee level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 rot="5400000">
            <a:off x="4991100" y="2933700"/>
            <a:ext cx="22860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Stability Push Up</a:t>
            </a:r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" y="1371600"/>
            <a:ext cx="8305800" cy="3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24479"/>
              </p:ext>
            </p:extLst>
          </p:nvPr>
        </p:nvGraphicFramePr>
        <p:xfrm>
          <a:off x="778934" y="5334000"/>
          <a:ext cx="8229600" cy="101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Stable pushup repetition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Unstable pushup reps / stable plank position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Unstable plank position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rot="5400000">
            <a:off x="6455834" y="2933700"/>
            <a:ext cx="22860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294479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 Continuum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032F76-2E9D-4078-B6C1-228D3FA476FD}"/>
              </a:ext>
            </a:extLst>
          </p:cNvPr>
          <p:cNvGrpSpPr/>
          <p:nvPr/>
        </p:nvGrpSpPr>
        <p:grpSpPr>
          <a:xfrm>
            <a:off x="838200" y="1295401"/>
            <a:ext cx="10086698" cy="5166519"/>
            <a:chOff x="-360362" y="837671"/>
            <a:chExt cx="11049598" cy="548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ABA3A493-75F7-4CB4-8AB2-EF2BDC831683}"/>
                </a:ext>
              </a:extLst>
            </p:cNvPr>
            <p:cNvGraphicFramePr/>
            <p:nvPr/>
          </p:nvGraphicFramePr>
          <p:xfrm>
            <a:off x="-360362" y="837671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7BA784EC-356D-4C73-AD20-A926FCE80740}"/>
                </a:ext>
              </a:extLst>
            </p:cNvPr>
            <p:cNvGraphicFramePr/>
            <p:nvPr/>
          </p:nvGraphicFramePr>
          <p:xfrm>
            <a:off x="2561236" y="902540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718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CC11C0A-872C-4D45-A469-4AF79B6DF2AA}"/>
              </a:ext>
            </a:extLst>
          </p:cNvPr>
          <p:cNvGraphicFramePr/>
          <p:nvPr/>
        </p:nvGraphicFramePr>
        <p:xfrm>
          <a:off x="1219200" y="11646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2C4DD9-E0A5-43B7-A023-F67D6A1B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Workout Components</a:t>
            </a:r>
          </a:p>
        </p:txBody>
      </p:sp>
    </p:spTree>
    <p:extLst>
      <p:ext uri="{BB962C8B-B14F-4D97-AF65-F5344CB8AC3E}">
        <p14:creationId xmlns:p14="http://schemas.microsoft.com/office/powerpoint/2010/main" val="25536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0ACAF-FDEC-4F64-AC4A-8BB2F464A5E3}"/>
              </a:ext>
            </a:extLst>
          </p:cNvPr>
          <p:cNvSpPr/>
          <p:nvPr/>
        </p:nvSpPr>
        <p:spPr>
          <a:xfrm>
            <a:off x="5638093" y="1336119"/>
            <a:ext cx="56641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Sports Conditioning Exercises for the Foot &amp; Ankle</a:t>
            </a:r>
          </a:p>
          <a:p>
            <a:br>
              <a:rPr lang="en-US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Creating Happy Feet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E56A7-DF41-4374-959D-DA18F8CB94B7}"/>
              </a:ext>
            </a:extLst>
          </p:cNvPr>
          <p:cNvSpPr/>
          <p:nvPr/>
        </p:nvSpPr>
        <p:spPr>
          <a:xfrm>
            <a:off x="1828800" y="1933783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AD98CB-C5BA-4DA1-AE63-C682E332E18F}"/>
              </a:ext>
            </a:extLst>
          </p:cNvPr>
          <p:cNvCxnSpPr/>
          <p:nvPr/>
        </p:nvCxnSpPr>
        <p:spPr>
          <a:xfrm>
            <a:off x="4953000" y="1187950"/>
            <a:ext cx="0" cy="4603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57CCD6-2180-4C28-90C7-3B05BFA6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35" y="3429000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5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216" y="16307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/ Foot Anatomy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32" y="1574799"/>
            <a:ext cx="6183542" cy="474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76ACB06-F383-4D1C-892B-A6F380ED9794}"/>
              </a:ext>
            </a:extLst>
          </p:cNvPr>
          <p:cNvSpPr/>
          <p:nvPr/>
        </p:nvSpPr>
        <p:spPr>
          <a:xfrm rot="10575947">
            <a:off x="3502776" y="2543615"/>
            <a:ext cx="1373650" cy="2310346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609600"/>
            <a:ext cx="11548533" cy="808038"/>
          </a:xfrm>
        </p:spPr>
        <p:txBody>
          <a:bodyPr>
            <a:normAutofit fontScale="90000"/>
          </a:bodyPr>
          <a:lstStyle/>
          <a:p>
            <a:r>
              <a:rPr lang="en-US" sz="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Injuries / Movement Patterns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666" y="2126722"/>
            <a:ext cx="8596668" cy="3880773"/>
          </a:xfrm>
        </p:spPr>
        <p:txBody>
          <a:bodyPr/>
          <a:lstStyle/>
          <a:p>
            <a:pPr lvl="0"/>
            <a:r>
              <a:rPr lang="en-US" sz="3200" dirty="0"/>
              <a:t>Achilles Tendonitis</a:t>
            </a:r>
          </a:p>
          <a:p>
            <a:pPr lvl="0"/>
            <a:r>
              <a:rPr lang="en-US" sz="3200" dirty="0"/>
              <a:t>Plantar Tendon Tendinitis</a:t>
            </a:r>
          </a:p>
          <a:p>
            <a:pPr lvl="0"/>
            <a:r>
              <a:rPr lang="en-US" sz="3200" dirty="0"/>
              <a:t>Stress Fractures</a:t>
            </a:r>
          </a:p>
          <a:p>
            <a:pPr lvl="0"/>
            <a:r>
              <a:rPr lang="en-US" sz="3200" dirty="0"/>
              <a:t>Ankle Sprain</a:t>
            </a:r>
          </a:p>
          <a:p>
            <a:pPr lvl="0"/>
            <a:r>
              <a:rPr lang="en-US" sz="3200" dirty="0"/>
              <a:t>Neuromas</a:t>
            </a:r>
          </a:p>
          <a:p>
            <a:pPr lvl="0"/>
            <a:r>
              <a:rPr lang="en-US" sz="3200" dirty="0"/>
              <a:t>Heel Spur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0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63460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Exercises: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789" y="1771123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/>
              <a:t>Balance on one leg</a:t>
            </a:r>
          </a:p>
          <a:p>
            <a:r>
              <a:rPr lang="en-US" sz="3200" dirty="0"/>
              <a:t>Dorsi/Plantar flexion </a:t>
            </a:r>
          </a:p>
          <a:p>
            <a:r>
              <a:rPr lang="en-US" sz="3200" dirty="0"/>
              <a:t>Circumduction</a:t>
            </a:r>
          </a:p>
          <a:p>
            <a:r>
              <a:rPr lang="en-US" sz="3200" dirty="0"/>
              <a:t>Toe grabs</a:t>
            </a:r>
          </a:p>
          <a:p>
            <a:r>
              <a:rPr lang="en-US" sz="3200" dirty="0"/>
              <a:t>Barefoot training</a:t>
            </a:r>
          </a:p>
          <a:p>
            <a:r>
              <a:rPr lang="en-US" sz="3200" dirty="0"/>
              <a:t>Short foot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0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D11CEA-7B84-41D2-BADB-4DE61C4E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435504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Areas of Concern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F4654-DE77-49FC-AB7B-1206C4E48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965" y="1456268"/>
            <a:ext cx="4724400" cy="54017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</a:rPr>
              <a:t>Runner injuries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Runners Knee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Shin splints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Stress fractures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Achilles tendinopathy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Muscle pull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Ankle sprain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It (Iliotibial) Band Syndrome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Plantar fasciitis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Blisters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Temperature related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C7A46-0172-4B9D-BEB4-B2791664E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867" y="1456268"/>
            <a:ext cx="5046133" cy="4861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</a:rPr>
              <a:t>Group Exercise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n-US" sz="2600" dirty="0" err="1">
                <a:solidFill>
                  <a:schemeClr val="tx1"/>
                </a:solidFill>
              </a:rPr>
              <a:t>Crossfit</a:t>
            </a:r>
            <a:r>
              <a:rPr lang="en-US" sz="2600" dirty="0">
                <a:solidFill>
                  <a:schemeClr val="tx1"/>
                </a:solidFill>
              </a:rPr>
              <a:t>, Yoga, Zumba, etc.)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Ankle sprain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Shin splints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Stress fractures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Achilles tendinopathy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Muscle pull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Ankle sprain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It (Iliotibial) Band Syndrome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Plantar fasciitis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Blisters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Shoulder overuse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88739" y="4624243"/>
            <a:ext cx="4648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Conditioning Exercises for          the Knee</a:t>
            </a:r>
            <a:b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Happy Knees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D0B5D2-698E-4719-979F-652B0DBD0495}"/>
              </a:ext>
            </a:extLst>
          </p:cNvPr>
          <p:cNvSpPr/>
          <p:nvPr/>
        </p:nvSpPr>
        <p:spPr>
          <a:xfrm>
            <a:off x="1828800" y="1933783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49BA05-4D3E-4A89-BBCB-16A67171E5D1}"/>
              </a:ext>
            </a:extLst>
          </p:cNvPr>
          <p:cNvCxnSpPr/>
          <p:nvPr/>
        </p:nvCxnSpPr>
        <p:spPr>
          <a:xfrm>
            <a:off x="4953000" y="1187950"/>
            <a:ext cx="0" cy="4603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076FD-27F1-4555-9098-C5D5B2A1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89" y="3429000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8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66" y="2184399"/>
            <a:ext cx="3581400" cy="2912533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pic>
        <p:nvPicPr>
          <p:cNvPr id="3074" name="Picture 2" descr="Image result for knee anatomy">
            <a:extLst>
              <a:ext uri="{FF2B5EF4-FFF2-40B4-BE49-F238E27FC236}">
                <a16:creationId xmlns:a16="http://schemas.microsoft.com/office/drawing/2014/main" id="{2C803B62-CCC3-4FA8-89DF-3707F96A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4931206" cy="570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2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274638"/>
            <a:ext cx="11836400" cy="1143000"/>
          </a:xfrm>
        </p:spPr>
        <p:txBody>
          <a:bodyPr>
            <a:normAutofit/>
          </a:bodyPr>
          <a:lstStyle/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Injuries / Movement Patterns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Fractures</a:t>
            </a:r>
          </a:p>
          <a:p>
            <a:pPr lvl="0"/>
            <a:r>
              <a:rPr lang="en-US" sz="2400" dirty="0"/>
              <a:t>Dislocation</a:t>
            </a:r>
          </a:p>
          <a:p>
            <a:pPr lvl="0"/>
            <a:r>
              <a:rPr lang="en-US" sz="2400" dirty="0"/>
              <a:t>Anterior Cruciate Ligament</a:t>
            </a:r>
          </a:p>
          <a:p>
            <a:pPr lvl="0"/>
            <a:r>
              <a:rPr lang="en-US" sz="2400" dirty="0"/>
              <a:t>Posterior Cruciate Ligament</a:t>
            </a:r>
          </a:p>
          <a:p>
            <a:pPr lvl="0"/>
            <a:r>
              <a:rPr lang="en-US" sz="2400" dirty="0"/>
              <a:t>Medial / Lateral Collateral Ligament injuries</a:t>
            </a:r>
          </a:p>
          <a:p>
            <a:pPr lvl="0"/>
            <a:r>
              <a:rPr lang="en-US" sz="2400" dirty="0"/>
              <a:t>Meniscus Tears</a:t>
            </a:r>
          </a:p>
          <a:p>
            <a:pPr lvl="0"/>
            <a:r>
              <a:rPr lang="en-US" sz="2400" dirty="0"/>
              <a:t>Patellar Ligament Tear</a:t>
            </a:r>
          </a:p>
          <a:p>
            <a:pPr lvl="0"/>
            <a:r>
              <a:rPr lang="en-US" sz="2400" dirty="0"/>
              <a:t>Quadriceps Tendon Tear</a:t>
            </a:r>
          </a:p>
          <a:p>
            <a:pPr lvl="0"/>
            <a:r>
              <a:rPr lang="en-US" sz="2400" dirty="0" err="1"/>
              <a:t>Iliotibial</a:t>
            </a:r>
            <a:r>
              <a:rPr lang="en-US" sz="2400" dirty="0"/>
              <a:t> Band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9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Exercises: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492" y="2177523"/>
            <a:ext cx="8596668" cy="3880773"/>
          </a:xfrm>
        </p:spPr>
        <p:txBody>
          <a:bodyPr/>
          <a:lstStyle/>
          <a:p>
            <a:r>
              <a:rPr lang="en-US" sz="3200" dirty="0"/>
              <a:t>Modified leg extension</a:t>
            </a:r>
          </a:p>
          <a:p>
            <a:r>
              <a:rPr lang="en-US" sz="3200" dirty="0"/>
              <a:t>Balance challenges</a:t>
            </a:r>
          </a:p>
          <a:p>
            <a:r>
              <a:rPr lang="en-US" sz="3200" dirty="0"/>
              <a:t>Deadlift</a:t>
            </a:r>
          </a:p>
          <a:p>
            <a:r>
              <a:rPr lang="en-US" sz="3200" dirty="0"/>
              <a:t>Squat modifications</a:t>
            </a:r>
          </a:p>
          <a:p>
            <a:endParaRPr lang="en-US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77C38E8-86AF-4601-BC73-F7BD5C71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0" b="93642" l="10000" r="90000">
                        <a14:foregroundMark x1="24133" y1="90559" x2="24133" y2="90559"/>
                        <a14:foregroundMark x1="22800" y1="93834" x2="22800" y2="93834"/>
                        <a14:foregroundMark x1="31600" y1="5780" x2="31600" y2="5780"/>
                        <a14:foregroundMark x1="70000" y1="22929" x2="70000" y2="22929"/>
                        <a14:foregroundMark x1="76133" y1="74952" x2="76133" y2="74952"/>
                        <a14:foregroundMark x1="74800" y1="51830" x2="75200" y2="50674"/>
                        <a14:foregroundMark x1="75200" y1="51638" x2="75200" y2="51638"/>
                        <a14:foregroundMark x1="74800" y1="51638" x2="74800" y2="51638"/>
                        <a14:foregroundMark x1="74667" y1="52794" x2="74667" y2="52794"/>
                        <a14:foregroundMark x1="61067" y1="74952" x2="61067" y2="74952"/>
                        <a14:foregroundMark x1="39200" y1="93256" x2="39200" y2="93256"/>
                        <a14:backgroundMark x1="74667" y1="51638" x2="74667" y2="51638"/>
                        <a14:backgroundMark x1="74800" y1="52794" x2="74800" y2="52794"/>
                        <a14:backgroundMark x1="74400" y1="52601" x2="74400" y2="52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1" y="2514600"/>
            <a:ext cx="5795107" cy="401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310" y="4622362"/>
            <a:ext cx="486195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Conditioning Exercises for the Hip</a:t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Buns of Steel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484C4-5D12-4E51-A8F9-EC9EDCC180E5}"/>
              </a:ext>
            </a:extLst>
          </p:cNvPr>
          <p:cNvSpPr/>
          <p:nvPr/>
        </p:nvSpPr>
        <p:spPr>
          <a:xfrm>
            <a:off x="1828800" y="1933783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C482CA-3F06-4B19-89F8-E8F12CDF74C7}"/>
              </a:ext>
            </a:extLst>
          </p:cNvPr>
          <p:cNvCxnSpPr/>
          <p:nvPr/>
        </p:nvCxnSpPr>
        <p:spPr>
          <a:xfrm>
            <a:off x="4953000" y="1187950"/>
            <a:ext cx="0" cy="4603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C573348-2044-4174-AFD7-D60D41F46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35" y="3429000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p anatomy">
            <a:extLst>
              <a:ext uri="{FF2B5EF4-FFF2-40B4-BE49-F238E27FC236}">
                <a16:creationId xmlns:a16="http://schemas.microsoft.com/office/drawing/2014/main" id="{16F55A16-B14C-4077-A9C0-C7DAF048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2" y="541341"/>
            <a:ext cx="4418076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1" y="89694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Anatomy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CD2347D-501D-4826-BD79-1D20B6C7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2495774"/>
            <a:ext cx="4057877" cy="267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0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533400"/>
            <a:ext cx="11768667" cy="1143000"/>
          </a:xfrm>
        </p:spPr>
        <p:txBody>
          <a:bodyPr>
            <a:normAutofit fontScale="90000"/>
          </a:bodyPr>
          <a:lstStyle/>
          <a:p>
            <a:r>
              <a:rPr lang="en-US" sz="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Injuries / Movement Patterns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1"/>
            <a:ext cx="784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Groin Pulls and Strains</a:t>
            </a:r>
          </a:p>
          <a:p>
            <a:r>
              <a:rPr lang="en-US" sz="3300" dirty="0"/>
              <a:t>IT Band Syndrome</a:t>
            </a:r>
          </a:p>
          <a:p>
            <a:r>
              <a:rPr lang="en-US" sz="3300" dirty="0"/>
              <a:t>Osteoarthritis</a:t>
            </a:r>
          </a:p>
          <a:p>
            <a:r>
              <a:rPr lang="en-US" sz="3300" dirty="0"/>
              <a:t>Hip Pointer</a:t>
            </a:r>
          </a:p>
          <a:p>
            <a:r>
              <a:rPr lang="en-US" sz="3300" dirty="0"/>
              <a:t>Hamstring Dysfunction</a:t>
            </a:r>
          </a:p>
          <a:p>
            <a:r>
              <a:rPr lang="en-US" sz="3300" dirty="0" err="1"/>
              <a:t>Iliopsoas</a:t>
            </a:r>
            <a:r>
              <a:rPr lang="en-US" sz="3300" dirty="0"/>
              <a:t> Syndrome</a:t>
            </a:r>
          </a:p>
          <a:p>
            <a:r>
              <a:rPr lang="en-US" sz="3300" dirty="0"/>
              <a:t>Bursitis</a:t>
            </a:r>
          </a:p>
          <a:p>
            <a:r>
              <a:rPr lang="en-US" sz="3300" dirty="0" err="1"/>
              <a:t>Piriformis</a:t>
            </a:r>
            <a:r>
              <a:rPr lang="en-US" sz="3300" dirty="0"/>
              <a:t> Syndrome</a:t>
            </a:r>
          </a:p>
          <a:p>
            <a:r>
              <a:rPr lang="en-US" sz="3300" dirty="0"/>
              <a:t>Stress Fractures</a:t>
            </a:r>
          </a:p>
          <a:p>
            <a:r>
              <a:rPr lang="en-US" sz="3300" dirty="0"/>
              <a:t>Tailbone Pain /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Exercises: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2"/>
            <a:ext cx="8596668" cy="3880773"/>
          </a:xfrm>
        </p:spPr>
        <p:txBody>
          <a:bodyPr/>
          <a:lstStyle/>
          <a:p>
            <a:r>
              <a:rPr lang="en-US" sz="2800" dirty="0"/>
              <a:t>Hip Bridge</a:t>
            </a:r>
          </a:p>
          <a:p>
            <a:r>
              <a:rPr lang="en-US" sz="2800" dirty="0"/>
              <a:t>Straight leg deadlift</a:t>
            </a:r>
          </a:p>
          <a:p>
            <a:r>
              <a:rPr lang="en-US" sz="2800" dirty="0"/>
              <a:t>Courtesy squat</a:t>
            </a:r>
          </a:p>
          <a:p>
            <a:r>
              <a:rPr lang="en-US" sz="2800" dirty="0"/>
              <a:t>Squat patterns</a:t>
            </a:r>
          </a:p>
          <a:p>
            <a:r>
              <a:rPr lang="en-US" sz="2800" dirty="0"/>
              <a:t>Band Walks</a:t>
            </a:r>
          </a:p>
          <a:p>
            <a:r>
              <a:rPr lang="en-US" sz="2800" dirty="0"/>
              <a:t>Pistol Squats</a:t>
            </a:r>
          </a:p>
          <a:p>
            <a:endParaRPr lang="en-US" dirty="0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00DFBB0F-4EEB-4D60-98B7-327AB501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5" b="89848" l="10000" r="90000">
                        <a14:foregroundMark x1="42583" y1="5245" x2="42583" y2="5245"/>
                        <a14:foregroundMark x1="47417" y1="88663" x2="47417" y2="88663"/>
                        <a14:foregroundMark x1="46167" y1="86125" x2="46167" y2="86125"/>
                        <a14:foregroundMark x1="44583" y1="85787" x2="44583" y2="85787"/>
                        <a14:foregroundMark x1="74917" y1="77327" x2="74917" y2="77327"/>
                        <a14:foregroundMark x1="39250" y1="13875" x2="39250" y2="13875"/>
                        <a14:foregroundMark x1="38333" y1="10321" x2="38333" y2="10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1"/>
            <a:ext cx="8824912" cy="434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0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84800" y="4558242"/>
            <a:ext cx="5410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Conditioning Exercises for the Shoulder</a:t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Happy Shoulders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EF53A-1054-4F76-B291-F13674EEC89B}"/>
              </a:ext>
            </a:extLst>
          </p:cNvPr>
          <p:cNvSpPr/>
          <p:nvPr/>
        </p:nvSpPr>
        <p:spPr>
          <a:xfrm>
            <a:off x="1828800" y="1933783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A04B90-4E64-46F8-967D-25F4FC33B1D0}"/>
              </a:ext>
            </a:extLst>
          </p:cNvPr>
          <p:cNvCxnSpPr/>
          <p:nvPr/>
        </p:nvCxnSpPr>
        <p:spPr>
          <a:xfrm>
            <a:off x="4953000" y="1187950"/>
            <a:ext cx="0" cy="4603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0A36FE9-9015-44D5-8135-CEEE8A6D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13" y="3364443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471705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Anatomy</a:t>
            </a:r>
          </a:p>
        </p:txBody>
      </p:sp>
      <p:pic>
        <p:nvPicPr>
          <p:cNvPr id="2050" name="Picture 2" descr="Image result for shoulder anatomy">
            <a:extLst>
              <a:ext uri="{FF2B5EF4-FFF2-40B4-BE49-F238E27FC236}">
                <a16:creationId xmlns:a16="http://schemas.microsoft.com/office/drawing/2014/main" id="{92A12752-2A24-46FD-85A4-A89D8F0F8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68" y="1478119"/>
            <a:ext cx="7239000" cy="490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469E-5BFD-4963-ABC8-83B33E0B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6" y="465137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/>
              <a:t>Common Areas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3CB3A-32C0-4F61-813F-90EFA5155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09858"/>
            <a:ext cx="4097866" cy="514334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Contact Sports 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</a:rPr>
              <a:t>(Football, Rugby, etc.)</a:t>
            </a:r>
          </a:p>
          <a:p>
            <a:pPr lvl="0"/>
            <a:r>
              <a:rPr lang="en-US" sz="4400" dirty="0"/>
              <a:t>Concussions</a:t>
            </a:r>
          </a:p>
          <a:p>
            <a:pPr lvl="0"/>
            <a:r>
              <a:rPr lang="en-US" sz="4400" dirty="0"/>
              <a:t>Dislocations</a:t>
            </a:r>
          </a:p>
          <a:p>
            <a:pPr lvl="0"/>
            <a:r>
              <a:rPr lang="en-US" sz="4400" dirty="0"/>
              <a:t>Breaks</a:t>
            </a:r>
          </a:p>
          <a:p>
            <a:pPr lvl="0"/>
            <a:r>
              <a:rPr lang="en-US" sz="4400" dirty="0"/>
              <a:t>Ankle sprain/strain</a:t>
            </a:r>
          </a:p>
          <a:p>
            <a:pPr lvl="0"/>
            <a:r>
              <a:rPr lang="en-US" sz="4400" dirty="0"/>
              <a:t>Shin splints</a:t>
            </a:r>
          </a:p>
          <a:p>
            <a:pPr lvl="0"/>
            <a:r>
              <a:rPr lang="en-US" sz="4400" dirty="0"/>
              <a:t>Stress fractures</a:t>
            </a:r>
          </a:p>
          <a:p>
            <a:pPr lvl="0"/>
            <a:r>
              <a:rPr lang="en-US" sz="4400" dirty="0"/>
              <a:t>Achilles tendinopathy</a:t>
            </a:r>
          </a:p>
          <a:p>
            <a:pPr lvl="0"/>
            <a:r>
              <a:rPr lang="en-US" sz="4400" dirty="0"/>
              <a:t>Muscle pull</a:t>
            </a:r>
          </a:p>
          <a:p>
            <a:pPr lvl="0"/>
            <a:r>
              <a:rPr lang="en-US" sz="4400" dirty="0"/>
              <a:t>Ankle sprain</a:t>
            </a:r>
          </a:p>
          <a:p>
            <a:pPr lvl="0"/>
            <a:r>
              <a:rPr lang="en-US" sz="4400" dirty="0"/>
              <a:t>It (Iliotibial) Band Syndrome</a:t>
            </a:r>
          </a:p>
          <a:p>
            <a:pPr lvl="0"/>
            <a:r>
              <a:rPr lang="en-US" sz="4400" dirty="0"/>
              <a:t>Plantar fasciitis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C88D3-ED45-499B-BF2B-089C1F4A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650" y="1866900"/>
            <a:ext cx="50292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500" b="1" dirty="0">
                <a:solidFill>
                  <a:schemeClr val="tx1"/>
                </a:solidFill>
              </a:rPr>
              <a:t>Gliding Sports 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(Hockey, Figure Skating, Rollerblading, etc.)</a:t>
            </a:r>
          </a:p>
          <a:p>
            <a:pPr lvl="0"/>
            <a:r>
              <a:rPr lang="en-US" sz="4200" dirty="0"/>
              <a:t>Concussions</a:t>
            </a:r>
          </a:p>
          <a:p>
            <a:pPr lvl="0"/>
            <a:r>
              <a:rPr lang="en-US" sz="4200" dirty="0"/>
              <a:t>Dislocations</a:t>
            </a:r>
          </a:p>
          <a:p>
            <a:pPr lvl="0"/>
            <a:r>
              <a:rPr lang="en-US" sz="4200" dirty="0"/>
              <a:t>Groin injuries</a:t>
            </a:r>
          </a:p>
          <a:p>
            <a:pPr lvl="0"/>
            <a:r>
              <a:rPr lang="en-US" sz="4200" dirty="0"/>
              <a:t>Wrist injuries</a:t>
            </a:r>
          </a:p>
          <a:p>
            <a:pPr lvl="0"/>
            <a:r>
              <a:rPr lang="en-US" sz="4200" dirty="0"/>
              <a:t>Ankle sprain</a:t>
            </a:r>
          </a:p>
          <a:p>
            <a:pPr lvl="0"/>
            <a:r>
              <a:rPr lang="en-US" sz="4200" dirty="0"/>
              <a:t>Shin splints</a:t>
            </a:r>
          </a:p>
          <a:p>
            <a:pPr lvl="0"/>
            <a:r>
              <a:rPr lang="en-US" sz="4200" dirty="0"/>
              <a:t>Stress fractures</a:t>
            </a:r>
          </a:p>
          <a:p>
            <a:pPr lvl="0"/>
            <a:r>
              <a:rPr lang="en-US" sz="4200" dirty="0"/>
              <a:t>Muscle pull</a:t>
            </a:r>
          </a:p>
          <a:p>
            <a:pPr lvl="0"/>
            <a:r>
              <a:rPr lang="en-US" sz="4200" dirty="0"/>
              <a:t>It (Iliotibial) Band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274638"/>
            <a:ext cx="11785599" cy="1143000"/>
          </a:xfrm>
        </p:spPr>
        <p:txBody>
          <a:bodyPr>
            <a:normAutofit/>
          </a:bodyPr>
          <a:lstStyle/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Injuries / Movement Patterns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Rotator Cuff Tears</a:t>
            </a:r>
          </a:p>
          <a:p>
            <a:pPr lvl="0"/>
            <a:r>
              <a:rPr lang="en-US" sz="2800" dirty="0"/>
              <a:t>Shoulder Impingement</a:t>
            </a:r>
          </a:p>
          <a:p>
            <a:pPr lvl="0"/>
            <a:r>
              <a:rPr lang="en-US" sz="2800" dirty="0"/>
              <a:t>Rotator Cuff Tendinitis</a:t>
            </a:r>
          </a:p>
          <a:p>
            <a:pPr lvl="0"/>
            <a:r>
              <a:rPr lang="en-US" sz="2800" dirty="0"/>
              <a:t>Dislocated Shoulder</a:t>
            </a:r>
          </a:p>
          <a:p>
            <a:pPr lvl="0"/>
            <a:r>
              <a:rPr lang="en-US" sz="2800" dirty="0"/>
              <a:t>Shoulder Instability</a:t>
            </a:r>
          </a:p>
          <a:p>
            <a:pPr lvl="0"/>
            <a:r>
              <a:rPr lang="en-US" sz="2800" dirty="0"/>
              <a:t>SLAP Tear </a:t>
            </a:r>
            <a:r>
              <a:rPr lang="en-US" sz="2400" dirty="0"/>
              <a:t>(Superior Labrum Anterior and Posterior)</a:t>
            </a:r>
          </a:p>
          <a:p>
            <a:pPr lvl="0"/>
            <a:r>
              <a:rPr lang="en-US" sz="2800" dirty="0"/>
              <a:t>Frozen Shoulder</a:t>
            </a:r>
          </a:p>
          <a:p>
            <a:pPr lvl="0"/>
            <a:r>
              <a:rPr lang="en-US" sz="2800" dirty="0"/>
              <a:t>Arthritis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4C3D-871C-4F40-98A8-8DF70C92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7A997-C2A2-45AC-9F2C-A7B68625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Internal / External Rotation</a:t>
            </a:r>
          </a:p>
          <a:p>
            <a:r>
              <a:rPr lang="en-US" sz="3300" dirty="0"/>
              <a:t>Scapular Stabilization</a:t>
            </a:r>
          </a:p>
          <a:p>
            <a:r>
              <a:rPr lang="en-US" sz="3300" dirty="0"/>
              <a:t>Circumduction</a:t>
            </a:r>
          </a:p>
          <a:p>
            <a:r>
              <a:rPr lang="en-US" sz="3300" dirty="0"/>
              <a:t>Back Flies</a:t>
            </a:r>
          </a:p>
          <a:p>
            <a:r>
              <a:rPr lang="en-US" sz="3300" dirty="0"/>
              <a:t>High Rows</a:t>
            </a:r>
          </a:p>
        </p:txBody>
      </p:sp>
      <p:pic>
        <p:nvPicPr>
          <p:cNvPr id="3074" name="Picture 2" descr="Image result for high rows">
            <a:extLst>
              <a:ext uri="{FF2B5EF4-FFF2-40B4-BE49-F238E27FC236}">
                <a16:creationId xmlns:a16="http://schemas.microsoft.com/office/drawing/2014/main" id="{1F4EFABD-A07D-4258-B541-5E93FA40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6" b="89826" l="1270" r="98340">
                        <a14:foregroundMark x1="41309" y1="7946" x2="41309" y2="7946"/>
                        <a14:foregroundMark x1="40820" y1="5136" x2="40820" y2="5136"/>
                        <a14:foregroundMark x1="33496" y1="61434" x2="33496" y2="61434"/>
                        <a14:foregroundMark x1="30566" y1="73450" x2="30566" y2="73450"/>
                        <a14:foregroundMark x1="32129" y1="73740" x2="32129" y2="73740"/>
                        <a14:foregroundMark x1="32910" y1="75872" x2="32910" y2="75872"/>
                        <a14:foregroundMark x1="30957" y1="75388" x2="30957" y2="75388"/>
                        <a14:foregroundMark x1="29297" y1="75678" x2="29297" y2="75678"/>
                        <a14:foregroundMark x1="26172" y1="75678" x2="26172" y2="75678"/>
                        <a14:foregroundMark x1="24023" y1="75872" x2="24023" y2="75872"/>
                        <a14:foregroundMark x1="23242" y1="75678" x2="23242" y2="75678"/>
                        <a14:foregroundMark x1="23242" y1="75291" x2="23242" y2="75291"/>
                        <a14:foregroundMark x1="25977" y1="76260" x2="25977" y2="76260"/>
                        <a14:foregroundMark x1="36719" y1="78101" x2="36719" y2="78101"/>
                        <a14:foregroundMark x1="41211" y1="79264" x2="41211" y2="79264"/>
                        <a14:foregroundMark x1="39648" y1="79457" x2="39648" y2="79457"/>
                        <a14:foregroundMark x1="37402" y1="79845" x2="37402" y2="79845"/>
                        <a14:foregroundMark x1="39063" y1="79554" x2="39063" y2="79554"/>
                        <a14:foregroundMark x1="39063" y1="79554" x2="38672" y2="79554"/>
                        <a14:foregroundMark x1="37793" y1="79554" x2="37793" y2="79554"/>
                        <a14:foregroundMark x1="36621" y1="80039" x2="36621" y2="80039"/>
                        <a14:foregroundMark x1="34180" y1="80233" x2="34180" y2="80233"/>
                        <a14:foregroundMark x1="32422" y1="80233" x2="32422" y2="80233"/>
                        <a14:foregroundMark x1="31836" y1="80233" x2="31836" y2="80233"/>
                        <a14:foregroundMark x1="30566" y1="79554" x2="30566" y2="79554"/>
                        <a14:foregroundMark x1="30566" y1="79457" x2="30566" y2="79457"/>
                        <a14:foregroundMark x1="30371" y1="79167" x2="30371" y2="79167"/>
                        <a14:foregroundMark x1="31152" y1="80136" x2="31152" y2="80136"/>
                        <a14:foregroundMark x1="33496" y1="80523" x2="33496" y2="80523"/>
                        <a14:foregroundMark x1="23438" y1="74903" x2="23438" y2="74903"/>
                        <a14:foregroundMark x1="23242" y1="75291" x2="23242" y2="75291"/>
                        <a14:foregroundMark x1="23145" y1="75000" x2="23145" y2="75000"/>
                        <a14:foregroundMark x1="15625" y1="24322" x2="15625" y2="24322"/>
                        <a14:foregroundMark x1="10840" y1="23740" x2="10840" y2="23740"/>
                        <a14:foregroundMark x1="9180" y1="23353" x2="9180" y2="23353"/>
                        <a14:foregroundMark x1="8691" y1="23643" x2="8691" y2="23643"/>
                        <a14:foregroundMark x1="4395" y1="24419" x2="4395" y2="24419"/>
                        <a14:foregroundMark x1="2441" y1="24612" x2="2441" y2="24612"/>
                        <a14:foregroundMark x1="1270" y1="23159" x2="1270" y2="23159"/>
                        <a14:foregroundMark x1="5469" y1="23159" x2="5469" y2="23159"/>
                        <a14:foregroundMark x1="87109" y1="6395" x2="87109" y2="6395"/>
                        <a14:foregroundMark x1="77734" y1="74612" x2="77734" y2="74612"/>
                        <a14:foregroundMark x1="80273" y1="75388" x2="80273" y2="75388"/>
                        <a14:foregroundMark x1="81348" y1="75581" x2="81348" y2="75581"/>
                        <a14:foregroundMark x1="78516" y1="75388" x2="78516" y2="75388"/>
                        <a14:foregroundMark x1="78125" y1="75969" x2="78125" y2="75969"/>
                        <a14:foregroundMark x1="76758" y1="75969" x2="76758" y2="75969"/>
                        <a14:foregroundMark x1="76074" y1="76260" x2="76074" y2="76260"/>
                        <a14:foregroundMark x1="71680" y1="75872" x2="71680" y2="75872"/>
                        <a14:foregroundMark x1="71191" y1="74903" x2="71191" y2="74903"/>
                        <a14:foregroundMark x1="71289" y1="75388" x2="71289" y2="75388"/>
                        <a14:foregroundMark x1="78711" y1="79264" x2="78711" y2="79264"/>
                        <a14:foregroundMark x1="78711" y1="79264" x2="78711" y2="79264"/>
                        <a14:foregroundMark x1="78711" y1="79748" x2="78711" y2="79748"/>
                        <a14:foregroundMark x1="79688" y1="80717" x2="79688" y2="80717"/>
                        <a14:foregroundMark x1="79102" y1="80039" x2="79102" y2="80039"/>
                        <a14:foregroundMark x1="79102" y1="80233" x2="79590" y2="80233"/>
                        <a14:foregroundMark x1="79980" y1="80717" x2="79980" y2="80717"/>
                        <a14:foregroundMark x1="81055" y1="80426" x2="81055" y2="80426"/>
                        <a14:foregroundMark x1="82227" y1="80717" x2="82227" y2="80717"/>
                        <a14:foregroundMark x1="83496" y1="80426" x2="83496" y2="80426"/>
                        <a14:foregroundMark x1="85547" y1="79845" x2="85547" y2="79845"/>
                        <a14:foregroundMark x1="85156" y1="80039" x2="85156" y2="80039"/>
                        <a14:foregroundMark x1="87695" y1="79554" x2="87695" y2="79554"/>
                        <a14:foregroundMark x1="86426" y1="79554" x2="86426" y2="79554"/>
                        <a14:foregroundMark x1="89063" y1="79457" x2="89063" y2="79457"/>
                        <a14:foregroundMark x1="94922" y1="18605" x2="94922" y2="18605"/>
                        <a14:foregroundMark x1="76367" y1="19477" x2="76367" y2="19477"/>
                        <a14:foregroundMark x1="64746" y1="19961" x2="64746" y2="19961"/>
                        <a14:foregroundMark x1="70703" y1="21512" x2="70703" y2="21512"/>
                        <a14:foregroundMark x1="98340" y1="21705" x2="98340" y2="21705"/>
                        <a14:foregroundMark x1="46094" y1="10853" x2="46094" y2="10853"/>
                        <a14:foregroundMark x1="93945" y1="12403" x2="93945" y2="12403"/>
                        <a14:foregroundMark x1="84277" y1="80233" x2="84277" y2="80233"/>
                        <a14:foregroundMark x1="88184" y1="79554" x2="88184" y2="79554"/>
                        <a14:foregroundMark x1="87402" y1="79264" x2="87402" y2="79264"/>
                        <a14:foregroundMark x1="86816" y1="79457" x2="86816" y2="79457"/>
                        <a14:foregroundMark x1="87109" y1="79457" x2="87109" y2="79457"/>
                        <a14:foregroundMark x1="87207" y1="79264" x2="87207" y2="79264"/>
                        <a14:foregroundMark x1="87109" y1="79554" x2="87109" y2="79554"/>
                        <a14:foregroundMark x1="87402" y1="79554" x2="87402" y2="79554"/>
                        <a14:foregroundMark x1="87402" y1="79554" x2="87402" y2="79554"/>
                        <a14:foregroundMark x1="74902" y1="76550" x2="74902" y2="76550"/>
                        <a14:foregroundMark x1="39746" y1="79748" x2="39746" y2="79748"/>
                        <a14:foregroundMark x1="35742" y1="80136" x2="35742" y2="80136"/>
                        <a14:backgroundMark x1="43848" y1="12888" x2="43848" y2="12888"/>
                        <a14:backgroundMark x1="45117" y1="8721" x2="45117" y2="8721"/>
                        <a14:backgroundMark x1="45020" y1="10465" x2="45020" y2="10465"/>
                        <a14:backgroundMark x1="91602" y1="12791" x2="91602" y2="12791"/>
                        <a14:backgroundMark x1="92383" y1="8333" x2="92383" y2="8333"/>
                        <a14:backgroundMark x1="92578" y1="9884" x2="92578" y2="9884"/>
                        <a14:backgroundMark x1="90430" y1="13372" x2="90430" y2="13372"/>
                        <a14:backgroundMark x1="90723" y1="12791" x2="90723" y2="12791"/>
                        <a14:backgroundMark x1="90723" y1="13081" x2="90723" y2="13081"/>
                        <a14:backgroundMark x1="42969" y1="13760" x2="42969" y2="13760"/>
                        <a14:backgroundMark x1="42969" y1="13760" x2="42969" y2="13760"/>
                        <a14:backgroundMark x1="42871" y1="13178" x2="42871" y2="13178"/>
                        <a14:backgroundMark x1="44141" y1="15116" x2="44141" y2="15116"/>
                        <a14:backgroundMark x1="42969" y1="12791" x2="42969" y2="12791"/>
                        <a14:backgroundMark x1="87109" y1="79554" x2="87109" y2="79554"/>
                        <a14:backgroundMark x1="87207" y1="79457" x2="87207" y2="79457"/>
                        <a14:backgroundMark x1="44824" y1="24419" x2="44824" y2="24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546600" cy="458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8BD95-2BC2-4271-B890-C783F250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5749" b="15854"/>
          <a:stretch/>
        </p:blipFill>
        <p:spPr>
          <a:xfrm>
            <a:off x="1524016" y="857258"/>
            <a:ext cx="9143985" cy="514349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CROSSFIT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C787D-8175-4909-A70A-EF9A9EDE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931" y="748904"/>
            <a:ext cx="6629400" cy="2565997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you!</a:t>
            </a:r>
            <a:b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Time to Excel!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A9EB4D-E994-4920-88EE-50C7B487820E}"/>
              </a:ext>
            </a:extLst>
          </p:cNvPr>
          <p:cNvGrpSpPr/>
          <p:nvPr/>
        </p:nvGrpSpPr>
        <p:grpSpPr>
          <a:xfrm>
            <a:off x="10310351" y="5886253"/>
            <a:ext cx="1432917" cy="663242"/>
            <a:chOff x="7866857" y="-1244600"/>
            <a:chExt cx="1910556" cy="884323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74B7BAC-87F6-4555-AF20-CFD8BC1B7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9589" y="-1244600"/>
              <a:ext cx="577824" cy="8843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34A796-2476-4CF4-95BD-471250B99F2C}"/>
                </a:ext>
              </a:extLst>
            </p:cNvPr>
            <p:cNvSpPr txBox="1"/>
            <p:nvPr/>
          </p:nvSpPr>
          <p:spPr>
            <a:xfrm>
              <a:off x="7866857" y="-779838"/>
              <a:ext cx="17272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Mike Rickett 2018©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5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A32C-F58F-4FC3-8D6A-DF4F1B51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296" y="1447801"/>
            <a:ext cx="8515350" cy="2228851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MS, CSCS*D, CSPS*D, NSCA-CPT*D, RCPT*E</a:t>
            </a:r>
            <a:b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www.applicationinmotion.com</a:t>
            </a:r>
            <a:b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mike@mikerickett.com</a:t>
            </a:r>
            <a:b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970-484-8847</a:t>
            </a:r>
            <a:b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Instagram:  mrickett6069</a:t>
            </a:r>
            <a:b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Facebook:  Mike Rickett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EF6E1-E740-4CC8-9786-50BC1F5D7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4188"/>
            <a:ext cx="2819400" cy="532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EA6AE7-805C-4A7C-8DD6-8266AB1EF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385" y="4343400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5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8F3013B8-E6F3-4202-A085-AC0D979F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7D64-E6D2-4649-BC50-753A1706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3333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/>
              <a:t>Common Areas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2FBE6-C266-42C3-90D7-6FD89837E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8698" y="1536701"/>
            <a:ext cx="4409902" cy="489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Jumping Sports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(Basketball, Volleyball, etc.)</a:t>
            </a:r>
          </a:p>
          <a:p>
            <a:pPr lvl="0"/>
            <a:r>
              <a:rPr lang="en-US" sz="2000" dirty="0"/>
              <a:t>Ankle sprain</a:t>
            </a:r>
          </a:p>
          <a:p>
            <a:pPr lvl="0"/>
            <a:r>
              <a:rPr lang="en-US" sz="2000" dirty="0"/>
              <a:t>Shin splints</a:t>
            </a:r>
          </a:p>
          <a:p>
            <a:pPr lvl="0"/>
            <a:r>
              <a:rPr lang="en-US" sz="2000" dirty="0"/>
              <a:t>Stress fractures</a:t>
            </a:r>
          </a:p>
          <a:p>
            <a:pPr lvl="0"/>
            <a:r>
              <a:rPr lang="en-US" sz="2000" dirty="0"/>
              <a:t>Achilles tendinopathy</a:t>
            </a:r>
          </a:p>
          <a:p>
            <a:pPr lvl="0"/>
            <a:r>
              <a:rPr lang="en-US" sz="2000" dirty="0"/>
              <a:t>Muscle pull</a:t>
            </a:r>
          </a:p>
          <a:p>
            <a:pPr lvl="0"/>
            <a:r>
              <a:rPr lang="en-US" sz="2000" dirty="0"/>
              <a:t>Ankle sprain</a:t>
            </a:r>
          </a:p>
          <a:p>
            <a:pPr lvl="0"/>
            <a:r>
              <a:rPr lang="en-US" sz="2000" dirty="0"/>
              <a:t>It (Iliotibial) Band Syndrome</a:t>
            </a:r>
          </a:p>
          <a:p>
            <a:pPr lvl="0"/>
            <a:r>
              <a:rPr lang="en-US" sz="2000" dirty="0"/>
              <a:t>Plantar fasciitis</a:t>
            </a:r>
          </a:p>
          <a:p>
            <a:pPr lvl="0"/>
            <a:r>
              <a:rPr lang="en-US" sz="2000" dirty="0"/>
              <a:t>Shoulder injuries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CBA9D-6050-47FB-9813-AD9DB6CCE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8600" y="2540001"/>
            <a:ext cx="5486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Water Sports / Swimming</a:t>
            </a:r>
          </a:p>
          <a:p>
            <a:pPr lvl="0"/>
            <a:r>
              <a:rPr lang="en-US" sz="2400" dirty="0"/>
              <a:t>Shoulder / rotator overuse injuries</a:t>
            </a:r>
          </a:p>
          <a:p>
            <a:pPr lvl="0"/>
            <a:r>
              <a:rPr lang="en-US" sz="2400" dirty="0"/>
              <a:t>Swimmers ear</a:t>
            </a:r>
          </a:p>
          <a:p>
            <a:pPr lvl="0"/>
            <a:r>
              <a:rPr lang="en-US" sz="2400" dirty="0"/>
              <a:t>Groin injuries</a:t>
            </a:r>
          </a:p>
          <a:p>
            <a:pPr lvl="0"/>
            <a:r>
              <a:rPr lang="en-US" sz="2400" dirty="0"/>
              <a:t>Plantar fasciitis</a:t>
            </a:r>
          </a:p>
          <a:p>
            <a:pPr lvl="0"/>
            <a:r>
              <a:rPr lang="en-US" sz="2400" dirty="0"/>
              <a:t>Foot abrasions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CA26F5-EFA7-4989-962D-BFB82332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Areas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98B3-BC15-4EB3-B683-6E0B0BD02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333" y="1930400"/>
            <a:ext cx="5349430" cy="47413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chemeClr val="tx1"/>
                </a:solidFill>
              </a:rPr>
              <a:t>Performer Sports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(Cheerleading, Dance, Gymnastics, etc.)</a:t>
            </a:r>
          </a:p>
          <a:p>
            <a:pPr lvl="0"/>
            <a:r>
              <a:rPr lang="en-US" sz="5100" dirty="0"/>
              <a:t>Concussions</a:t>
            </a:r>
          </a:p>
          <a:p>
            <a:pPr lvl="0"/>
            <a:r>
              <a:rPr lang="en-US" sz="5100" dirty="0"/>
              <a:t>Ankle sprain</a:t>
            </a:r>
          </a:p>
          <a:p>
            <a:pPr lvl="0"/>
            <a:r>
              <a:rPr lang="en-US" sz="5100" dirty="0"/>
              <a:t>Shin splints</a:t>
            </a:r>
          </a:p>
          <a:p>
            <a:pPr lvl="0"/>
            <a:r>
              <a:rPr lang="en-US" sz="5100" dirty="0"/>
              <a:t>Stress fractures</a:t>
            </a:r>
          </a:p>
          <a:p>
            <a:pPr lvl="0"/>
            <a:r>
              <a:rPr lang="en-US" sz="5100" dirty="0"/>
              <a:t>Achilles tendinopathy</a:t>
            </a:r>
          </a:p>
          <a:p>
            <a:pPr lvl="0"/>
            <a:r>
              <a:rPr lang="en-US" sz="5100" dirty="0"/>
              <a:t>Groin injuries</a:t>
            </a:r>
          </a:p>
          <a:p>
            <a:pPr lvl="0"/>
            <a:r>
              <a:rPr lang="en-US" sz="5100" dirty="0"/>
              <a:t>Muscle pull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94BA3-1439-4FD7-A9D6-F353D431B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7370" y="2472267"/>
            <a:ext cx="5349430" cy="454699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100" dirty="0"/>
              <a:t>Ankle sprain</a:t>
            </a:r>
          </a:p>
          <a:p>
            <a:pPr lvl="0"/>
            <a:r>
              <a:rPr lang="en-US" sz="5100" dirty="0"/>
              <a:t>It (Iliotibial) Band Syndrome</a:t>
            </a:r>
          </a:p>
          <a:p>
            <a:pPr lvl="0"/>
            <a:r>
              <a:rPr lang="en-US" sz="5100" dirty="0"/>
              <a:t>Plantar fasciitis</a:t>
            </a:r>
          </a:p>
          <a:p>
            <a:pPr lvl="0"/>
            <a:r>
              <a:rPr lang="en-US" sz="5100" dirty="0"/>
              <a:t>Wrist strain</a:t>
            </a:r>
          </a:p>
          <a:p>
            <a:pPr lvl="0"/>
            <a:r>
              <a:rPr lang="en-US" sz="5100" dirty="0"/>
              <a:t>Shoulder injuries</a:t>
            </a:r>
          </a:p>
          <a:p>
            <a:pPr lvl="0"/>
            <a:r>
              <a:rPr lang="en-US" sz="5100" dirty="0"/>
              <a:t>Bunions</a:t>
            </a:r>
          </a:p>
          <a:p>
            <a:pPr lvl="0"/>
            <a:r>
              <a:rPr lang="en-US" sz="5100" dirty="0"/>
              <a:t>Blisters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31620D-D783-4DB6-A950-0A533427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209" y="450560"/>
            <a:ext cx="7414591" cy="104340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Intangibles to Success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A812C-DDB6-4C62-974E-5E4083F7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209" y="1493969"/>
            <a:ext cx="5350933" cy="4935670"/>
          </a:xfrm>
        </p:spPr>
        <p:txBody>
          <a:bodyPr anchor="t"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Body Weight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(fat / lean, </a:t>
            </a:r>
            <a:r>
              <a:rPr lang="en-US" sz="2200" dirty="0" err="1">
                <a:solidFill>
                  <a:schemeClr val="tx1"/>
                </a:solidFill>
              </a:rPr>
              <a:t>etc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r>
              <a:rPr lang="en-US" sz="2600" dirty="0">
                <a:solidFill>
                  <a:schemeClr val="tx1"/>
                </a:solidFill>
              </a:rPr>
              <a:t>Recovery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(sleep, etc.)</a:t>
            </a:r>
          </a:p>
          <a:p>
            <a:r>
              <a:rPr lang="en-US" sz="2600" dirty="0">
                <a:solidFill>
                  <a:schemeClr val="tx1"/>
                </a:solidFill>
              </a:rPr>
              <a:t>Nutrition</a:t>
            </a:r>
          </a:p>
          <a:p>
            <a:r>
              <a:rPr lang="en-US" sz="2600" dirty="0">
                <a:solidFill>
                  <a:schemeClr val="tx1"/>
                </a:solidFill>
              </a:rPr>
              <a:t>Hydration</a:t>
            </a:r>
          </a:p>
          <a:p>
            <a:r>
              <a:rPr lang="en-US" sz="2600" dirty="0">
                <a:solidFill>
                  <a:schemeClr val="tx1"/>
                </a:solidFill>
              </a:rPr>
              <a:t>Supplementation</a:t>
            </a:r>
          </a:p>
          <a:p>
            <a:r>
              <a:rPr lang="en-US" sz="2600" dirty="0">
                <a:solidFill>
                  <a:schemeClr val="tx1"/>
                </a:solidFill>
              </a:rPr>
              <a:t>Addictions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(exercise, etc.)</a:t>
            </a:r>
          </a:p>
          <a:p>
            <a:r>
              <a:rPr lang="en-US" sz="2600" dirty="0">
                <a:solidFill>
                  <a:schemeClr val="tx1"/>
                </a:solidFill>
              </a:rPr>
              <a:t>Fear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2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3CEA3-2735-45B7-BD2D-493B5D2D0528}"/>
              </a:ext>
            </a:extLst>
          </p:cNvPr>
          <p:cNvSpPr/>
          <p:nvPr/>
        </p:nvSpPr>
        <p:spPr>
          <a:xfrm>
            <a:off x="5181601" y="1535193"/>
            <a:ext cx="487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/>
              <a:t>Principles &amp; Biomechanics of Sports Conditioning</a:t>
            </a:r>
          </a:p>
          <a:p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BCB15D-078D-40DC-8EAC-48422A0AEF04}"/>
              </a:ext>
            </a:extLst>
          </p:cNvPr>
          <p:cNvSpPr/>
          <p:nvPr/>
        </p:nvSpPr>
        <p:spPr>
          <a:xfrm>
            <a:off x="1828800" y="1933783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DE92CC-7867-4CA8-AD2E-7D5A5FF97343}"/>
              </a:ext>
            </a:extLst>
          </p:cNvPr>
          <p:cNvCxnSpPr/>
          <p:nvPr/>
        </p:nvCxnSpPr>
        <p:spPr>
          <a:xfrm>
            <a:off x="4953000" y="1187950"/>
            <a:ext cx="0" cy="4603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0EB936D-FA63-4E78-A1C9-2908E61C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14" y="3489574"/>
            <a:ext cx="1965173" cy="14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3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E00-5693-4CBC-BA64-265B7C2D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970" y="381817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F523AF7D-BE34-4748-8B68-5F42122E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5" y="2708517"/>
            <a:ext cx="4080767" cy="376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28">
            <a:extLst>
              <a:ext uri="{FF2B5EF4-FFF2-40B4-BE49-F238E27FC236}">
                <a16:creationId xmlns:a16="http://schemas.microsoft.com/office/drawing/2014/main" id="{45E1A626-542D-49A7-9C71-26DD962947B8}"/>
              </a:ext>
            </a:extLst>
          </p:cNvPr>
          <p:cNvSpPr txBox="1">
            <a:spLocks noChangeArrowheads="1"/>
          </p:cNvSpPr>
          <p:nvPr/>
        </p:nvSpPr>
        <p:spPr>
          <a:xfrm>
            <a:off x="6275538" y="1702617"/>
            <a:ext cx="4586960" cy="4545783"/>
          </a:xfrm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Medial-Lateral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Anterior-Posterior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Proximal-Distal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Supine-Prone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Superior-Inferior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Flexion-Extension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Rotation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Internal-External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800" b="1" dirty="0"/>
          </a:p>
          <a:p>
            <a:pPr marL="640080" lvl="1" indent="-2468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91DE1-6322-493B-BF94-B4388FC5D048}"/>
              </a:ext>
            </a:extLst>
          </p:cNvPr>
          <p:cNvSpPr txBox="1"/>
          <p:nvPr/>
        </p:nvSpPr>
        <p:spPr>
          <a:xfrm>
            <a:off x="1977204" y="1375171"/>
            <a:ext cx="346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Frontal - front/back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Sagittal - side to side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Horizontal - rotate</a:t>
            </a:r>
          </a:p>
        </p:txBody>
      </p:sp>
    </p:spTree>
    <p:extLst>
      <p:ext uri="{BB962C8B-B14F-4D97-AF65-F5344CB8AC3E}">
        <p14:creationId xmlns:p14="http://schemas.microsoft.com/office/powerpoint/2010/main" val="22789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4428</TotalTime>
  <Words>948</Words>
  <Application>Microsoft Office PowerPoint</Application>
  <PresentationFormat>Widescreen</PresentationFormat>
  <Paragraphs>283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Century Gothic</vt:lpstr>
      <vt:lpstr>Trebuchet MS</vt:lpstr>
      <vt:lpstr>Wingdings 2</vt:lpstr>
      <vt:lpstr>Wingdings 3</vt:lpstr>
      <vt:lpstr>Facet</vt:lpstr>
      <vt:lpstr>Sports Conditioning Certification Creating Happy Bodies</vt:lpstr>
      <vt:lpstr>Disclaimer</vt:lpstr>
      <vt:lpstr>Common Areas of Concern</vt:lpstr>
      <vt:lpstr>Common Areas of Concern</vt:lpstr>
      <vt:lpstr>Common Areas of Concern</vt:lpstr>
      <vt:lpstr>Common Areas of Concern</vt:lpstr>
      <vt:lpstr>Intangibles to Success</vt:lpstr>
      <vt:lpstr>PowerPoint Presentation</vt:lpstr>
      <vt:lpstr>Terminology</vt:lpstr>
      <vt:lpstr>Eccentric   F &lt; R  Isometric    F = R Concentric  F &gt; R  Isotonic – constant tension  Isokinetic – constant speed Plyometric  </vt:lpstr>
      <vt:lpstr>PowerPoint Presentation</vt:lpstr>
      <vt:lpstr>PowerPoint Presentation</vt:lpstr>
      <vt:lpstr>One Size Fits…None!</vt:lpstr>
      <vt:lpstr>Client Assessment  Creating Happy Bodies</vt:lpstr>
      <vt:lpstr>PowerPoint Presentation</vt:lpstr>
      <vt:lpstr>Common Evaluations</vt:lpstr>
      <vt:lpstr>1. Overhead Squat</vt:lpstr>
      <vt:lpstr>2. Hurdle Step</vt:lpstr>
      <vt:lpstr>3. Inline Lunge</vt:lpstr>
      <vt:lpstr>4. Shoulder Mobility</vt:lpstr>
      <vt:lpstr>5. Rotary Stability</vt:lpstr>
      <vt:lpstr>6. Straight Leg Raise</vt:lpstr>
      <vt:lpstr>7. Stability Push Up</vt:lpstr>
      <vt:lpstr>Corrective Continuum</vt:lpstr>
      <vt:lpstr>Workout Components</vt:lpstr>
      <vt:lpstr>PowerPoint Presentation</vt:lpstr>
      <vt:lpstr>Ankle / Foot Anatomy</vt:lpstr>
      <vt:lpstr>Common Injuries / Movement Patterns </vt:lpstr>
      <vt:lpstr>Potential Exercises:</vt:lpstr>
      <vt:lpstr>Sports Conditioning Exercises for          the Knee Creating Happy Knees </vt:lpstr>
      <vt:lpstr>Knee Anatomy</vt:lpstr>
      <vt:lpstr>Common Injuries / Movement Patterns</vt:lpstr>
      <vt:lpstr>Potential Exercises:</vt:lpstr>
      <vt:lpstr>Sports Conditioning Exercises for the Hip Creating Buns of Steel </vt:lpstr>
      <vt:lpstr>Hip Anatomy</vt:lpstr>
      <vt:lpstr>Common Injuries / Movement Patterns </vt:lpstr>
      <vt:lpstr>Potential Exercises:</vt:lpstr>
      <vt:lpstr>Sports Conditioning Exercises for the Shoulder Creating Happy Shoulders </vt:lpstr>
      <vt:lpstr>Shoulder Anatomy</vt:lpstr>
      <vt:lpstr>Common Injuries / Movement Patterns</vt:lpstr>
      <vt:lpstr>Potential Exercises</vt:lpstr>
      <vt:lpstr>Thank you! Time to Excel!</vt:lpstr>
      <vt:lpstr>Mike Rickett MS, CSCS*D, CSPS*D, NSCA-CPT*D, RCPT*E www.applicationinmotion.com mike@mikerickett.com 970-484-8847 Instagram:  mrickett6069 Facebook:  Mike Rickett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Rickett</dc:creator>
  <cp:lastModifiedBy>Mike</cp:lastModifiedBy>
  <cp:revision>8</cp:revision>
  <dcterms:created xsi:type="dcterms:W3CDTF">2019-03-06T23:17:06Z</dcterms:created>
  <dcterms:modified xsi:type="dcterms:W3CDTF">2020-06-12T12:41:01Z</dcterms:modified>
</cp:coreProperties>
</file>