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6AD0-8CAD-403F-AD7F-38FD0F258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1BC34B-A5E3-45BF-817E-B2877CDE2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612BC-671A-4243-A8E7-8AEA3F8EC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718CC-A12F-420B-B712-0997D10AD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BAC07-D4C8-4E16-BCD0-FFCB6302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B4B4-B96B-4B2D-ACD7-A316688A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ACDB5-BB31-4F83-B062-F8F5A8C11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B7EF3-B590-4EF9-B60C-3D1375F2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2BE41-1600-4F08-866D-8E516139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5169B-1DC7-4A46-93E8-6B855E4C0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99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67B05-F049-4987-B518-E48EA979C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F50E0-0B56-4B4A-AE13-87DF45448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736D1-CE56-4881-8848-9E891AF5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8A5C7-9B0A-4724-B551-5E3D23A7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B40A-9A27-42CB-9E1C-969030A1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94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CB4A2-E1BD-4FCF-A042-3D356937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72621-367F-407F-877C-B797F6643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13B3D-4E14-4DB4-9C49-302743D2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93B9-5576-44B0-86EF-F832DE6F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D8F55-F08B-41C4-8EB4-30AA1619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4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9BF47-C408-47E7-AD9A-B7F8EA93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2093F-1922-4DD4-A04B-4DC95627C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8818D-553A-4476-B947-01F8A775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0544-DC97-405D-B260-586E0CCD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68A88-20FE-4C5E-9310-269F044E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4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F3F51-8A47-4B06-B11F-AD009911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C1487-1A73-43AC-B8D6-44A3B427E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1283B-F038-4828-B851-4B5ADF453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8D722-0AFB-4543-89B0-C1B2AFA3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1F604-B43D-4BE7-A607-B3B4C0962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1D228-1F54-4C7F-B817-F691F87F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84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25F4-894C-485E-8EF0-EFB62206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A0583-86E8-4928-8AAB-18F482B85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0AF9D-62F4-4910-AEA5-4938CD8B1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F1106-8A1D-4477-87A4-D19D1CDB6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937B6-AE0E-4C4A-A5CD-66F2BC9ED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3F8586-D9BD-4DB9-801B-0A98F74C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7B1D0-B4EE-4C14-85E2-5953C565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33BBA4-8FC0-4557-946A-2EA0CF5C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43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36DB-1B52-4713-96A5-6C0C36E3F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57CAEF-4D84-4F46-9BAA-2A98AD2E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F3C10-BE4B-400C-A45E-48C5D8AC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51463-95F1-4FC9-A0CD-8B2A2F60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4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DE7B9-FD08-4BC9-9686-C29570F2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E09E9D-FD71-4DC3-84FE-B0F0E15F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E75EF-F17F-4B84-827C-93F3ADDE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1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051EA-4287-4424-8922-F55A5B2A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01769-3CC4-4832-AF7F-AA9518C6C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4E27A-7BB2-46A2-B178-758F7818D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4EA7F-8938-4706-BF36-16C2287A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AA693-E674-4FA7-A710-11D3058F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B2057-6BD3-4D1C-8AE7-F41370BF9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31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FF53-DCBE-4B3E-94B4-709D725E1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81C1AF-AB1B-40DD-8A1F-18ABB7ADD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11B07-351E-4763-9F64-E2C0197D6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D4C4B-AE69-4751-9701-14ED82CE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3A1E2-C42A-4190-BBB2-AC5683C1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FACBC-5AFF-428F-B5D1-537D9FF7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74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C68197-DFBC-4B91-9461-063C90E9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F2C02-D117-409D-BF00-87B470FAC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69C2-2B09-4451-B644-1C3DB47CC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E448-FC44-4975-983F-124091E6ED5C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34156-5740-442D-955B-82F27A234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1313-4940-4074-9E37-C1E818DD5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4A18D-B01E-44FD-8740-8C3D73BF50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22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AF14-78F2-4010-9BBB-19508EC8B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364" y="690464"/>
            <a:ext cx="9144000" cy="3001003"/>
          </a:xfrm>
        </p:spPr>
        <p:txBody>
          <a:bodyPr/>
          <a:lstStyle/>
          <a:p>
            <a:pPr algn="l"/>
            <a:r>
              <a:rPr lang="en-GB" dirty="0"/>
              <a:t>			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5DBBF-3311-4DC4-81E8-1BACFF4FE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364" y="3928532"/>
            <a:ext cx="10036858" cy="1840089"/>
          </a:xfrm>
        </p:spPr>
        <p:txBody>
          <a:bodyPr/>
          <a:lstStyle/>
          <a:p>
            <a:endParaRPr lang="en-GB" dirty="0"/>
          </a:p>
          <a:p>
            <a:r>
              <a:rPr lang="en-GB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An Introduction to Fire Prevention &amp; Safety.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BDC4C4-6554-4979-8F0F-F3AA86D9D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088" y="690465"/>
            <a:ext cx="2767824" cy="236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0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FA490-3657-41A5-BDB0-0350D8D1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. Some basics.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E5AE0-A8E8-4B2B-A25C-521F67334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Hopefully, few of use have ever been or will be confronted by a fire either while at work or at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Until we are and dependent upon the size of the fire, none of us will know how we would react.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FIRE &amp; SMOKE IS A KILLER – FACT. </a:t>
            </a: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So we must be aware of the dangers and take steps to prevent a fire from occurring.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This is especially so given your role as a Care Worker visiting Service Users in their own homes.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Some Service Users would have great difficulty leaving their homes quickly should a fire occur (whether you are present or not.)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So what can we do when working with Service Users: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to try and prevent a fire starting?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in the event of a fire?</a:t>
            </a:r>
          </a:p>
        </p:txBody>
      </p:sp>
    </p:spTree>
    <p:extLst>
      <p:ext uri="{BB962C8B-B14F-4D97-AF65-F5344CB8AC3E}">
        <p14:creationId xmlns:p14="http://schemas.microsoft.com/office/powerpoint/2010/main" val="71365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FE1EC-B4F1-4912-87E1-500F3C9B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en-GB" sz="2800" dirty="0">
                <a:solidFill>
                  <a:srgbClr val="C00000"/>
                </a:solidFill>
              </a:rPr>
              <a:t>.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What can we do to try prevent a fire occurring?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EFAF6-ED13-43FB-9275-182DCEA1A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The company must carry out an Environmental Risk Assessment prior to starting work with a Service User as part of an overall Service User Risk Assessment procedure.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Any potential Fire risks should be highlighted and discussed with the Service User of the Service Users’ family to reduce risks.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Any Care Worker who </a:t>
            </a:r>
            <a:r>
              <a:rPr lang="en-GB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notices a new fire hazard </a:t>
            </a: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should report this to the office immediately.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We can inform the Service User that they can have a free Fire Assessment visit to their homes with recommendations and free offers of smoke alarms, carbon monoxide alarms and other possible preventative measures.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The difficulty we face is that we are working in the Service Users’ property and they may not agree with anything put to them to reduce fire risks.</a:t>
            </a:r>
          </a:p>
        </p:txBody>
      </p:sp>
    </p:spTree>
    <p:extLst>
      <p:ext uri="{BB962C8B-B14F-4D97-AF65-F5344CB8AC3E}">
        <p14:creationId xmlns:p14="http://schemas.microsoft.com/office/powerpoint/2010/main" val="293894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4A756-35AE-480B-BD2F-7E31E9B87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781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3.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What fire hazards to look out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762F4-8FAA-4C0E-B738-DC9D6647F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906"/>
            <a:ext cx="10515600" cy="4734057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Open Fires / No fire guards.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Gas / Electric fires / heaters in poor condition / Controls not working properly.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Hoarding paper or other flammable materials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Overflowing waste bins – fire / health hazard.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Fire hazards – paper / combustible materials near fires / heaters.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smoke alarms / carbon monoxide monitors.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Dirty laundry / clothes lying around premises.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Electrical wiring in poor condition -Problems with electrical sockets – not working.</a:t>
            </a:r>
            <a:r>
              <a:rPr lang="en-GB" sz="1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Overloaded plug sockets or extension cables</a:t>
            </a:r>
            <a:endParaRPr lang="en-GB" sz="1800" b="1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sz="1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Smoking – with signs of unsafe use of smoking or vaping materials (e.g. smoking in bed, unsafe disposal of cigarettes, burn or scorch marks on clothing, flooring or furniture.</a:t>
            </a:r>
            <a:endParaRPr lang="en-GB" sz="1800" b="1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3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FC4A7-7E36-479F-9C01-7FD667FA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Comic Sans MS" panose="030F0702030302020204" pitchFamily="66" charset="0"/>
              </a:rPr>
              <a:t>4.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What to do in the event of a fire.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4BDA3-57BD-426C-B6A2-C004B265F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398"/>
            <a:ext cx="10515600" cy="4961068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If safe to do so call the fire brigade immediately and ambulance (if necessary) giving them the details of where the fire is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If in premises with a fire alarm system, such as a block of flats or home, set the alarm off and follow their evacuation procedures and leave via the nearest (safest) exit.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If the fire is in one of the rooms then close the door where the fire is to try to slow the fire from spreading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Leave the premises by the nearest (safest) exit.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Only if you are able, assist the Service User to leave the premises and if it is safe to do so, take them outside and move a safe distance away from the premises - call fire brigade if not done so already.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not stop to collect belongings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not take risks – your safety and that of the Service User is the priority.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not re-enter the property once you have left it - under any circumstances.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Contact the office telephone number to advise them of what has happened and that you and the Service User are safe.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Wait with the Service User for the Fire Brigade / Ambulance to arrive.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6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Above all else, your safety is the absolute priority so do not take unnecessary risks.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75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4CA05-7CA2-4C31-AE18-0683902A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5</a:t>
            </a:r>
            <a:r>
              <a:rPr lang="en-GB" b="1" dirty="0">
                <a:solidFill>
                  <a:srgbClr val="C00000"/>
                </a:solidFill>
                <a:latin typeface="Comic Sans MS" panose="030F0702030302020204" pitchFamily="66" charset="0"/>
              </a:rPr>
              <a:t>.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Working with Service Users in residential premises</a:t>
            </a:r>
            <a:r>
              <a:rPr lang="en-GB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F354C-A3EA-4D8A-B84E-EB5E16EA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If you are working with Service Users who live in a residential setting (flats, etc.) you should</a:t>
            </a:r>
            <a:r>
              <a:rPr lang="en-GB" dirty="0">
                <a:solidFill>
                  <a:srgbClr val="0070C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Be aware or their fire safety policy and fire evacuation policy.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Know where the fire alarms are situated.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Know the location of the nearest fire escape to the Service Users’ property.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Know where the fire extinguishers are located.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Know which fire extinguisher to us on different types of fires.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79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CFE1-80B7-4E36-8144-CDE5F7E2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573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.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Which fire extinguisher to use.</a:t>
            </a:r>
            <a:r>
              <a:rPr lang="en-GB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C12D5-2782-4BEB-BC6F-F09272B9F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lvl="8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F610EA-FEF7-4A19-86F5-95E7C514F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933062"/>
            <a:ext cx="9525000" cy="572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58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5CD6-0D9D-4A6F-99FE-3CF7339B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7</a:t>
            </a:r>
            <a:r>
              <a:rPr lang="en-GB" dirty="0"/>
              <a:t>. </a:t>
            </a:r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Action Points for Employees.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7F3BC-A233-4C23-A9D1-26E388B56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Assess Service Users premises on every visit for new fire hazards or concerns – report to the office and enter concern on Daily Visit Report.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Identify other escape routes in Service Users’ premises, other than the front door.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Keep Service Users property as neat and tidy as possible.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Get to know the different types of fire extinguishers and what fires they can be used on (just for your own peace of mind)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Do not take any unnecessary risks where fire is concerned.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If possible help the Service User to safety in the event of a fire.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If possible, close doors in clients property to limit spread of fire.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Always Ring 999 for Fire Brigade straight away on seeing a fire</a:t>
            </a:r>
          </a:p>
        </p:txBody>
      </p:sp>
    </p:spTree>
    <p:extLst>
      <p:ext uri="{BB962C8B-B14F-4D97-AF65-F5344CB8AC3E}">
        <p14:creationId xmlns:p14="http://schemas.microsoft.com/office/powerpoint/2010/main" val="283680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923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Wingdings</vt:lpstr>
      <vt:lpstr>Office Theme</vt:lpstr>
      <vt:lpstr>     </vt:lpstr>
      <vt:lpstr>1. Some basics.</vt:lpstr>
      <vt:lpstr>2. What can we do to try prevent a fire occurring?</vt:lpstr>
      <vt:lpstr>3. What fire hazards to look out for:</vt:lpstr>
      <vt:lpstr>4. What to do in the event of a fire.</vt:lpstr>
      <vt:lpstr>5. Working with Service Users in residential premises.</vt:lpstr>
      <vt:lpstr>6. Which fire extinguisher to use. </vt:lpstr>
      <vt:lpstr>7. Action Points for Employees.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Mike Goodman</dc:creator>
  <cp:lastModifiedBy>Mike Goodman</cp:lastModifiedBy>
  <cp:revision>30</cp:revision>
  <dcterms:created xsi:type="dcterms:W3CDTF">2020-09-17T09:56:29Z</dcterms:created>
  <dcterms:modified xsi:type="dcterms:W3CDTF">2020-09-17T13:26:08Z</dcterms:modified>
</cp:coreProperties>
</file>